
<file path=[Content_Types].xml><?xml version="1.0" encoding="utf-8"?>
<Types xmlns="http://schemas.openxmlformats.org/package/2006/content-types"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19.xml" ContentType="application/vnd.openxmlformats-officedocument.presentationml.slide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presProps.xml" ContentType="application/vnd.openxmlformats-officedocument.presentationml.presProps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theme/theme1.xml" ContentType="application/vnd.openxmlformats-officedocument.theme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Layouts/slideLayout1.xml" ContentType="application/vnd.openxmlformats-officedocument.presentationml.slideLayout+xml"/>
  <Override PartName="/docProps/app.xml" ContentType="application/vnd.openxmlformats-officedocument.extended-properties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tableStyles.xml" ContentType="application/vnd.openxmlformats-officedocument.presentationml.tableStyles+xml"/>
  <Override PartName="/ppt/slideLayouts/slideLayout1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viewProps.xml" ContentType="application/vnd.openxmlformats-officedocument.presentationml.viewProps+xml"/>
  <Override PartName="/ppt/slideLayouts/slideLayout9.xml" ContentType="application/vnd.openxmlformats-officedocument.presentationml.slideLayout+xml"/>
  <Override PartName="/docProps/core.xml" ContentType="application/vnd.openxmlformats-package.core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69" r:id="rId2"/>
    <p:sldId id="264" r:id="rId3"/>
    <p:sldId id="270" r:id="rId4"/>
    <p:sldId id="271" r:id="rId5"/>
    <p:sldId id="258" r:id="rId6"/>
    <p:sldId id="272" r:id="rId7"/>
    <p:sldId id="273" r:id="rId8"/>
    <p:sldId id="265" r:id="rId9"/>
    <p:sldId id="274" r:id="rId10"/>
    <p:sldId id="263" r:id="rId11"/>
    <p:sldId id="275" r:id="rId12"/>
    <p:sldId id="262" r:id="rId13"/>
    <p:sldId id="276" r:id="rId14"/>
    <p:sldId id="282" r:id="rId15"/>
    <p:sldId id="277" r:id="rId16"/>
    <p:sldId id="279" r:id="rId17"/>
    <p:sldId id="278" r:id="rId18"/>
    <p:sldId id="280" r:id="rId19"/>
    <p:sldId id="261" r:id="rId20"/>
    <p:sldId id="267" r:id="rId21"/>
    <p:sldId id="281" r:id="rId22"/>
    <p:sldId id="266" r:id="rId23"/>
    <p:sldId id="260" r:id="rId24"/>
    <p:sldId id="268" r:id="rId25"/>
    <p:sldId id="259" r:id="rId26"/>
  </p:sldIdLst>
  <p:sldSz cx="9144000" cy="6858000" type="screen4x3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0000"/>
  </p:clrMru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74" d="100"/>
          <a:sy n="74" d="100"/>
        </p:scale>
        <p:origin x="-1038" y="-90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3736200" cy="7373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presProps" Target="presProps.xml"/><Relationship Id="rId30" Type="http://schemas.openxmlformats.org/officeDocument/2006/relationships/tableStyles" Target="tableStyles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A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AU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FB2D3AC-FA7D-432C-B099-6233A81BD8E9}" type="datetimeFigureOut">
              <a:rPr lang="en-US" smtClean="0"/>
              <a:pPr/>
              <a:t>9/30/2009</a:t>
            </a:fld>
            <a:endParaRPr lang="en-A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36D035-BE31-49D3-9828-E910DFB90A43}" type="slidenum">
              <a:rPr lang="en-AU" smtClean="0"/>
              <a:pPr/>
              <a:t>‹#›</a:t>
            </a:fld>
            <a:endParaRPr lang="en-AU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AU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AU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FB2D3AC-FA7D-432C-B099-6233A81BD8E9}" type="datetimeFigureOut">
              <a:rPr lang="en-US" smtClean="0"/>
              <a:pPr/>
              <a:t>9/30/2009</a:t>
            </a:fld>
            <a:endParaRPr lang="en-A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36D035-BE31-49D3-9828-E910DFB90A43}" type="slidenum">
              <a:rPr lang="en-AU" smtClean="0"/>
              <a:pPr/>
              <a:t>‹#›</a:t>
            </a:fld>
            <a:endParaRPr lang="en-AU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A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FB2D3AC-FA7D-432C-B099-6233A81BD8E9}" type="datetimeFigureOut">
              <a:rPr lang="en-US" smtClean="0"/>
              <a:pPr/>
              <a:t>9/30/2009</a:t>
            </a:fld>
            <a:endParaRPr lang="en-A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36D035-BE31-49D3-9828-E910DFB90A43}" type="slidenum">
              <a:rPr lang="en-AU" smtClean="0"/>
              <a:pPr/>
              <a:t>‹#›</a:t>
            </a:fld>
            <a:endParaRPr lang="en-AU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A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AU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AU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FB2D3AC-FA7D-432C-B099-6233A81BD8E9}" type="datetimeFigureOut">
              <a:rPr lang="en-US" smtClean="0"/>
              <a:pPr/>
              <a:t>9/30/2009</a:t>
            </a:fld>
            <a:endParaRPr lang="en-AU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36D035-BE31-49D3-9828-E910DFB90A43}" type="slidenum">
              <a:rPr lang="en-AU" smtClean="0"/>
              <a:pPr/>
              <a:t>‹#›</a:t>
            </a:fld>
            <a:endParaRPr lang="en-AU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A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AU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AU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FB2D3AC-FA7D-432C-B099-6233A81BD8E9}" type="datetimeFigureOut">
              <a:rPr lang="en-US" smtClean="0"/>
              <a:pPr/>
              <a:t>9/30/2009</a:t>
            </a:fld>
            <a:endParaRPr lang="en-AU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36D035-BE31-49D3-9828-E910DFB90A43}" type="slidenum">
              <a:rPr lang="en-AU" smtClean="0"/>
              <a:pPr/>
              <a:t>‹#›</a:t>
            </a:fld>
            <a:endParaRPr lang="en-AU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AU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FB2D3AC-FA7D-432C-B099-6233A81BD8E9}" type="datetimeFigureOut">
              <a:rPr lang="en-US" smtClean="0"/>
              <a:pPr/>
              <a:t>9/30/2009</a:t>
            </a:fld>
            <a:endParaRPr lang="en-AU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36D035-BE31-49D3-9828-E910DFB90A43}" type="slidenum">
              <a:rPr lang="en-AU" smtClean="0"/>
              <a:pPr/>
              <a:t>‹#›</a:t>
            </a:fld>
            <a:endParaRPr lang="en-AU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FB2D3AC-FA7D-432C-B099-6233A81BD8E9}" type="datetimeFigureOut">
              <a:rPr lang="en-US" smtClean="0"/>
              <a:pPr/>
              <a:t>9/30/2009</a:t>
            </a:fld>
            <a:endParaRPr lang="en-AU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36D035-BE31-49D3-9828-E910DFB90A43}" type="slidenum">
              <a:rPr lang="en-AU" smtClean="0"/>
              <a:pPr/>
              <a:t>‹#›</a:t>
            </a:fld>
            <a:endParaRPr lang="en-AU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AU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AU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FB2D3AC-FA7D-432C-B099-6233A81BD8E9}" type="datetimeFigureOut">
              <a:rPr lang="en-US" smtClean="0"/>
              <a:pPr/>
              <a:t>9/30/2009</a:t>
            </a:fld>
            <a:endParaRPr lang="en-AU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36D035-BE31-49D3-9828-E910DFB90A43}" type="slidenum">
              <a:rPr lang="en-AU" smtClean="0"/>
              <a:pPr/>
              <a:t>‹#›</a:t>
            </a:fld>
            <a:endParaRPr lang="en-AU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AU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AU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FB2D3AC-FA7D-432C-B099-6233A81BD8E9}" type="datetimeFigureOut">
              <a:rPr lang="en-US" smtClean="0"/>
              <a:pPr/>
              <a:t>9/30/2009</a:t>
            </a:fld>
            <a:endParaRPr lang="en-AU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36D035-BE31-49D3-9828-E910DFB90A43}" type="slidenum">
              <a:rPr lang="en-AU" smtClean="0"/>
              <a:pPr/>
              <a:t>‹#›</a:t>
            </a:fld>
            <a:endParaRPr lang="en-AU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AU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AU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FB2D3AC-FA7D-432C-B099-6233A81BD8E9}" type="datetimeFigureOut">
              <a:rPr lang="en-US" smtClean="0"/>
              <a:pPr/>
              <a:t>9/30/2009</a:t>
            </a:fld>
            <a:endParaRPr lang="en-A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36D035-BE31-49D3-9828-E910DFB90A43}" type="slidenum">
              <a:rPr lang="en-AU" smtClean="0"/>
              <a:pPr/>
              <a:t>‹#›</a:t>
            </a:fld>
            <a:endParaRPr lang="en-AU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AU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AU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FB2D3AC-FA7D-432C-B099-6233A81BD8E9}" type="datetimeFigureOut">
              <a:rPr lang="en-US" smtClean="0"/>
              <a:pPr/>
              <a:t>9/30/2009</a:t>
            </a:fld>
            <a:endParaRPr lang="en-A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36D035-BE31-49D3-9828-E910DFB90A43}" type="slidenum">
              <a:rPr lang="en-AU" smtClean="0"/>
              <a:pPr/>
              <a:t>‹#›</a:t>
            </a:fld>
            <a:endParaRPr lang="en-AU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A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AU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FB2D3AC-FA7D-432C-B099-6233A81BD8E9}" type="datetimeFigureOut">
              <a:rPr lang="en-US" smtClean="0"/>
              <a:pPr/>
              <a:t>9/30/2009</a:t>
            </a:fld>
            <a:endParaRPr lang="en-A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136D035-BE31-49D3-9828-E910DFB90A43}" type="slidenum">
              <a:rPr lang="en-AU" smtClean="0"/>
              <a:pPr/>
              <a:t>‹#›</a:t>
            </a:fld>
            <a:endParaRPr lang="en-AU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906415"/>
            <a:ext cx="3715575" cy="459428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36" fmla="*/ 2153475 w 3715575"/>
              <a:gd name="connsiteY36" fmla="*/ 205740 h 4609527"/>
              <a:gd name="connsiteX0" fmla="*/ 2400363 w 3715575"/>
              <a:gd name="connsiteY0" fmla="*/ 11430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0" fmla="*/ 2400363 w 3715575"/>
              <a:gd name="connsiteY0" fmla="*/ 103632 h 4598859"/>
              <a:gd name="connsiteX1" fmla="*/ 1915731 w 3715575"/>
              <a:gd name="connsiteY1" fmla="*/ 259080 h 4598859"/>
              <a:gd name="connsiteX2" fmla="*/ 1220787 w 3715575"/>
              <a:gd name="connsiteY2" fmla="*/ 39624 h 4598859"/>
              <a:gd name="connsiteX3" fmla="*/ 800163 w 3715575"/>
              <a:gd name="connsiteY3" fmla="*/ 48768 h 4598859"/>
              <a:gd name="connsiteX4" fmla="*/ 342963 w 3715575"/>
              <a:gd name="connsiteY4" fmla="*/ 286512 h 4598859"/>
              <a:gd name="connsiteX5" fmla="*/ 169227 w 3715575"/>
              <a:gd name="connsiteY5" fmla="*/ 460248 h 4598859"/>
              <a:gd name="connsiteX6" fmla="*/ 32067 w 3715575"/>
              <a:gd name="connsiteY6" fmla="*/ 826008 h 4598859"/>
              <a:gd name="connsiteX7" fmla="*/ 59119 w 3715575"/>
              <a:gd name="connsiteY7" fmla="*/ 1527025 h 4598859"/>
              <a:gd name="connsiteX8" fmla="*/ 59120 w 3715575"/>
              <a:gd name="connsiteY8" fmla="*/ 1955653 h 4598859"/>
              <a:gd name="connsiteX9" fmla="*/ 201995 w 3715575"/>
              <a:gd name="connsiteY9" fmla="*/ 2169967 h 4598859"/>
              <a:gd name="connsiteX10" fmla="*/ 344871 w 3715575"/>
              <a:gd name="connsiteY10" fmla="*/ 2312843 h 4598859"/>
              <a:gd name="connsiteX11" fmla="*/ 201995 w 3715575"/>
              <a:gd name="connsiteY11" fmla="*/ 2598595 h 4598859"/>
              <a:gd name="connsiteX12" fmla="*/ 59120 w 3715575"/>
              <a:gd name="connsiteY12" fmla="*/ 2884347 h 4598859"/>
              <a:gd name="connsiteX13" fmla="*/ 4635 w 3715575"/>
              <a:gd name="connsiteY13" fmla="*/ 3285744 h 4598859"/>
              <a:gd name="connsiteX14" fmla="*/ 86931 w 3715575"/>
              <a:gd name="connsiteY14" fmla="*/ 3697224 h 4598859"/>
              <a:gd name="connsiteX15" fmla="*/ 288099 w 3715575"/>
              <a:gd name="connsiteY15" fmla="*/ 4163568 h 4598859"/>
              <a:gd name="connsiteX16" fmla="*/ 763587 w 3715575"/>
              <a:gd name="connsiteY16" fmla="*/ 4410456 h 4598859"/>
              <a:gd name="connsiteX17" fmla="*/ 1220787 w 3715575"/>
              <a:gd name="connsiteY17" fmla="*/ 4428744 h 4598859"/>
              <a:gd name="connsiteX18" fmla="*/ 1773632 w 3715575"/>
              <a:gd name="connsiteY18" fmla="*/ 4384545 h 4598859"/>
              <a:gd name="connsiteX19" fmla="*/ 2488012 w 3715575"/>
              <a:gd name="connsiteY19" fmla="*/ 4598859 h 4598859"/>
              <a:gd name="connsiteX20" fmla="*/ 3273830 w 3715575"/>
              <a:gd name="connsiteY20" fmla="*/ 4384545 h 4598859"/>
              <a:gd name="connsiteX21" fmla="*/ 3515931 w 3715575"/>
              <a:gd name="connsiteY21" fmla="*/ 3816096 h 4598859"/>
              <a:gd name="connsiteX22" fmla="*/ 3589083 w 3715575"/>
              <a:gd name="connsiteY22" fmla="*/ 3294888 h 4598859"/>
              <a:gd name="connsiteX23" fmla="*/ 3534219 w 3715575"/>
              <a:gd name="connsiteY23" fmla="*/ 2938272 h 4598859"/>
              <a:gd name="connsiteX24" fmla="*/ 3406203 w 3715575"/>
              <a:gd name="connsiteY24" fmla="*/ 2700528 h 4598859"/>
              <a:gd name="connsiteX25" fmla="*/ 3177603 w 3715575"/>
              <a:gd name="connsiteY25" fmla="*/ 2471928 h 4598859"/>
              <a:gd name="connsiteX26" fmla="*/ 3378771 w 3715575"/>
              <a:gd name="connsiteY26" fmla="*/ 2334768 h 4598859"/>
              <a:gd name="connsiteX27" fmla="*/ 3631019 w 3715575"/>
              <a:gd name="connsiteY27" fmla="*/ 2169967 h 4598859"/>
              <a:gd name="connsiteX28" fmla="*/ 3698811 w 3715575"/>
              <a:gd name="connsiteY28" fmla="*/ 1630680 h 4598859"/>
              <a:gd name="connsiteX29" fmla="*/ 3698811 w 3715575"/>
              <a:gd name="connsiteY29" fmla="*/ 1136904 h 4598859"/>
              <a:gd name="connsiteX30" fmla="*/ 3598227 w 3715575"/>
              <a:gd name="connsiteY30" fmla="*/ 606552 h 4598859"/>
              <a:gd name="connsiteX31" fmla="*/ 3415347 w 3715575"/>
              <a:gd name="connsiteY31" fmla="*/ 313944 h 4598859"/>
              <a:gd name="connsiteX32" fmla="*/ 3177603 w 3715575"/>
              <a:gd name="connsiteY32" fmla="*/ 121920 h 4598859"/>
              <a:gd name="connsiteX33" fmla="*/ 2756979 w 3715575"/>
              <a:gd name="connsiteY33" fmla="*/ 3048 h 4598859"/>
              <a:gd name="connsiteX34" fmla="*/ 2400363 w 3715575"/>
              <a:gd name="connsiteY34" fmla="*/ 103632 h 4598859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400363 w 3715575"/>
              <a:gd name="connsiteY33" fmla="*/ 99060 h 4594287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773764 w 3715575"/>
              <a:gd name="connsiteY33" fmla="*/ 22255 h 4594287"/>
              <a:gd name="connsiteX34" fmla="*/ 2400363 w 3715575"/>
              <a:gd name="connsiteY34" fmla="*/ 99060 h 4594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715575" h="4594287">
                <a:moveTo>
                  <a:pt x="2400363" y="99060"/>
                </a:moveTo>
                <a:cubicBezTo>
                  <a:pt x="2190051" y="121920"/>
                  <a:pt x="2112327" y="265176"/>
                  <a:pt x="1915731" y="254508"/>
                </a:cubicBezTo>
                <a:cubicBezTo>
                  <a:pt x="1719135" y="243840"/>
                  <a:pt x="1406715" y="70104"/>
                  <a:pt x="1220787" y="35052"/>
                </a:cubicBezTo>
                <a:cubicBezTo>
                  <a:pt x="1034859" y="0"/>
                  <a:pt x="946467" y="3048"/>
                  <a:pt x="800163" y="44196"/>
                </a:cubicBezTo>
                <a:cubicBezTo>
                  <a:pt x="653859" y="85344"/>
                  <a:pt x="448119" y="213360"/>
                  <a:pt x="342963" y="281940"/>
                </a:cubicBezTo>
                <a:cubicBezTo>
                  <a:pt x="237807" y="350520"/>
                  <a:pt x="221043" y="365760"/>
                  <a:pt x="169227" y="455676"/>
                </a:cubicBezTo>
                <a:cubicBezTo>
                  <a:pt x="117411" y="545592"/>
                  <a:pt x="50418" y="643640"/>
                  <a:pt x="32067" y="821436"/>
                </a:cubicBezTo>
                <a:cubicBezTo>
                  <a:pt x="13716" y="999232"/>
                  <a:pt x="54610" y="1334179"/>
                  <a:pt x="59119" y="1522453"/>
                </a:cubicBezTo>
                <a:cubicBezTo>
                  <a:pt x="63628" y="1710727"/>
                  <a:pt x="35307" y="1843924"/>
                  <a:pt x="59120" y="1951081"/>
                </a:cubicBezTo>
                <a:cubicBezTo>
                  <a:pt x="82933" y="2058238"/>
                  <a:pt x="154370" y="2105863"/>
                  <a:pt x="201995" y="2165395"/>
                </a:cubicBezTo>
                <a:cubicBezTo>
                  <a:pt x="249620" y="2224927"/>
                  <a:pt x="344871" y="2236833"/>
                  <a:pt x="344871" y="2308271"/>
                </a:cubicBezTo>
                <a:cubicBezTo>
                  <a:pt x="344871" y="2379709"/>
                  <a:pt x="249620" y="2498772"/>
                  <a:pt x="201995" y="2594023"/>
                </a:cubicBezTo>
                <a:cubicBezTo>
                  <a:pt x="154370" y="2689274"/>
                  <a:pt x="92013" y="2765250"/>
                  <a:pt x="59120" y="2879775"/>
                </a:cubicBezTo>
                <a:cubicBezTo>
                  <a:pt x="26227" y="2994300"/>
                  <a:pt x="0" y="3145693"/>
                  <a:pt x="4635" y="3281172"/>
                </a:cubicBezTo>
                <a:cubicBezTo>
                  <a:pt x="9270" y="3416651"/>
                  <a:pt x="39687" y="3546348"/>
                  <a:pt x="86931" y="3692652"/>
                </a:cubicBezTo>
                <a:cubicBezTo>
                  <a:pt x="134175" y="3838956"/>
                  <a:pt x="175323" y="4040124"/>
                  <a:pt x="288099" y="4158996"/>
                </a:cubicBezTo>
                <a:cubicBezTo>
                  <a:pt x="400875" y="4277868"/>
                  <a:pt x="608139" y="4361688"/>
                  <a:pt x="763587" y="4405884"/>
                </a:cubicBezTo>
                <a:cubicBezTo>
                  <a:pt x="919035" y="4450080"/>
                  <a:pt x="1052446" y="4428490"/>
                  <a:pt x="1220787" y="4424172"/>
                </a:cubicBezTo>
                <a:cubicBezTo>
                  <a:pt x="1389128" y="4419854"/>
                  <a:pt x="1562428" y="4351621"/>
                  <a:pt x="1773632" y="4379973"/>
                </a:cubicBezTo>
                <a:cubicBezTo>
                  <a:pt x="1984836" y="4408326"/>
                  <a:pt x="2237979" y="4594287"/>
                  <a:pt x="2488012" y="4594287"/>
                </a:cubicBezTo>
                <a:cubicBezTo>
                  <a:pt x="2738045" y="4594287"/>
                  <a:pt x="3102510" y="4510433"/>
                  <a:pt x="3273830" y="4379973"/>
                </a:cubicBezTo>
                <a:cubicBezTo>
                  <a:pt x="3445150" y="4249513"/>
                  <a:pt x="3463389" y="3993133"/>
                  <a:pt x="3515931" y="3811524"/>
                </a:cubicBezTo>
                <a:cubicBezTo>
                  <a:pt x="3568473" y="3629915"/>
                  <a:pt x="3586035" y="3436620"/>
                  <a:pt x="3589083" y="3290316"/>
                </a:cubicBezTo>
                <a:cubicBezTo>
                  <a:pt x="3592131" y="3144012"/>
                  <a:pt x="3564699" y="3032760"/>
                  <a:pt x="3534219" y="2933700"/>
                </a:cubicBezTo>
                <a:cubicBezTo>
                  <a:pt x="3503739" y="2834640"/>
                  <a:pt x="3465639" y="2773680"/>
                  <a:pt x="3406203" y="2695956"/>
                </a:cubicBezTo>
                <a:cubicBezTo>
                  <a:pt x="3346767" y="2618232"/>
                  <a:pt x="3182175" y="2528316"/>
                  <a:pt x="3177603" y="2467356"/>
                </a:cubicBezTo>
                <a:cubicBezTo>
                  <a:pt x="3173031" y="2406396"/>
                  <a:pt x="3303202" y="2380523"/>
                  <a:pt x="3378771" y="2330196"/>
                </a:cubicBezTo>
                <a:cubicBezTo>
                  <a:pt x="3454340" y="2279869"/>
                  <a:pt x="3577679" y="2282743"/>
                  <a:pt x="3631019" y="2165395"/>
                </a:cubicBezTo>
                <a:cubicBezTo>
                  <a:pt x="3684359" y="2048047"/>
                  <a:pt x="3687512" y="1798285"/>
                  <a:pt x="3698811" y="1626108"/>
                </a:cubicBezTo>
                <a:cubicBezTo>
                  <a:pt x="3710110" y="1453931"/>
                  <a:pt x="3715575" y="1303020"/>
                  <a:pt x="3698811" y="1132332"/>
                </a:cubicBezTo>
                <a:cubicBezTo>
                  <a:pt x="3682047" y="961644"/>
                  <a:pt x="3645471" y="739140"/>
                  <a:pt x="3598227" y="601980"/>
                </a:cubicBezTo>
                <a:cubicBezTo>
                  <a:pt x="3550983" y="464820"/>
                  <a:pt x="3485451" y="390144"/>
                  <a:pt x="3415347" y="309372"/>
                </a:cubicBezTo>
                <a:cubicBezTo>
                  <a:pt x="3345243" y="228600"/>
                  <a:pt x="3284534" y="165201"/>
                  <a:pt x="3177603" y="117348"/>
                </a:cubicBezTo>
                <a:cubicBezTo>
                  <a:pt x="3070673" y="69495"/>
                  <a:pt x="2903304" y="25303"/>
                  <a:pt x="2773764" y="22255"/>
                </a:cubicBezTo>
                <a:cubicBezTo>
                  <a:pt x="2644224" y="19207"/>
                  <a:pt x="2553845" y="71689"/>
                  <a:pt x="2400363" y="9906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 rot="21449823">
            <a:off x="2715305" y="1153760"/>
            <a:ext cx="3239413" cy="4036703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12511 w 3309097"/>
              <a:gd name="connsiteY0" fmla="*/ 126492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52415 w 3309097"/>
              <a:gd name="connsiteY39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20011 w 3309097"/>
              <a:gd name="connsiteY32" fmla="*/ 300385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765963 w 3309097"/>
              <a:gd name="connsiteY13" fmla="*/ 2943592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911912 w 3309097"/>
              <a:gd name="connsiteY13" fmla="*/ 3229344 h 3949790"/>
              <a:gd name="connsiteX14" fmla="*/ 2058431 w 3309097"/>
              <a:gd name="connsiteY14" fmla="*/ 3765804 h 3949790"/>
              <a:gd name="connsiteX15" fmla="*/ 2495707 w 3309097"/>
              <a:gd name="connsiteY15" fmla="*/ 3943724 h 3949790"/>
              <a:gd name="connsiteX16" fmla="*/ 2860581 w 3309097"/>
              <a:gd name="connsiteY16" fmla="*/ 3729410 h 3949790"/>
              <a:gd name="connsiteX17" fmla="*/ 3006530 w 3309097"/>
              <a:gd name="connsiteY17" fmla="*/ 3086468 h 3949790"/>
              <a:gd name="connsiteX18" fmla="*/ 2826527 w 3309097"/>
              <a:gd name="connsiteY18" fmla="*/ 2558796 h 3949790"/>
              <a:gd name="connsiteX19" fmla="*/ 2716799 w 3309097"/>
              <a:gd name="connsiteY19" fmla="*/ 2366772 h 3949790"/>
              <a:gd name="connsiteX20" fmla="*/ 2714632 w 3309097"/>
              <a:gd name="connsiteY20" fmla="*/ 2157774 h 3949790"/>
              <a:gd name="connsiteX21" fmla="*/ 2787606 w 3309097"/>
              <a:gd name="connsiteY21" fmla="*/ 1872022 h 3949790"/>
              <a:gd name="connsiteX22" fmla="*/ 3152480 w 3309097"/>
              <a:gd name="connsiteY22" fmla="*/ 1657708 h 3949790"/>
              <a:gd name="connsiteX23" fmla="*/ 3292871 w 3309097"/>
              <a:gd name="connsiteY23" fmla="*/ 848868 h 3949790"/>
              <a:gd name="connsiteX24" fmla="*/ 3055127 w 3309097"/>
              <a:gd name="connsiteY24" fmla="*/ 199644 h 3949790"/>
              <a:gd name="connsiteX25" fmla="*/ 2661935 w 3309097"/>
              <a:gd name="connsiteY25" fmla="*/ 7620 h 3949790"/>
              <a:gd name="connsiteX26" fmla="*/ 2012711 w 3309097"/>
              <a:gd name="connsiteY26" fmla="*/ 153924 h 3949790"/>
              <a:gd name="connsiteX27" fmla="*/ 1911911 w 3309097"/>
              <a:gd name="connsiteY27" fmla="*/ 729014 h 3949790"/>
              <a:gd name="connsiteX28" fmla="*/ 1765961 w 3309097"/>
              <a:gd name="connsiteY28" fmla="*/ 657576 h 3949790"/>
              <a:gd name="connsiteX29" fmla="*/ 1765823 w 3309097"/>
              <a:gd name="connsiteY29" fmla="*/ 40995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38935 w 3309097"/>
              <a:gd name="connsiteY28" fmla="*/ 717145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1009425 h 3960970"/>
              <a:gd name="connsiteX30" fmla="*/ 1692985 w 3309097"/>
              <a:gd name="connsiteY30" fmla="*/ 658050 h 3960970"/>
              <a:gd name="connsiteX31" fmla="*/ 1620011 w 3309097"/>
              <a:gd name="connsiteY31" fmla="*/ 311565 h 3960970"/>
              <a:gd name="connsiteX32" fmla="*/ 1080023 w 3309097"/>
              <a:gd name="connsiteY32" fmla="*/ 73664 h 3960970"/>
              <a:gd name="connsiteX33" fmla="*/ 817289 w 3309097"/>
              <a:gd name="connsiteY33" fmla="*/ 25813 h 3960970"/>
              <a:gd name="connsiteX34" fmla="*/ 598365 w 3309097"/>
              <a:gd name="connsiteY34" fmla="*/ 97251 h 3960970"/>
              <a:gd name="connsiteX35" fmla="*/ 604535 w 3309097"/>
              <a:gd name="connsiteY35" fmla="*/ 247400 h 3960970"/>
              <a:gd name="connsiteX36" fmla="*/ 452415 w 3309097"/>
              <a:gd name="connsiteY36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69298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692985 w 3309097"/>
              <a:gd name="connsiteY28" fmla="*/ 646870 h 3949790"/>
              <a:gd name="connsiteX29" fmla="*/ 1620011 w 3309097"/>
              <a:gd name="connsiteY29" fmla="*/ 300385 h 3949790"/>
              <a:gd name="connsiteX30" fmla="*/ 1080023 w 3309097"/>
              <a:gd name="connsiteY30" fmla="*/ 62484 h 3949790"/>
              <a:gd name="connsiteX31" fmla="*/ 817289 w 3309097"/>
              <a:gd name="connsiteY31" fmla="*/ 14633 h 3949790"/>
              <a:gd name="connsiteX32" fmla="*/ 598365 w 3309097"/>
              <a:gd name="connsiteY32" fmla="*/ 86071 h 3949790"/>
              <a:gd name="connsiteX33" fmla="*/ 604535 w 3309097"/>
              <a:gd name="connsiteY33" fmla="*/ 236220 h 3949790"/>
              <a:gd name="connsiteX34" fmla="*/ 452415 w 3309097"/>
              <a:gd name="connsiteY34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21992 w 3309097"/>
              <a:gd name="connsiteY28" fmla="*/ 416030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21992 w 3309097"/>
              <a:gd name="connsiteY28" fmla="*/ 416594 h 3950354"/>
              <a:gd name="connsiteX29" fmla="*/ 1692985 w 3309097"/>
              <a:gd name="connsiteY29" fmla="*/ 647434 h 3950354"/>
              <a:gd name="connsiteX30" fmla="*/ 1620011 w 3309097"/>
              <a:gd name="connsiteY30" fmla="*/ 30094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21992 w 3309097"/>
              <a:gd name="connsiteY28" fmla="*/ 416594 h 3950354"/>
              <a:gd name="connsiteX29" fmla="*/ 1692985 w 3309097"/>
              <a:gd name="connsiteY29" fmla="*/ 647434 h 3950354"/>
              <a:gd name="connsiteX30" fmla="*/ 1533559 w 3309097"/>
              <a:gd name="connsiteY30" fmla="*/ 33410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91711 w 3309097"/>
              <a:gd name="connsiteY28" fmla="*/ 489870 h 3950354"/>
              <a:gd name="connsiteX29" fmla="*/ 1692985 w 3309097"/>
              <a:gd name="connsiteY29" fmla="*/ 647434 h 3950354"/>
              <a:gd name="connsiteX30" fmla="*/ 1533559 w 3309097"/>
              <a:gd name="connsiteY30" fmla="*/ 33410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91711 w 3309097"/>
              <a:gd name="connsiteY28" fmla="*/ 489870 h 3950354"/>
              <a:gd name="connsiteX29" fmla="*/ 1736340 w 3309097"/>
              <a:gd name="connsiteY29" fmla="*/ 694356 h 3950354"/>
              <a:gd name="connsiteX30" fmla="*/ 1533559 w 3309097"/>
              <a:gd name="connsiteY30" fmla="*/ 33410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736340 w 3309097"/>
              <a:gd name="connsiteY28" fmla="*/ 694356 h 3950354"/>
              <a:gd name="connsiteX29" fmla="*/ 1533559 w 3309097"/>
              <a:gd name="connsiteY29" fmla="*/ 334109 h 3950354"/>
              <a:gd name="connsiteX30" fmla="*/ 1080023 w 3309097"/>
              <a:gd name="connsiteY30" fmla="*/ 63048 h 3950354"/>
              <a:gd name="connsiteX31" fmla="*/ 817289 w 3309097"/>
              <a:gd name="connsiteY31" fmla="*/ 15197 h 3950354"/>
              <a:gd name="connsiteX32" fmla="*/ 598365 w 3309097"/>
              <a:gd name="connsiteY32" fmla="*/ 86635 h 3950354"/>
              <a:gd name="connsiteX33" fmla="*/ 604535 w 3309097"/>
              <a:gd name="connsiteY33" fmla="*/ 236784 h 3950354"/>
              <a:gd name="connsiteX34" fmla="*/ 452415 w 3309097"/>
              <a:gd name="connsiteY34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838935 w 3309097"/>
              <a:gd name="connsiteY13" fmla="*/ 3247606 h 3950354"/>
              <a:gd name="connsiteX14" fmla="*/ 2058431 w 3309097"/>
              <a:gd name="connsiteY14" fmla="*/ 3766368 h 3950354"/>
              <a:gd name="connsiteX15" fmla="*/ 2495707 w 3309097"/>
              <a:gd name="connsiteY15" fmla="*/ 3944288 h 3950354"/>
              <a:gd name="connsiteX16" fmla="*/ 2860581 w 3309097"/>
              <a:gd name="connsiteY16" fmla="*/ 3729974 h 3950354"/>
              <a:gd name="connsiteX17" fmla="*/ 3006530 w 3309097"/>
              <a:gd name="connsiteY17" fmla="*/ 3087032 h 3950354"/>
              <a:gd name="connsiteX18" fmla="*/ 2826527 w 3309097"/>
              <a:gd name="connsiteY18" fmla="*/ 2559360 h 3950354"/>
              <a:gd name="connsiteX19" fmla="*/ 2716799 w 3309097"/>
              <a:gd name="connsiteY19" fmla="*/ 2367336 h 3950354"/>
              <a:gd name="connsiteX20" fmla="*/ 2714632 w 3309097"/>
              <a:gd name="connsiteY20" fmla="*/ 2158338 h 3950354"/>
              <a:gd name="connsiteX21" fmla="*/ 2787606 w 3309097"/>
              <a:gd name="connsiteY21" fmla="*/ 1872586 h 3950354"/>
              <a:gd name="connsiteX22" fmla="*/ 3152480 w 3309097"/>
              <a:gd name="connsiteY22" fmla="*/ 1658272 h 3950354"/>
              <a:gd name="connsiteX23" fmla="*/ 3292871 w 3309097"/>
              <a:gd name="connsiteY23" fmla="*/ 849432 h 3950354"/>
              <a:gd name="connsiteX24" fmla="*/ 3055127 w 3309097"/>
              <a:gd name="connsiteY24" fmla="*/ 200208 h 3950354"/>
              <a:gd name="connsiteX25" fmla="*/ 2661935 w 3309097"/>
              <a:gd name="connsiteY25" fmla="*/ 8184 h 3950354"/>
              <a:gd name="connsiteX26" fmla="*/ 2199265 w 3309097"/>
              <a:gd name="connsiteY26" fmla="*/ 151107 h 3950354"/>
              <a:gd name="connsiteX27" fmla="*/ 1736340 w 3309097"/>
              <a:gd name="connsiteY27" fmla="*/ 694356 h 3950354"/>
              <a:gd name="connsiteX28" fmla="*/ 1533559 w 3309097"/>
              <a:gd name="connsiteY28" fmla="*/ 334109 h 3950354"/>
              <a:gd name="connsiteX29" fmla="*/ 1080023 w 3309097"/>
              <a:gd name="connsiteY29" fmla="*/ 63048 h 3950354"/>
              <a:gd name="connsiteX30" fmla="*/ 817289 w 3309097"/>
              <a:gd name="connsiteY30" fmla="*/ 15197 h 3950354"/>
              <a:gd name="connsiteX31" fmla="*/ 598365 w 3309097"/>
              <a:gd name="connsiteY31" fmla="*/ 86635 h 3950354"/>
              <a:gd name="connsiteX32" fmla="*/ 604535 w 3309097"/>
              <a:gd name="connsiteY32" fmla="*/ 236784 h 3950354"/>
              <a:gd name="connsiteX33" fmla="*/ 452415 w 3309097"/>
              <a:gd name="connsiteY33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2058431 w 3309097"/>
              <a:gd name="connsiteY13" fmla="*/ 3766368 h 3950354"/>
              <a:gd name="connsiteX14" fmla="*/ 2495707 w 3309097"/>
              <a:gd name="connsiteY14" fmla="*/ 3944288 h 3950354"/>
              <a:gd name="connsiteX15" fmla="*/ 2860581 w 3309097"/>
              <a:gd name="connsiteY15" fmla="*/ 3729974 h 3950354"/>
              <a:gd name="connsiteX16" fmla="*/ 3006530 w 3309097"/>
              <a:gd name="connsiteY16" fmla="*/ 3087032 h 3950354"/>
              <a:gd name="connsiteX17" fmla="*/ 2826527 w 3309097"/>
              <a:gd name="connsiteY17" fmla="*/ 2559360 h 3950354"/>
              <a:gd name="connsiteX18" fmla="*/ 2716799 w 3309097"/>
              <a:gd name="connsiteY18" fmla="*/ 2367336 h 3950354"/>
              <a:gd name="connsiteX19" fmla="*/ 2714632 w 3309097"/>
              <a:gd name="connsiteY19" fmla="*/ 2158338 h 3950354"/>
              <a:gd name="connsiteX20" fmla="*/ 2787606 w 3309097"/>
              <a:gd name="connsiteY20" fmla="*/ 1872586 h 3950354"/>
              <a:gd name="connsiteX21" fmla="*/ 3152480 w 3309097"/>
              <a:gd name="connsiteY21" fmla="*/ 1658272 h 3950354"/>
              <a:gd name="connsiteX22" fmla="*/ 3292871 w 3309097"/>
              <a:gd name="connsiteY22" fmla="*/ 849432 h 3950354"/>
              <a:gd name="connsiteX23" fmla="*/ 3055127 w 3309097"/>
              <a:gd name="connsiteY23" fmla="*/ 200208 h 3950354"/>
              <a:gd name="connsiteX24" fmla="*/ 2661935 w 3309097"/>
              <a:gd name="connsiteY24" fmla="*/ 8184 h 3950354"/>
              <a:gd name="connsiteX25" fmla="*/ 2199265 w 3309097"/>
              <a:gd name="connsiteY25" fmla="*/ 151107 h 3950354"/>
              <a:gd name="connsiteX26" fmla="*/ 1736340 w 3309097"/>
              <a:gd name="connsiteY26" fmla="*/ 694356 h 3950354"/>
              <a:gd name="connsiteX27" fmla="*/ 1533559 w 3309097"/>
              <a:gd name="connsiteY27" fmla="*/ 334109 h 3950354"/>
              <a:gd name="connsiteX28" fmla="*/ 1080023 w 3309097"/>
              <a:gd name="connsiteY28" fmla="*/ 63048 h 3950354"/>
              <a:gd name="connsiteX29" fmla="*/ 817289 w 3309097"/>
              <a:gd name="connsiteY29" fmla="*/ 15197 h 3950354"/>
              <a:gd name="connsiteX30" fmla="*/ 598365 w 3309097"/>
              <a:gd name="connsiteY30" fmla="*/ 86635 h 3950354"/>
              <a:gd name="connsiteX31" fmla="*/ 604535 w 3309097"/>
              <a:gd name="connsiteY31" fmla="*/ 236784 h 3950354"/>
              <a:gd name="connsiteX32" fmla="*/ 452415 w 3309097"/>
              <a:gd name="connsiteY32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532773 w 3309097"/>
              <a:gd name="connsiteY12" fmla="*/ 3569810 h 3950354"/>
              <a:gd name="connsiteX13" fmla="*/ 2058431 w 3309097"/>
              <a:gd name="connsiteY13" fmla="*/ 3766368 h 3950354"/>
              <a:gd name="connsiteX14" fmla="*/ 2495707 w 3309097"/>
              <a:gd name="connsiteY14" fmla="*/ 3944288 h 3950354"/>
              <a:gd name="connsiteX15" fmla="*/ 2860581 w 3309097"/>
              <a:gd name="connsiteY15" fmla="*/ 3729974 h 3950354"/>
              <a:gd name="connsiteX16" fmla="*/ 3006530 w 3309097"/>
              <a:gd name="connsiteY16" fmla="*/ 3087032 h 3950354"/>
              <a:gd name="connsiteX17" fmla="*/ 2826527 w 3309097"/>
              <a:gd name="connsiteY17" fmla="*/ 2559360 h 3950354"/>
              <a:gd name="connsiteX18" fmla="*/ 2716799 w 3309097"/>
              <a:gd name="connsiteY18" fmla="*/ 2367336 h 3950354"/>
              <a:gd name="connsiteX19" fmla="*/ 2714632 w 3309097"/>
              <a:gd name="connsiteY19" fmla="*/ 2158338 h 3950354"/>
              <a:gd name="connsiteX20" fmla="*/ 2787606 w 3309097"/>
              <a:gd name="connsiteY20" fmla="*/ 1872586 h 3950354"/>
              <a:gd name="connsiteX21" fmla="*/ 3152480 w 3309097"/>
              <a:gd name="connsiteY21" fmla="*/ 1658272 h 3950354"/>
              <a:gd name="connsiteX22" fmla="*/ 3292871 w 3309097"/>
              <a:gd name="connsiteY22" fmla="*/ 849432 h 3950354"/>
              <a:gd name="connsiteX23" fmla="*/ 3055127 w 3309097"/>
              <a:gd name="connsiteY23" fmla="*/ 200208 h 3950354"/>
              <a:gd name="connsiteX24" fmla="*/ 2661935 w 3309097"/>
              <a:gd name="connsiteY24" fmla="*/ 8184 h 3950354"/>
              <a:gd name="connsiteX25" fmla="*/ 2199265 w 3309097"/>
              <a:gd name="connsiteY25" fmla="*/ 151107 h 3950354"/>
              <a:gd name="connsiteX26" fmla="*/ 1736340 w 3309097"/>
              <a:gd name="connsiteY26" fmla="*/ 694356 h 3950354"/>
              <a:gd name="connsiteX27" fmla="*/ 1533559 w 3309097"/>
              <a:gd name="connsiteY27" fmla="*/ 334109 h 3950354"/>
              <a:gd name="connsiteX28" fmla="*/ 1080023 w 3309097"/>
              <a:gd name="connsiteY28" fmla="*/ 63048 h 3950354"/>
              <a:gd name="connsiteX29" fmla="*/ 817289 w 3309097"/>
              <a:gd name="connsiteY29" fmla="*/ 15197 h 3950354"/>
              <a:gd name="connsiteX30" fmla="*/ 598365 w 3309097"/>
              <a:gd name="connsiteY30" fmla="*/ 86635 h 3950354"/>
              <a:gd name="connsiteX31" fmla="*/ 604535 w 3309097"/>
              <a:gd name="connsiteY31" fmla="*/ 236784 h 3950354"/>
              <a:gd name="connsiteX32" fmla="*/ 452415 w 3309097"/>
              <a:gd name="connsiteY32" fmla="*/ 300949 h 3950354"/>
              <a:gd name="connsiteX0" fmla="*/ 452415 w 3309097"/>
              <a:gd name="connsiteY0" fmla="*/ 300949 h 3970982"/>
              <a:gd name="connsiteX1" fmla="*/ 233491 w 3309097"/>
              <a:gd name="connsiteY1" fmla="*/ 229511 h 3970982"/>
              <a:gd name="connsiteX2" fmla="*/ 92471 w 3309097"/>
              <a:gd name="connsiteY2" fmla="*/ 456240 h 3970982"/>
              <a:gd name="connsiteX3" fmla="*/ 65039 w 3309097"/>
              <a:gd name="connsiteY3" fmla="*/ 776280 h 3970982"/>
              <a:gd name="connsiteX4" fmla="*/ 174767 w 3309097"/>
              <a:gd name="connsiteY4" fmla="*/ 1489512 h 3970982"/>
              <a:gd name="connsiteX5" fmla="*/ 598366 w 3309097"/>
              <a:gd name="connsiteY5" fmla="*/ 1872586 h 3970982"/>
              <a:gd name="connsiteX6" fmla="*/ 525391 w 3309097"/>
              <a:gd name="connsiteY6" fmla="*/ 2229776 h 3970982"/>
              <a:gd name="connsiteX7" fmla="*/ 247919 w 3309097"/>
              <a:gd name="connsiteY7" fmla="*/ 2376480 h 3970982"/>
              <a:gd name="connsiteX8" fmla="*/ 14567 w 3309097"/>
              <a:gd name="connsiteY8" fmla="*/ 2944155 h 3970982"/>
              <a:gd name="connsiteX9" fmla="*/ 160516 w 3309097"/>
              <a:gd name="connsiteY9" fmla="*/ 3515659 h 3970982"/>
              <a:gd name="connsiteX10" fmla="*/ 452415 w 3309097"/>
              <a:gd name="connsiteY10" fmla="*/ 3801411 h 3970982"/>
              <a:gd name="connsiteX11" fmla="*/ 890264 w 3309097"/>
              <a:gd name="connsiteY11" fmla="*/ 3801411 h 3970982"/>
              <a:gd name="connsiteX12" fmla="*/ 1532773 w 3309097"/>
              <a:gd name="connsiteY12" fmla="*/ 3569810 h 3970982"/>
              <a:gd name="connsiteX13" fmla="*/ 2495707 w 3309097"/>
              <a:gd name="connsiteY13" fmla="*/ 3944288 h 3970982"/>
              <a:gd name="connsiteX14" fmla="*/ 2860581 w 3309097"/>
              <a:gd name="connsiteY14" fmla="*/ 3729974 h 3970982"/>
              <a:gd name="connsiteX15" fmla="*/ 3006530 w 3309097"/>
              <a:gd name="connsiteY15" fmla="*/ 3087032 h 3970982"/>
              <a:gd name="connsiteX16" fmla="*/ 2826527 w 3309097"/>
              <a:gd name="connsiteY16" fmla="*/ 2559360 h 3970982"/>
              <a:gd name="connsiteX17" fmla="*/ 2716799 w 3309097"/>
              <a:gd name="connsiteY17" fmla="*/ 2367336 h 3970982"/>
              <a:gd name="connsiteX18" fmla="*/ 2714632 w 3309097"/>
              <a:gd name="connsiteY18" fmla="*/ 2158338 h 3970982"/>
              <a:gd name="connsiteX19" fmla="*/ 2787606 w 3309097"/>
              <a:gd name="connsiteY19" fmla="*/ 1872586 h 3970982"/>
              <a:gd name="connsiteX20" fmla="*/ 3152480 w 3309097"/>
              <a:gd name="connsiteY20" fmla="*/ 1658272 h 3970982"/>
              <a:gd name="connsiteX21" fmla="*/ 3292871 w 3309097"/>
              <a:gd name="connsiteY21" fmla="*/ 849432 h 3970982"/>
              <a:gd name="connsiteX22" fmla="*/ 3055127 w 3309097"/>
              <a:gd name="connsiteY22" fmla="*/ 200208 h 3970982"/>
              <a:gd name="connsiteX23" fmla="*/ 2661935 w 3309097"/>
              <a:gd name="connsiteY23" fmla="*/ 8184 h 3970982"/>
              <a:gd name="connsiteX24" fmla="*/ 2199265 w 3309097"/>
              <a:gd name="connsiteY24" fmla="*/ 151107 h 3970982"/>
              <a:gd name="connsiteX25" fmla="*/ 1736340 w 3309097"/>
              <a:gd name="connsiteY25" fmla="*/ 694356 h 3970982"/>
              <a:gd name="connsiteX26" fmla="*/ 1533559 w 3309097"/>
              <a:gd name="connsiteY26" fmla="*/ 334109 h 3970982"/>
              <a:gd name="connsiteX27" fmla="*/ 1080023 w 3309097"/>
              <a:gd name="connsiteY27" fmla="*/ 63048 h 3970982"/>
              <a:gd name="connsiteX28" fmla="*/ 817289 w 3309097"/>
              <a:gd name="connsiteY28" fmla="*/ 15197 h 3970982"/>
              <a:gd name="connsiteX29" fmla="*/ 598365 w 3309097"/>
              <a:gd name="connsiteY29" fmla="*/ 86635 h 3970982"/>
              <a:gd name="connsiteX30" fmla="*/ 604535 w 3309097"/>
              <a:gd name="connsiteY30" fmla="*/ 236784 h 3970982"/>
              <a:gd name="connsiteX31" fmla="*/ 452415 w 3309097"/>
              <a:gd name="connsiteY31" fmla="*/ 300949 h 39709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309097" h="3970982">
                <a:moveTo>
                  <a:pt x="452415" y="300949"/>
                </a:moveTo>
                <a:cubicBezTo>
                  <a:pt x="390574" y="299737"/>
                  <a:pt x="293482" y="203629"/>
                  <a:pt x="233491" y="229511"/>
                </a:cubicBezTo>
                <a:cubicBezTo>
                  <a:pt x="173500" y="255393"/>
                  <a:pt x="120546" y="365112"/>
                  <a:pt x="92471" y="456240"/>
                </a:cubicBezTo>
                <a:cubicBezTo>
                  <a:pt x="64396" y="547368"/>
                  <a:pt x="51323" y="604068"/>
                  <a:pt x="65039" y="776280"/>
                </a:cubicBezTo>
                <a:cubicBezTo>
                  <a:pt x="78755" y="948492"/>
                  <a:pt x="85879" y="1306794"/>
                  <a:pt x="174767" y="1489512"/>
                </a:cubicBezTo>
                <a:cubicBezTo>
                  <a:pt x="263655" y="1672230"/>
                  <a:pt x="539929" y="1749209"/>
                  <a:pt x="598366" y="1872586"/>
                </a:cubicBezTo>
                <a:cubicBezTo>
                  <a:pt x="656803" y="1995963"/>
                  <a:pt x="583799" y="2145794"/>
                  <a:pt x="525391" y="2229776"/>
                </a:cubicBezTo>
                <a:cubicBezTo>
                  <a:pt x="466983" y="2313758"/>
                  <a:pt x="333056" y="2257417"/>
                  <a:pt x="247919" y="2376480"/>
                </a:cubicBezTo>
                <a:cubicBezTo>
                  <a:pt x="162782" y="2495543"/>
                  <a:pt x="29134" y="2754292"/>
                  <a:pt x="14567" y="2944155"/>
                </a:cubicBezTo>
                <a:cubicBezTo>
                  <a:pt x="0" y="3134018"/>
                  <a:pt x="87541" y="3372783"/>
                  <a:pt x="160516" y="3515659"/>
                </a:cubicBezTo>
                <a:cubicBezTo>
                  <a:pt x="233491" y="3658535"/>
                  <a:pt x="330790" y="3753786"/>
                  <a:pt x="452415" y="3801411"/>
                </a:cubicBezTo>
                <a:cubicBezTo>
                  <a:pt x="574040" y="3849036"/>
                  <a:pt x="710204" y="3840011"/>
                  <a:pt x="890264" y="3801411"/>
                </a:cubicBezTo>
                <a:cubicBezTo>
                  <a:pt x="1070324" y="3762811"/>
                  <a:pt x="1265199" y="3545997"/>
                  <a:pt x="1532773" y="3569810"/>
                </a:cubicBezTo>
                <a:cubicBezTo>
                  <a:pt x="1800347" y="3593623"/>
                  <a:pt x="2274406" y="3917594"/>
                  <a:pt x="2495707" y="3944288"/>
                </a:cubicBezTo>
                <a:cubicBezTo>
                  <a:pt x="2717008" y="3970982"/>
                  <a:pt x="2775444" y="3872850"/>
                  <a:pt x="2860581" y="3729974"/>
                </a:cubicBezTo>
                <a:cubicBezTo>
                  <a:pt x="2945718" y="3587098"/>
                  <a:pt x="3012206" y="3282134"/>
                  <a:pt x="3006530" y="3087032"/>
                </a:cubicBezTo>
                <a:cubicBezTo>
                  <a:pt x="3000854" y="2891930"/>
                  <a:pt x="2874815" y="2679309"/>
                  <a:pt x="2826527" y="2559360"/>
                </a:cubicBezTo>
                <a:cubicBezTo>
                  <a:pt x="2778239" y="2439411"/>
                  <a:pt x="2735448" y="2434173"/>
                  <a:pt x="2716799" y="2367336"/>
                </a:cubicBezTo>
                <a:cubicBezTo>
                  <a:pt x="2698150" y="2300499"/>
                  <a:pt x="2702831" y="2240796"/>
                  <a:pt x="2714632" y="2158338"/>
                </a:cubicBezTo>
                <a:cubicBezTo>
                  <a:pt x="2726433" y="2075880"/>
                  <a:pt x="2714631" y="1955930"/>
                  <a:pt x="2787606" y="1872586"/>
                </a:cubicBezTo>
                <a:cubicBezTo>
                  <a:pt x="2860581" y="1789242"/>
                  <a:pt x="3068269" y="1828798"/>
                  <a:pt x="3152480" y="1658272"/>
                </a:cubicBezTo>
                <a:cubicBezTo>
                  <a:pt x="3236691" y="1487746"/>
                  <a:pt x="3309097" y="1092443"/>
                  <a:pt x="3292871" y="849432"/>
                </a:cubicBezTo>
                <a:cubicBezTo>
                  <a:pt x="3276646" y="606421"/>
                  <a:pt x="3160283" y="340416"/>
                  <a:pt x="3055127" y="200208"/>
                </a:cubicBezTo>
                <a:cubicBezTo>
                  <a:pt x="2949971" y="60000"/>
                  <a:pt x="2804579" y="16368"/>
                  <a:pt x="2661935" y="8184"/>
                </a:cubicBezTo>
                <a:cubicBezTo>
                  <a:pt x="2519291" y="0"/>
                  <a:pt x="2353531" y="36745"/>
                  <a:pt x="2199265" y="151107"/>
                </a:cubicBezTo>
                <a:cubicBezTo>
                  <a:pt x="2044999" y="265469"/>
                  <a:pt x="1847291" y="663856"/>
                  <a:pt x="1736340" y="694356"/>
                </a:cubicBezTo>
                <a:cubicBezTo>
                  <a:pt x="1625389" y="724856"/>
                  <a:pt x="1642945" y="439327"/>
                  <a:pt x="1533559" y="334109"/>
                </a:cubicBezTo>
                <a:cubicBezTo>
                  <a:pt x="1424173" y="228891"/>
                  <a:pt x="1199401" y="116200"/>
                  <a:pt x="1080023" y="63048"/>
                </a:cubicBezTo>
                <a:cubicBezTo>
                  <a:pt x="960645" y="9896"/>
                  <a:pt x="897565" y="11266"/>
                  <a:pt x="817289" y="15197"/>
                </a:cubicBezTo>
                <a:cubicBezTo>
                  <a:pt x="737013" y="19128"/>
                  <a:pt x="633824" y="49704"/>
                  <a:pt x="598365" y="86635"/>
                </a:cubicBezTo>
                <a:cubicBezTo>
                  <a:pt x="562906" y="123566"/>
                  <a:pt x="628860" y="201065"/>
                  <a:pt x="604535" y="236784"/>
                </a:cubicBezTo>
                <a:cubicBezTo>
                  <a:pt x="580210" y="272503"/>
                  <a:pt x="514256" y="302161"/>
                  <a:pt x="452415" y="300949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 rot="21065873">
            <a:off x="3929058" y="2714620"/>
            <a:ext cx="857256" cy="857257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  <a:gd name="connsiteX0" fmla="*/ 629316 w 790860"/>
              <a:gd name="connsiteY0" fmla="*/ 42070 h 904654"/>
              <a:gd name="connsiteX1" fmla="*/ 428628 w 790860"/>
              <a:gd name="connsiteY1" fmla="*/ 118836 h 904654"/>
              <a:gd name="connsiteX2" fmla="*/ 180686 w 790860"/>
              <a:gd name="connsiteY2" fmla="*/ 282668 h 904654"/>
              <a:gd name="connsiteX3" fmla="*/ 7524 w 790860"/>
              <a:gd name="connsiteY3" fmla="*/ 590710 h 904654"/>
              <a:gd name="connsiteX4" fmla="*/ 135540 w 790860"/>
              <a:gd name="connsiteY4" fmla="*/ 819310 h 904654"/>
              <a:gd name="connsiteX5" fmla="*/ 483012 w 790860"/>
              <a:gd name="connsiteY5" fmla="*/ 892462 h 904654"/>
              <a:gd name="connsiteX6" fmla="*/ 748188 w 790860"/>
              <a:gd name="connsiteY6" fmla="*/ 746158 h 904654"/>
              <a:gd name="connsiteX7" fmla="*/ 739044 w 790860"/>
              <a:gd name="connsiteY7" fmla="*/ 371254 h 904654"/>
              <a:gd name="connsiteX8" fmla="*/ 629316 w 790860"/>
              <a:gd name="connsiteY8" fmla="*/ 42070 h 904654"/>
              <a:gd name="connsiteX0" fmla="*/ 739044 w 792304"/>
              <a:gd name="connsiteY0" fmla="*/ 267182 h 800582"/>
              <a:gd name="connsiteX1" fmla="*/ 428628 w 792304"/>
              <a:gd name="connsiteY1" fmla="*/ 14764 h 800582"/>
              <a:gd name="connsiteX2" fmla="*/ 180686 w 792304"/>
              <a:gd name="connsiteY2" fmla="*/ 178596 h 800582"/>
              <a:gd name="connsiteX3" fmla="*/ 7524 w 792304"/>
              <a:gd name="connsiteY3" fmla="*/ 486638 h 800582"/>
              <a:gd name="connsiteX4" fmla="*/ 135540 w 792304"/>
              <a:gd name="connsiteY4" fmla="*/ 715238 h 800582"/>
              <a:gd name="connsiteX5" fmla="*/ 483012 w 792304"/>
              <a:gd name="connsiteY5" fmla="*/ 788390 h 800582"/>
              <a:gd name="connsiteX6" fmla="*/ 748188 w 792304"/>
              <a:gd name="connsiteY6" fmla="*/ 642086 h 800582"/>
              <a:gd name="connsiteX7" fmla="*/ 739044 w 792304"/>
              <a:gd name="connsiteY7" fmla="*/ 267182 h 800582"/>
              <a:gd name="connsiteX0" fmla="*/ 739044 w 833628"/>
              <a:gd name="connsiteY0" fmla="*/ 125162 h 658562"/>
              <a:gd name="connsiteX1" fmla="*/ 180686 w 833628"/>
              <a:gd name="connsiteY1" fmla="*/ 36576 h 658562"/>
              <a:gd name="connsiteX2" fmla="*/ 7524 w 833628"/>
              <a:gd name="connsiteY2" fmla="*/ 344618 h 658562"/>
              <a:gd name="connsiteX3" fmla="*/ 135540 w 833628"/>
              <a:gd name="connsiteY3" fmla="*/ 573218 h 658562"/>
              <a:gd name="connsiteX4" fmla="*/ 483012 w 833628"/>
              <a:gd name="connsiteY4" fmla="*/ 646370 h 658562"/>
              <a:gd name="connsiteX5" fmla="*/ 748188 w 833628"/>
              <a:gd name="connsiteY5" fmla="*/ 500066 h 658562"/>
              <a:gd name="connsiteX6" fmla="*/ 739044 w 833628"/>
              <a:gd name="connsiteY6" fmla="*/ 125162 h 658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33628" h="658562">
                <a:moveTo>
                  <a:pt x="739044" y="125162"/>
                </a:moveTo>
                <a:cubicBezTo>
                  <a:pt x="644460" y="47914"/>
                  <a:pt x="302606" y="0"/>
                  <a:pt x="180686" y="36576"/>
                </a:cubicBezTo>
                <a:cubicBezTo>
                  <a:pt x="58766" y="73152"/>
                  <a:pt x="15048" y="255178"/>
                  <a:pt x="7524" y="344618"/>
                </a:cubicBezTo>
                <a:cubicBezTo>
                  <a:pt x="0" y="434058"/>
                  <a:pt x="56292" y="522926"/>
                  <a:pt x="135540" y="573218"/>
                </a:cubicBezTo>
                <a:cubicBezTo>
                  <a:pt x="214788" y="623510"/>
                  <a:pt x="380904" y="658562"/>
                  <a:pt x="483012" y="646370"/>
                </a:cubicBezTo>
                <a:cubicBezTo>
                  <a:pt x="585120" y="634178"/>
                  <a:pt x="705516" y="586934"/>
                  <a:pt x="748188" y="500066"/>
                </a:cubicBezTo>
                <a:cubicBezTo>
                  <a:pt x="790860" y="413198"/>
                  <a:pt x="833628" y="202410"/>
                  <a:pt x="739044" y="12516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9" name="Freeform 28"/>
          <p:cNvSpPr/>
          <p:nvPr/>
        </p:nvSpPr>
        <p:spPr>
          <a:xfrm>
            <a:off x="3428992" y="1643050"/>
            <a:ext cx="500066" cy="5671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" name="TextBox 6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Ventral View of Developing Heart – Day 40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6715140" y="6357958"/>
            <a:ext cx="228601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b="1" dirty="0" smtClean="0">
                <a:solidFill>
                  <a:schemeClr val="bg1">
                    <a:lumMod val="75000"/>
                  </a:schemeClr>
                </a:solidFill>
                <a:latin typeface="Arial" pitchFamily="34" charset="0"/>
                <a:cs typeface="Arial" pitchFamily="34" charset="0"/>
              </a:rPr>
              <a:t>UNSW Embryology</a:t>
            </a:r>
            <a:endParaRPr lang="en-AU" b="1" dirty="0">
              <a:solidFill>
                <a:schemeClr val="bg1">
                  <a:lumMod val="75000"/>
                </a:schemeClr>
              </a:solidFill>
              <a:latin typeface="Arial" pitchFamily="34" charset="0"/>
              <a:cs typeface="Arial" pitchFamily="34" charset="0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906415"/>
            <a:ext cx="3715575" cy="459428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36" fmla="*/ 2153475 w 3715575"/>
              <a:gd name="connsiteY36" fmla="*/ 205740 h 4609527"/>
              <a:gd name="connsiteX0" fmla="*/ 2400363 w 3715575"/>
              <a:gd name="connsiteY0" fmla="*/ 11430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0" fmla="*/ 2400363 w 3715575"/>
              <a:gd name="connsiteY0" fmla="*/ 103632 h 4598859"/>
              <a:gd name="connsiteX1" fmla="*/ 1915731 w 3715575"/>
              <a:gd name="connsiteY1" fmla="*/ 259080 h 4598859"/>
              <a:gd name="connsiteX2" fmla="*/ 1220787 w 3715575"/>
              <a:gd name="connsiteY2" fmla="*/ 39624 h 4598859"/>
              <a:gd name="connsiteX3" fmla="*/ 800163 w 3715575"/>
              <a:gd name="connsiteY3" fmla="*/ 48768 h 4598859"/>
              <a:gd name="connsiteX4" fmla="*/ 342963 w 3715575"/>
              <a:gd name="connsiteY4" fmla="*/ 286512 h 4598859"/>
              <a:gd name="connsiteX5" fmla="*/ 169227 w 3715575"/>
              <a:gd name="connsiteY5" fmla="*/ 460248 h 4598859"/>
              <a:gd name="connsiteX6" fmla="*/ 32067 w 3715575"/>
              <a:gd name="connsiteY6" fmla="*/ 826008 h 4598859"/>
              <a:gd name="connsiteX7" fmla="*/ 59119 w 3715575"/>
              <a:gd name="connsiteY7" fmla="*/ 1527025 h 4598859"/>
              <a:gd name="connsiteX8" fmla="*/ 59120 w 3715575"/>
              <a:gd name="connsiteY8" fmla="*/ 1955653 h 4598859"/>
              <a:gd name="connsiteX9" fmla="*/ 201995 w 3715575"/>
              <a:gd name="connsiteY9" fmla="*/ 2169967 h 4598859"/>
              <a:gd name="connsiteX10" fmla="*/ 344871 w 3715575"/>
              <a:gd name="connsiteY10" fmla="*/ 2312843 h 4598859"/>
              <a:gd name="connsiteX11" fmla="*/ 201995 w 3715575"/>
              <a:gd name="connsiteY11" fmla="*/ 2598595 h 4598859"/>
              <a:gd name="connsiteX12" fmla="*/ 59120 w 3715575"/>
              <a:gd name="connsiteY12" fmla="*/ 2884347 h 4598859"/>
              <a:gd name="connsiteX13" fmla="*/ 4635 w 3715575"/>
              <a:gd name="connsiteY13" fmla="*/ 3285744 h 4598859"/>
              <a:gd name="connsiteX14" fmla="*/ 86931 w 3715575"/>
              <a:gd name="connsiteY14" fmla="*/ 3697224 h 4598859"/>
              <a:gd name="connsiteX15" fmla="*/ 288099 w 3715575"/>
              <a:gd name="connsiteY15" fmla="*/ 4163568 h 4598859"/>
              <a:gd name="connsiteX16" fmla="*/ 763587 w 3715575"/>
              <a:gd name="connsiteY16" fmla="*/ 4410456 h 4598859"/>
              <a:gd name="connsiteX17" fmla="*/ 1220787 w 3715575"/>
              <a:gd name="connsiteY17" fmla="*/ 4428744 h 4598859"/>
              <a:gd name="connsiteX18" fmla="*/ 1773632 w 3715575"/>
              <a:gd name="connsiteY18" fmla="*/ 4384545 h 4598859"/>
              <a:gd name="connsiteX19" fmla="*/ 2488012 w 3715575"/>
              <a:gd name="connsiteY19" fmla="*/ 4598859 h 4598859"/>
              <a:gd name="connsiteX20" fmla="*/ 3273830 w 3715575"/>
              <a:gd name="connsiteY20" fmla="*/ 4384545 h 4598859"/>
              <a:gd name="connsiteX21" fmla="*/ 3515931 w 3715575"/>
              <a:gd name="connsiteY21" fmla="*/ 3816096 h 4598859"/>
              <a:gd name="connsiteX22" fmla="*/ 3589083 w 3715575"/>
              <a:gd name="connsiteY22" fmla="*/ 3294888 h 4598859"/>
              <a:gd name="connsiteX23" fmla="*/ 3534219 w 3715575"/>
              <a:gd name="connsiteY23" fmla="*/ 2938272 h 4598859"/>
              <a:gd name="connsiteX24" fmla="*/ 3406203 w 3715575"/>
              <a:gd name="connsiteY24" fmla="*/ 2700528 h 4598859"/>
              <a:gd name="connsiteX25" fmla="*/ 3177603 w 3715575"/>
              <a:gd name="connsiteY25" fmla="*/ 2471928 h 4598859"/>
              <a:gd name="connsiteX26" fmla="*/ 3378771 w 3715575"/>
              <a:gd name="connsiteY26" fmla="*/ 2334768 h 4598859"/>
              <a:gd name="connsiteX27" fmla="*/ 3631019 w 3715575"/>
              <a:gd name="connsiteY27" fmla="*/ 2169967 h 4598859"/>
              <a:gd name="connsiteX28" fmla="*/ 3698811 w 3715575"/>
              <a:gd name="connsiteY28" fmla="*/ 1630680 h 4598859"/>
              <a:gd name="connsiteX29" fmla="*/ 3698811 w 3715575"/>
              <a:gd name="connsiteY29" fmla="*/ 1136904 h 4598859"/>
              <a:gd name="connsiteX30" fmla="*/ 3598227 w 3715575"/>
              <a:gd name="connsiteY30" fmla="*/ 606552 h 4598859"/>
              <a:gd name="connsiteX31" fmla="*/ 3415347 w 3715575"/>
              <a:gd name="connsiteY31" fmla="*/ 313944 h 4598859"/>
              <a:gd name="connsiteX32" fmla="*/ 3177603 w 3715575"/>
              <a:gd name="connsiteY32" fmla="*/ 121920 h 4598859"/>
              <a:gd name="connsiteX33" fmla="*/ 2756979 w 3715575"/>
              <a:gd name="connsiteY33" fmla="*/ 3048 h 4598859"/>
              <a:gd name="connsiteX34" fmla="*/ 2400363 w 3715575"/>
              <a:gd name="connsiteY34" fmla="*/ 103632 h 4598859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400363 w 3715575"/>
              <a:gd name="connsiteY33" fmla="*/ 99060 h 4594287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773764 w 3715575"/>
              <a:gd name="connsiteY33" fmla="*/ 22255 h 4594287"/>
              <a:gd name="connsiteX34" fmla="*/ 2400363 w 3715575"/>
              <a:gd name="connsiteY34" fmla="*/ 99060 h 4594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715575" h="4594287">
                <a:moveTo>
                  <a:pt x="2400363" y="99060"/>
                </a:moveTo>
                <a:cubicBezTo>
                  <a:pt x="2190051" y="121920"/>
                  <a:pt x="2112327" y="265176"/>
                  <a:pt x="1915731" y="254508"/>
                </a:cubicBezTo>
                <a:cubicBezTo>
                  <a:pt x="1719135" y="243840"/>
                  <a:pt x="1406715" y="70104"/>
                  <a:pt x="1220787" y="35052"/>
                </a:cubicBezTo>
                <a:cubicBezTo>
                  <a:pt x="1034859" y="0"/>
                  <a:pt x="946467" y="3048"/>
                  <a:pt x="800163" y="44196"/>
                </a:cubicBezTo>
                <a:cubicBezTo>
                  <a:pt x="653859" y="85344"/>
                  <a:pt x="448119" y="213360"/>
                  <a:pt x="342963" y="281940"/>
                </a:cubicBezTo>
                <a:cubicBezTo>
                  <a:pt x="237807" y="350520"/>
                  <a:pt x="221043" y="365760"/>
                  <a:pt x="169227" y="455676"/>
                </a:cubicBezTo>
                <a:cubicBezTo>
                  <a:pt x="117411" y="545592"/>
                  <a:pt x="50418" y="643640"/>
                  <a:pt x="32067" y="821436"/>
                </a:cubicBezTo>
                <a:cubicBezTo>
                  <a:pt x="13716" y="999232"/>
                  <a:pt x="54610" y="1334179"/>
                  <a:pt x="59119" y="1522453"/>
                </a:cubicBezTo>
                <a:cubicBezTo>
                  <a:pt x="63628" y="1710727"/>
                  <a:pt x="35307" y="1843924"/>
                  <a:pt x="59120" y="1951081"/>
                </a:cubicBezTo>
                <a:cubicBezTo>
                  <a:pt x="82933" y="2058238"/>
                  <a:pt x="154370" y="2105863"/>
                  <a:pt x="201995" y="2165395"/>
                </a:cubicBezTo>
                <a:cubicBezTo>
                  <a:pt x="249620" y="2224927"/>
                  <a:pt x="344871" y="2236833"/>
                  <a:pt x="344871" y="2308271"/>
                </a:cubicBezTo>
                <a:cubicBezTo>
                  <a:pt x="344871" y="2379709"/>
                  <a:pt x="249620" y="2498772"/>
                  <a:pt x="201995" y="2594023"/>
                </a:cubicBezTo>
                <a:cubicBezTo>
                  <a:pt x="154370" y="2689274"/>
                  <a:pt x="92013" y="2765250"/>
                  <a:pt x="59120" y="2879775"/>
                </a:cubicBezTo>
                <a:cubicBezTo>
                  <a:pt x="26227" y="2994300"/>
                  <a:pt x="0" y="3145693"/>
                  <a:pt x="4635" y="3281172"/>
                </a:cubicBezTo>
                <a:cubicBezTo>
                  <a:pt x="9270" y="3416651"/>
                  <a:pt x="39687" y="3546348"/>
                  <a:pt x="86931" y="3692652"/>
                </a:cubicBezTo>
                <a:cubicBezTo>
                  <a:pt x="134175" y="3838956"/>
                  <a:pt x="175323" y="4040124"/>
                  <a:pt x="288099" y="4158996"/>
                </a:cubicBezTo>
                <a:cubicBezTo>
                  <a:pt x="400875" y="4277868"/>
                  <a:pt x="608139" y="4361688"/>
                  <a:pt x="763587" y="4405884"/>
                </a:cubicBezTo>
                <a:cubicBezTo>
                  <a:pt x="919035" y="4450080"/>
                  <a:pt x="1052446" y="4428490"/>
                  <a:pt x="1220787" y="4424172"/>
                </a:cubicBezTo>
                <a:cubicBezTo>
                  <a:pt x="1389128" y="4419854"/>
                  <a:pt x="1562428" y="4351621"/>
                  <a:pt x="1773632" y="4379973"/>
                </a:cubicBezTo>
                <a:cubicBezTo>
                  <a:pt x="1984836" y="4408326"/>
                  <a:pt x="2237979" y="4594287"/>
                  <a:pt x="2488012" y="4594287"/>
                </a:cubicBezTo>
                <a:cubicBezTo>
                  <a:pt x="2738045" y="4594287"/>
                  <a:pt x="3102510" y="4510433"/>
                  <a:pt x="3273830" y="4379973"/>
                </a:cubicBezTo>
                <a:cubicBezTo>
                  <a:pt x="3445150" y="4249513"/>
                  <a:pt x="3463389" y="3993133"/>
                  <a:pt x="3515931" y="3811524"/>
                </a:cubicBezTo>
                <a:cubicBezTo>
                  <a:pt x="3568473" y="3629915"/>
                  <a:pt x="3586035" y="3436620"/>
                  <a:pt x="3589083" y="3290316"/>
                </a:cubicBezTo>
                <a:cubicBezTo>
                  <a:pt x="3592131" y="3144012"/>
                  <a:pt x="3564699" y="3032760"/>
                  <a:pt x="3534219" y="2933700"/>
                </a:cubicBezTo>
                <a:cubicBezTo>
                  <a:pt x="3503739" y="2834640"/>
                  <a:pt x="3465639" y="2773680"/>
                  <a:pt x="3406203" y="2695956"/>
                </a:cubicBezTo>
                <a:cubicBezTo>
                  <a:pt x="3346767" y="2618232"/>
                  <a:pt x="3182175" y="2528316"/>
                  <a:pt x="3177603" y="2467356"/>
                </a:cubicBezTo>
                <a:cubicBezTo>
                  <a:pt x="3173031" y="2406396"/>
                  <a:pt x="3303202" y="2380523"/>
                  <a:pt x="3378771" y="2330196"/>
                </a:cubicBezTo>
                <a:cubicBezTo>
                  <a:pt x="3454340" y="2279869"/>
                  <a:pt x="3577679" y="2282743"/>
                  <a:pt x="3631019" y="2165395"/>
                </a:cubicBezTo>
                <a:cubicBezTo>
                  <a:pt x="3684359" y="2048047"/>
                  <a:pt x="3687512" y="1798285"/>
                  <a:pt x="3698811" y="1626108"/>
                </a:cubicBezTo>
                <a:cubicBezTo>
                  <a:pt x="3710110" y="1453931"/>
                  <a:pt x="3715575" y="1303020"/>
                  <a:pt x="3698811" y="1132332"/>
                </a:cubicBezTo>
                <a:cubicBezTo>
                  <a:pt x="3682047" y="961644"/>
                  <a:pt x="3645471" y="739140"/>
                  <a:pt x="3598227" y="601980"/>
                </a:cubicBezTo>
                <a:cubicBezTo>
                  <a:pt x="3550983" y="464820"/>
                  <a:pt x="3485451" y="390144"/>
                  <a:pt x="3415347" y="309372"/>
                </a:cubicBezTo>
                <a:cubicBezTo>
                  <a:pt x="3345243" y="228600"/>
                  <a:pt x="3284534" y="165201"/>
                  <a:pt x="3177603" y="117348"/>
                </a:cubicBezTo>
                <a:cubicBezTo>
                  <a:pt x="3070673" y="69495"/>
                  <a:pt x="2903304" y="25303"/>
                  <a:pt x="2773764" y="22255"/>
                </a:cubicBezTo>
                <a:cubicBezTo>
                  <a:pt x="2644224" y="19207"/>
                  <a:pt x="2553845" y="71689"/>
                  <a:pt x="2400363" y="9906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 rot="21449823">
            <a:off x="2715305" y="1153760"/>
            <a:ext cx="3239413" cy="4036703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12511 w 3309097"/>
              <a:gd name="connsiteY0" fmla="*/ 126492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52415 w 3309097"/>
              <a:gd name="connsiteY39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20011 w 3309097"/>
              <a:gd name="connsiteY32" fmla="*/ 300385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765963 w 3309097"/>
              <a:gd name="connsiteY13" fmla="*/ 2943592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911912 w 3309097"/>
              <a:gd name="connsiteY13" fmla="*/ 3229344 h 3949790"/>
              <a:gd name="connsiteX14" fmla="*/ 2058431 w 3309097"/>
              <a:gd name="connsiteY14" fmla="*/ 3765804 h 3949790"/>
              <a:gd name="connsiteX15" fmla="*/ 2495707 w 3309097"/>
              <a:gd name="connsiteY15" fmla="*/ 3943724 h 3949790"/>
              <a:gd name="connsiteX16" fmla="*/ 2860581 w 3309097"/>
              <a:gd name="connsiteY16" fmla="*/ 3729410 h 3949790"/>
              <a:gd name="connsiteX17" fmla="*/ 3006530 w 3309097"/>
              <a:gd name="connsiteY17" fmla="*/ 3086468 h 3949790"/>
              <a:gd name="connsiteX18" fmla="*/ 2826527 w 3309097"/>
              <a:gd name="connsiteY18" fmla="*/ 2558796 h 3949790"/>
              <a:gd name="connsiteX19" fmla="*/ 2716799 w 3309097"/>
              <a:gd name="connsiteY19" fmla="*/ 2366772 h 3949790"/>
              <a:gd name="connsiteX20" fmla="*/ 2714632 w 3309097"/>
              <a:gd name="connsiteY20" fmla="*/ 2157774 h 3949790"/>
              <a:gd name="connsiteX21" fmla="*/ 2787606 w 3309097"/>
              <a:gd name="connsiteY21" fmla="*/ 1872022 h 3949790"/>
              <a:gd name="connsiteX22" fmla="*/ 3152480 w 3309097"/>
              <a:gd name="connsiteY22" fmla="*/ 1657708 h 3949790"/>
              <a:gd name="connsiteX23" fmla="*/ 3292871 w 3309097"/>
              <a:gd name="connsiteY23" fmla="*/ 848868 h 3949790"/>
              <a:gd name="connsiteX24" fmla="*/ 3055127 w 3309097"/>
              <a:gd name="connsiteY24" fmla="*/ 199644 h 3949790"/>
              <a:gd name="connsiteX25" fmla="*/ 2661935 w 3309097"/>
              <a:gd name="connsiteY25" fmla="*/ 7620 h 3949790"/>
              <a:gd name="connsiteX26" fmla="*/ 2012711 w 3309097"/>
              <a:gd name="connsiteY26" fmla="*/ 153924 h 3949790"/>
              <a:gd name="connsiteX27" fmla="*/ 1911911 w 3309097"/>
              <a:gd name="connsiteY27" fmla="*/ 729014 h 3949790"/>
              <a:gd name="connsiteX28" fmla="*/ 1765961 w 3309097"/>
              <a:gd name="connsiteY28" fmla="*/ 657576 h 3949790"/>
              <a:gd name="connsiteX29" fmla="*/ 1765823 w 3309097"/>
              <a:gd name="connsiteY29" fmla="*/ 40995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38935 w 3309097"/>
              <a:gd name="connsiteY28" fmla="*/ 717145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1009425 h 3960970"/>
              <a:gd name="connsiteX30" fmla="*/ 1692985 w 3309097"/>
              <a:gd name="connsiteY30" fmla="*/ 658050 h 3960970"/>
              <a:gd name="connsiteX31" fmla="*/ 1620011 w 3309097"/>
              <a:gd name="connsiteY31" fmla="*/ 311565 h 3960970"/>
              <a:gd name="connsiteX32" fmla="*/ 1080023 w 3309097"/>
              <a:gd name="connsiteY32" fmla="*/ 73664 h 3960970"/>
              <a:gd name="connsiteX33" fmla="*/ 817289 w 3309097"/>
              <a:gd name="connsiteY33" fmla="*/ 25813 h 3960970"/>
              <a:gd name="connsiteX34" fmla="*/ 598365 w 3309097"/>
              <a:gd name="connsiteY34" fmla="*/ 97251 h 3960970"/>
              <a:gd name="connsiteX35" fmla="*/ 604535 w 3309097"/>
              <a:gd name="connsiteY35" fmla="*/ 247400 h 3960970"/>
              <a:gd name="connsiteX36" fmla="*/ 452415 w 3309097"/>
              <a:gd name="connsiteY36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69298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692985 w 3309097"/>
              <a:gd name="connsiteY28" fmla="*/ 646870 h 3949790"/>
              <a:gd name="connsiteX29" fmla="*/ 1620011 w 3309097"/>
              <a:gd name="connsiteY29" fmla="*/ 300385 h 3949790"/>
              <a:gd name="connsiteX30" fmla="*/ 1080023 w 3309097"/>
              <a:gd name="connsiteY30" fmla="*/ 62484 h 3949790"/>
              <a:gd name="connsiteX31" fmla="*/ 817289 w 3309097"/>
              <a:gd name="connsiteY31" fmla="*/ 14633 h 3949790"/>
              <a:gd name="connsiteX32" fmla="*/ 598365 w 3309097"/>
              <a:gd name="connsiteY32" fmla="*/ 86071 h 3949790"/>
              <a:gd name="connsiteX33" fmla="*/ 604535 w 3309097"/>
              <a:gd name="connsiteY33" fmla="*/ 236220 h 3949790"/>
              <a:gd name="connsiteX34" fmla="*/ 452415 w 3309097"/>
              <a:gd name="connsiteY34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21992 w 3309097"/>
              <a:gd name="connsiteY28" fmla="*/ 416030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21992 w 3309097"/>
              <a:gd name="connsiteY28" fmla="*/ 416594 h 3950354"/>
              <a:gd name="connsiteX29" fmla="*/ 1692985 w 3309097"/>
              <a:gd name="connsiteY29" fmla="*/ 647434 h 3950354"/>
              <a:gd name="connsiteX30" fmla="*/ 1620011 w 3309097"/>
              <a:gd name="connsiteY30" fmla="*/ 30094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21992 w 3309097"/>
              <a:gd name="connsiteY28" fmla="*/ 416594 h 3950354"/>
              <a:gd name="connsiteX29" fmla="*/ 1692985 w 3309097"/>
              <a:gd name="connsiteY29" fmla="*/ 647434 h 3950354"/>
              <a:gd name="connsiteX30" fmla="*/ 1533559 w 3309097"/>
              <a:gd name="connsiteY30" fmla="*/ 33410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91711 w 3309097"/>
              <a:gd name="connsiteY28" fmla="*/ 489870 h 3950354"/>
              <a:gd name="connsiteX29" fmla="*/ 1692985 w 3309097"/>
              <a:gd name="connsiteY29" fmla="*/ 647434 h 3950354"/>
              <a:gd name="connsiteX30" fmla="*/ 1533559 w 3309097"/>
              <a:gd name="connsiteY30" fmla="*/ 33410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91711 w 3309097"/>
              <a:gd name="connsiteY28" fmla="*/ 489870 h 3950354"/>
              <a:gd name="connsiteX29" fmla="*/ 1736340 w 3309097"/>
              <a:gd name="connsiteY29" fmla="*/ 694356 h 3950354"/>
              <a:gd name="connsiteX30" fmla="*/ 1533559 w 3309097"/>
              <a:gd name="connsiteY30" fmla="*/ 33410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736340 w 3309097"/>
              <a:gd name="connsiteY28" fmla="*/ 694356 h 3950354"/>
              <a:gd name="connsiteX29" fmla="*/ 1533559 w 3309097"/>
              <a:gd name="connsiteY29" fmla="*/ 334109 h 3950354"/>
              <a:gd name="connsiteX30" fmla="*/ 1080023 w 3309097"/>
              <a:gd name="connsiteY30" fmla="*/ 63048 h 3950354"/>
              <a:gd name="connsiteX31" fmla="*/ 817289 w 3309097"/>
              <a:gd name="connsiteY31" fmla="*/ 15197 h 3950354"/>
              <a:gd name="connsiteX32" fmla="*/ 598365 w 3309097"/>
              <a:gd name="connsiteY32" fmla="*/ 86635 h 3950354"/>
              <a:gd name="connsiteX33" fmla="*/ 604535 w 3309097"/>
              <a:gd name="connsiteY33" fmla="*/ 236784 h 3950354"/>
              <a:gd name="connsiteX34" fmla="*/ 452415 w 3309097"/>
              <a:gd name="connsiteY34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838935 w 3309097"/>
              <a:gd name="connsiteY13" fmla="*/ 3247606 h 3950354"/>
              <a:gd name="connsiteX14" fmla="*/ 2058431 w 3309097"/>
              <a:gd name="connsiteY14" fmla="*/ 3766368 h 3950354"/>
              <a:gd name="connsiteX15" fmla="*/ 2495707 w 3309097"/>
              <a:gd name="connsiteY15" fmla="*/ 3944288 h 3950354"/>
              <a:gd name="connsiteX16" fmla="*/ 2860581 w 3309097"/>
              <a:gd name="connsiteY16" fmla="*/ 3729974 h 3950354"/>
              <a:gd name="connsiteX17" fmla="*/ 3006530 w 3309097"/>
              <a:gd name="connsiteY17" fmla="*/ 3087032 h 3950354"/>
              <a:gd name="connsiteX18" fmla="*/ 2826527 w 3309097"/>
              <a:gd name="connsiteY18" fmla="*/ 2559360 h 3950354"/>
              <a:gd name="connsiteX19" fmla="*/ 2716799 w 3309097"/>
              <a:gd name="connsiteY19" fmla="*/ 2367336 h 3950354"/>
              <a:gd name="connsiteX20" fmla="*/ 2714632 w 3309097"/>
              <a:gd name="connsiteY20" fmla="*/ 2158338 h 3950354"/>
              <a:gd name="connsiteX21" fmla="*/ 2787606 w 3309097"/>
              <a:gd name="connsiteY21" fmla="*/ 1872586 h 3950354"/>
              <a:gd name="connsiteX22" fmla="*/ 3152480 w 3309097"/>
              <a:gd name="connsiteY22" fmla="*/ 1658272 h 3950354"/>
              <a:gd name="connsiteX23" fmla="*/ 3292871 w 3309097"/>
              <a:gd name="connsiteY23" fmla="*/ 849432 h 3950354"/>
              <a:gd name="connsiteX24" fmla="*/ 3055127 w 3309097"/>
              <a:gd name="connsiteY24" fmla="*/ 200208 h 3950354"/>
              <a:gd name="connsiteX25" fmla="*/ 2661935 w 3309097"/>
              <a:gd name="connsiteY25" fmla="*/ 8184 h 3950354"/>
              <a:gd name="connsiteX26" fmla="*/ 2199265 w 3309097"/>
              <a:gd name="connsiteY26" fmla="*/ 151107 h 3950354"/>
              <a:gd name="connsiteX27" fmla="*/ 1736340 w 3309097"/>
              <a:gd name="connsiteY27" fmla="*/ 694356 h 3950354"/>
              <a:gd name="connsiteX28" fmla="*/ 1533559 w 3309097"/>
              <a:gd name="connsiteY28" fmla="*/ 334109 h 3950354"/>
              <a:gd name="connsiteX29" fmla="*/ 1080023 w 3309097"/>
              <a:gd name="connsiteY29" fmla="*/ 63048 h 3950354"/>
              <a:gd name="connsiteX30" fmla="*/ 817289 w 3309097"/>
              <a:gd name="connsiteY30" fmla="*/ 15197 h 3950354"/>
              <a:gd name="connsiteX31" fmla="*/ 598365 w 3309097"/>
              <a:gd name="connsiteY31" fmla="*/ 86635 h 3950354"/>
              <a:gd name="connsiteX32" fmla="*/ 604535 w 3309097"/>
              <a:gd name="connsiteY32" fmla="*/ 236784 h 3950354"/>
              <a:gd name="connsiteX33" fmla="*/ 452415 w 3309097"/>
              <a:gd name="connsiteY33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2058431 w 3309097"/>
              <a:gd name="connsiteY13" fmla="*/ 3766368 h 3950354"/>
              <a:gd name="connsiteX14" fmla="*/ 2495707 w 3309097"/>
              <a:gd name="connsiteY14" fmla="*/ 3944288 h 3950354"/>
              <a:gd name="connsiteX15" fmla="*/ 2860581 w 3309097"/>
              <a:gd name="connsiteY15" fmla="*/ 3729974 h 3950354"/>
              <a:gd name="connsiteX16" fmla="*/ 3006530 w 3309097"/>
              <a:gd name="connsiteY16" fmla="*/ 3087032 h 3950354"/>
              <a:gd name="connsiteX17" fmla="*/ 2826527 w 3309097"/>
              <a:gd name="connsiteY17" fmla="*/ 2559360 h 3950354"/>
              <a:gd name="connsiteX18" fmla="*/ 2716799 w 3309097"/>
              <a:gd name="connsiteY18" fmla="*/ 2367336 h 3950354"/>
              <a:gd name="connsiteX19" fmla="*/ 2714632 w 3309097"/>
              <a:gd name="connsiteY19" fmla="*/ 2158338 h 3950354"/>
              <a:gd name="connsiteX20" fmla="*/ 2787606 w 3309097"/>
              <a:gd name="connsiteY20" fmla="*/ 1872586 h 3950354"/>
              <a:gd name="connsiteX21" fmla="*/ 3152480 w 3309097"/>
              <a:gd name="connsiteY21" fmla="*/ 1658272 h 3950354"/>
              <a:gd name="connsiteX22" fmla="*/ 3292871 w 3309097"/>
              <a:gd name="connsiteY22" fmla="*/ 849432 h 3950354"/>
              <a:gd name="connsiteX23" fmla="*/ 3055127 w 3309097"/>
              <a:gd name="connsiteY23" fmla="*/ 200208 h 3950354"/>
              <a:gd name="connsiteX24" fmla="*/ 2661935 w 3309097"/>
              <a:gd name="connsiteY24" fmla="*/ 8184 h 3950354"/>
              <a:gd name="connsiteX25" fmla="*/ 2199265 w 3309097"/>
              <a:gd name="connsiteY25" fmla="*/ 151107 h 3950354"/>
              <a:gd name="connsiteX26" fmla="*/ 1736340 w 3309097"/>
              <a:gd name="connsiteY26" fmla="*/ 694356 h 3950354"/>
              <a:gd name="connsiteX27" fmla="*/ 1533559 w 3309097"/>
              <a:gd name="connsiteY27" fmla="*/ 334109 h 3950354"/>
              <a:gd name="connsiteX28" fmla="*/ 1080023 w 3309097"/>
              <a:gd name="connsiteY28" fmla="*/ 63048 h 3950354"/>
              <a:gd name="connsiteX29" fmla="*/ 817289 w 3309097"/>
              <a:gd name="connsiteY29" fmla="*/ 15197 h 3950354"/>
              <a:gd name="connsiteX30" fmla="*/ 598365 w 3309097"/>
              <a:gd name="connsiteY30" fmla="*/ 86635 h 3950354"/>
              <a:gd name="connsiteX31" fmla="*/ 604535 w 3309097"/>
              <a:gd name="connsiteY31" fmla="*/ 236784 h 3950354"/>
              <a:gd name="connsiteX32" fmla="*/ 452415 w 3309097"/>
              <a:gd name="connsiteY32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532773 w 3309097"/>
              <a:gd name="connsiteY12" fmla="*/ 3569810 h 3950354"/>
              <a:gd name="connsiteX13" fmla="*/ 2058431 w 3309097"/>
              <a:gd name="connsiteY13" fmla="*/ 3766368 h 3950354"/>
              <a:gd name="connsiteX14" fmla="*/ 2495707 w 3309097"/>
              <a:gd name="connsiteY14" fmla="*/ 3944288 h 3950354"/>
              <a:gd name="connsiteX15" fmla="*/ 2860581 w 3309097"/>
              <a:gd name="connsiteY15" fmla="*/ 3729974 h 3950354"/>
              <a:gd name="connsiteX16" fmla="*/ 3006530 w 3309097"/>
              <a:gd name="connsiteY16" fmla="*/ 3087032 h 3950354"/>
              <a:gd name="connsiteX17" fmla="*/ 2826527 w 3309097"/>
              <a:gd name="connsiteY17" fmla="*/ 2559360 h 3950354"/>
              <a:gd name="connsiteX18" fmla="*/ 2716799 w 3309097"/>
              <a:gd name="connsiteY18" fmla="*/ 2367336 h 3950354"/>
              <a:gd name="connsiteX19" fmla="*/ 2714632 w 3309097"/>
              <a:gd name="connsiteY19" fmla="*/ 2158338 h 3950354"/>
              <a:gd name="connsiteX20" fmla="*/ 2787606 w 3309097"/>
              <a:gd name="connsiteY20" fmla="*/ 1872586 h 3950354"/>
              <a:gd name="connsiteX21" fmla="*/ 3152480 w 3309097"/>
              <a:gd name="connsiteY21" fmla="*/ 1658272 h 3950354"/>
              <a:gd name="connsiteX22" fmla="*/ 3292871 w 3309097"/>
              <a:gd name="connsiteY22" fmla="*/ 849432 h 3950354"/>
              <a:gd name="connsiteX23" fmla="*/ 3055127 w 3309097"/>
              <a:gd name="connsiteY23" fmla="*/ 200208 h 3950354"/>
              <a:gd name="connsiteX24" fmla="*/ 2661935 w 3309097"/>
              <a:gd name="connsiteY24" fmla="*/ 8184 h 3950354"/>
              <a:gd name="connsiteX25" fmla="*/ 2199265 w 3309097"/>
              <a:gd name="connsiteY25" fmla="*/ 151107 h 3950354"/>
              <a:gd name="connsiteX26" fmla="*/ 1736340 w 3309097"/>
              <a:gd name="connsiteY26" fmla="*/ 694356 h 3950354"/>
              <a:gd name="connsiteX27" fmla="*/ 1533559 w 3309097"/>
              <a:gd name="connsiteY27" fmla="*/ 334109 h 3950354"/>
              <a:gd name="connsiteX28" fmla="*/ 1080023 w 3309097"/>
              <a:gd name="connsiteY28" fmla="*/ 63048 h 3950354"/>
              <a:gd name="connsiteX29" fmla="*/ 817289 w 3309097"/>
              <a:gd name="connsiteY29" fmla="*/ 15197 h 3950354"/>
              <a:gd name="connsiteX30" fmla="*/ 598365 w 3309097"/>
              <a:gd name="connsiteY30" fmla="*/ 86635 h 3950354"/>
              <a:gd name="connsiteX31" fmla="*/ 604535 w 3309097"/>
              <a:gd name="connsiteY31" fmla="*/ 236784 h 3950354"/>
              <a:gd name="connsiteX32" fmla="*/ 452415 w 3309097"/>
              <a:gd name="connsiteY32" fmla="*/ 300949 h 3950354"/>
              <a:gd name="connsiteX0" fmla="*/ 452415 w 3309097"/>
              <a:gd name="connsiteY0" fmla="*/ 300949 h 3970982"/>
              <a:gd name="connsiteX1" fmla="*/ 233491 w 3309097"/>
              <a:gd name="connsiteY1" fmla="*/ 229511 h 3970982"/>
              <a:gd name="connsiteX2" fmla="*/ 92471 w 3309097"/>
              <a:gd name="connsiteY2" fmla="*/ 456240 h 3970982"/>
              <a:gd name="connsiteX3" fmla="*/ 65039 w 3309097"/>
              <a:gd name="connsiteY3" fmla="*/ 776280 h 3970982"/>
              <a:gd name="connsiteX4" fmla="*/ 174767 w 3309097"/>
              <a:gd name="connsiteY4" fmla="*/ 1489512 h 3970982"/>
              <a:gd name="connsiteX5" fmla="*/ 598366 w 3309097"/>
              <a:gd name="connsiteY5" fmla="*/ 1872586 h 3970982"/>
              <a:gd name="connsiteX6" fmla="*/ 525391 w 3309097"/>
              <a:gd name="connsiteY6" fmla="*/ 2229776 h 3970982"/>
              <a:gd name="connsiteX7" fmla="*/ 247919 w 3309097"/>
              <a:gd name="connsiteY7" fmla="*/ 2376480 h 3970982"/>
              <a:gd name="connsiteX8" fmla="*/ 14567 w 3309097"/>
              <a:gd name="connsiteY8" fmla="*/ 2944155 h 3970982"/>
              <a:gd name="connsiteX9" fmla="*/ 160516 w 3309097"/>
              <a:gd name="connsiteY9" fmla="*/ 3515659 h 3970982"/>
              <a:gd name="connsiteX10" fmla="*/ 452415 w 3309097"/>
              <a:gd name="connsiteY10" fmla="*/ 3801411 h 3970982"/>
              <a:gd name="connsiteX11" fmla="*/ 890264 w 3309097"/>
              <a:gd name="connsiteY11" fmla="*/ 3801411 h 3970982"/>
              <a:gd name="connsiteX12" fmla="*/ 1532773 w 3309097"/>
              <a:gd name="connsiteY12" fmla="*/ 3569810 h 3970982"/>
              <a:gd name="connsiteX13" fmla="*/ 2495707 w 3309097"/>
              <a:gd name="connsiteY13" fmla="*/ 3944288 h 3970982"/>
              <a:gd name="connsiteX14" fmla="*/ 2860581 w 3309097"/>
              <a:gd name="connsiteY14" fmla="*/ 3729974 h 3970982"/>
              <a:gd name="connsiteX15" fmla="*/ 3006530 w 3309097"/>
              <a:gd name="connsiteY15" fmla="*/ 3087032 h 3970982"/>
              <a:gd name="connsiteX16" fmla="*/ 2826527 w 3309097"/>
              <a:gd name="connsiteY16" fmla="*/ 2559360 h 3970982"/>
              <a:gd name="connsiteX17" fmla="*/ 2716799 w 3309097"/>
              <a:gd name="connsiteY17" fmla="*/ 2367336 h 3970982"/>
              <a:gd name="connsiteX18" fmla="*/ 2714632 w 3309097"/>
              <a:gd name="connsiteY18" fmla="*/ 2158338 h 3970982"/>
              <a:gd name="connsiteX19" fmla="*/ 2787606 w 3309097"/>
              <a:gd name="connsiteY19" fmla="*/ 1872586 h 3970982"/>
              <a:gd name="connsiteX20" fmla="*/ 3152480 w 3309097"/>
              <a:gd name="connsiteY20" fmla="*/ 1658272 h 3970982"/>
              <a:gd name="connsiteX21" fmla="*/ 3292871 w 3309097"/>
              <a:gd name="connsiteY21" fmla="*/ 849432 h 3970982"/>
              <a:gd name="connsiteX22" fmla="*/ 3055127 w 3309097"/>
              <a:gd name="connsiteY22" fmla="*/ 200208 h 3970982"/>
              <a:gd name="connsiteX23" fmla="*/ 2661935 w 3309097"/>
              <a:gd name="connsiteY23" fmla="*/ 8184 h 3970982"/>
              <a:gd name="connsiteX24" fmla="*/ 2199265 w 3309097"/>
              <a:gd name="connsiteY24" fmla="*/ 151107 h 3970982"/>
              <a:gd name="connsiteX25" fmla="*/ 1736340 w 3309097"/>
              <a:gd name="connsiteY25" fmla="*/ 694356 h 3970982"/>
              <a:gd name="connsiteX26" fmla="*/ 1533559 w 3309097"/>
              <a:gd name="connsiteY26" fmla="*/ 334109 h 3970982"/>
              <a:gd name="connsiteX27" fmla="*/ 1080023 w 3309097"/>
              <a:gd name="connsiteY27" fmla="*/ 63048 h 3970982"/>
              <a:gd name="connsiteX28" fmla="*/ 817289 w 3309097"/>
              <a:gd name="connsiteY28" fmla="*/ 15197 h 3970982"/>
              <a:gd name="connsiteX29" fmla="*/ 598365 w 3309097"/>
              <a:gd name="connsiteY29" fmla="*/ 86635 h 3970982"/>
              <a:gd name="connsiteX30" fmla="*/ 604535 w 3309097"/>
              <a:gd name="connsiteY30" fmla="*/ 236784 h 3970982"/>
              <a:gd name="connsiteX31" fmla="*/ 452415 w 3309097"/>
              <a:gd name="connsiteY31" fmla="*/ 300949 h 39709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309097" h="3970982">
                <a:moveTo>
                  <a:pt x="452415" y="300949"/>
                </a:moveTo>
                <a:cubicBezTo>
                  <a:pt x="390574" y="299737"/>
                  <a:pt x="293482" y="203629"/>
                  <a:pt x="233491" y="229511"/>
                </a:cubicBezTo>
                <a:cubicBezTo>
                  <a:pt x="173500" y="255393"/>
                  <a:pt x="120546" y="365112"/>
                  <a:pt x="92471" y="456240"/>
                </a:cubicBezTo>
                <a:cubicBezTo>
                  <a:pt x="64396" y="547368"/>
                  <a:pt x="51323" y="604068"/>
                  <a:pt x="65039" y="776280"/>
                </a:cubicBezTo>
                <a:cubicBezTo>
                  <a:pt x="78755" y="948492"/>
                  <a:pt x="85879" y="1306794"/>
                  <a:pt x="174767" y="1489512"/>
                </a:cubicBezTo>
                <a:cubicBezTo>
                  <a:pt x="263655" y="1672230"/>
                  <a:pt x="539929" y="1749209"/>
                  <a:pt x="598366" y="1872586"/>
                </a:cubicBezTo>
                <a:cubicBezTo>
                  <a:pt x="656803" y="1995963"/>
                  <a:pt x="583799" y="2145794"/>
                  <a:pt x="525391" y="2229776"/>
                </a:cubicBezTo>
                <a:cubicBezTo>
                  <a:pt x="466983" y="2313758"/>
                  <a:pt x="333056" y="2257417"/>
                  <a:pt x="247919" y="2376480"/>
                </a:cubicBezTo>
                <a:cubicBezTo>
                  <a:pt x="162782" y="2495543"/>
                  <a:pt x="29134" y="2754292"/>
                  <a:pt x="14567" y="2944155"/>
                </a:cubicBezTo>
                <a:cubicBezTo>
                  <a:pt x="0" y="3134018"/>
                  <a:pt x="87541" y="3372783"/>
                  <a:pt x="160516" y="3515659"/>
                </a:cubicBezTo>
                <a:cubicBezTo>
                  <a:pt x="233491" y="3658535"/>
                  <a:pt x="330790" y="3753786"/>
                  <a:pt x="452415" y="3801411"/>
                </a:cubicBezTo>
                <a:cubicBezTo>
                  <a:pt x="574040" y="3849036"/>
                  <a:pt x="710204" y="3840011"/>
                  <a:pt x="890264" y="3801411"/>
                </a:cubicBezTo>
                <a:cubicBezTo>
                  <a:pt x="1070324" y="3762811"/>
                  <a:pt x="1265199" y="3545997"/>
                  <a:pt x="1532773" y="3569810"/>
                </a:cubicBezTo>
                <a:cubicBezTo>
                  <a:pt x="1800347" y="3593623"/>
                  <a:pt x="2274406" y="3917594"/>
                  <a:pt x="2495707" y="3944288"/>
                </a:cubicBezTo>
                <a:cubicBezTo>
                  <a:pt x="2717008" y="3970982"/>
                  <a:pt x="2775444" y="3872850"/>
                  <a:pt x="2860581" y="3729974"/>
                </a:cubicBezTo>
                <a:cubicBezTo>
                  <a:pt x="2945718" y="3587098"/>
                  <a:pt x="3012206" y="3282134"/>
                  <a:pt x="3006530" y="3087032"/>
                </a:cubicBezTo>
                <a:cubicBezTo>
                  <a:pt x="3000854" y="2891930"/>
                  <a:pt x="2874815" y="2679309"/>
                  <a:pt x="2826527" y="2559360"/>
                </a:cubicBezTo>
                <a:cubicBezTo>
                  <a:pt x="2778239" y="2439411"/>
                  <a:pt x="2735448" y="2434173"/>
                  <a:pt x="2716799" y="2367336"/>
                </a:cubicBezTo>
                <a:cubicBezTo>
                  <a:pt x="2698150" y="2300499"/>
                  <a:pt x="2702831" y="2240796"/>
                  <a:pt x="2714632" y="2158338"/>
                </a:cubicBezTo>
                <a:cubicBezTo>
                  <a:pt x="2726433" y="2075880"/>
                  <a:pt x="2714631" y="1955930"/>
                  <a:pt x="2787606" y="1872586"/>
                </a:cubicBezTo>
                <a:cubicBezTo>
                  <a:pt x="2860581" y="1789242"/>
                  <a:pt x="3068269" y="1828798"/>
                  <a:pt x="3152480" y="1658272"/>
                </a:cubicBezTo>
                <a:cubicBezTo>
                  <a:pt x="3236691" y="1487746"/>
                  <a:pt x="3309097" y="1092443"/>
                  <a:pt x="3292871" y="849432"/>
                </a:cubicBezTo>
                <a:cubicBezTo>
                  <a:pt x="3276646" y="606421"/>
                  <a:pt x="3160283" y="340416"/>
                  <a:pt x="3055127" y="200208"/>
                </a:cubicBezTo>
                <a:cubicBezTo>
                  <a:pt x="2949971" y="60000"/>
                  <a:pt x="2804579" y="16368"/>
                  <a:pt x="2661935" y="8184"/>
                </a:cubicBezTo>
                <a:cubicBezTo>
                  <a:pt x="2519291" y="0"/>
                  <a:pt x="2353531" y="36745"/>
                  <a:pt x="2199265" y="151107"/>
                </a:cubicBezTo>
                <a:cubicBezTo>
                  <a:pt x="2044999" y="265469"/>
                  <a:pt x="1847291" y="663856"/>
                  <a:pt x="1736340" y="694356"/>
                </a:cubicBezTo>
                <a:cubicBezTo>
                  <a:pt x="1625389" y="724856"/>
                  <a:pt x="1642945" y="439327"/>
                  <a:pt x="1533559" y="334109"/>
                </a:cubicBezTo>
                <a:cubicBezTo>
                  <a:pt x="1424173" y="228891"/>
                  <a:pt x="1199401" y="116200"/>
                  <a:pt x="1080023" y="63048"/>
                </a:cubicBezTo>
                <a:cubicBezTo>
                  <a:pt x="960645" y="9896"/>
                  <a:pt x="897565" y="11266"/>
                  <a:pt x="817289" y="15197"/>
                </a:cubicBezTo>
                <a:cubicBezTo>
                  <a:pt x="737013" y="19128"/>
                  <a:pt x="633824" y="49704"/>
                  <a:pt x="598365" y="86635"/>
                </a:cubicBezTo>
                <a:cubicBezTo>
                  <a:pt x="562906" y="123566"/>
                  <a:pt x="628860" y="201065"/>
                  <a:pt x="604535" y="236784"/>
                </a:cubicBezTo>
                <a:cubicBezTo>
                  <a:pt x="580210" y="272503"/>
                  <a:pt x="514256" y="302161"/>
                  <a:pt x="452415" y="300949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 rot="21065873">
            <a:off x="3929058" y="2714620"/>
            <a:ext cx="857256" cy="857257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  <a:gd name="connsiteX0" fmla="*/ 629316 w 790860"/>
              <a:gd name="connsiteY0" fmla="*/ 42070 h 904654"/>
              <a:gd name="connsiteX1" fmla="*/ 428628 w 790860"/>
              <a:gd name="connsiteY1" fmla="*/ 118836 h 904654"/>
              <a:gd name="connsiteX2" fmla="*/ 180686 w 790860"/>
              <a:gd name="connsiteY2" fmla="*/ 282668 h 904654"/>
              <a:gd name="connsiteX3" fmla="*/ 7524 w 790860"/>
              <a:gd name="connsiteY3" fmla="*/ 590710 h 904654"/>
              <a:gd name="connsiteX4" fmla="*/ 135540 w 790860"/>
              <a:gd name="connsiteY4" fmla="*/ 819310 h 904654"/>
              <a:gd name="connsiteX5" fmla="*/ 483012 w 790860"/>
              <a:gd name="connsiteY5" fmla="*/ 892462 h 904654"/>
              <a:gd name="connsiteX6" fmla="*/ 748188 w 790860"/>
              <a:gd name="connsiteY6" fmla="*/ 746158 h 904654"/>
              <a:gd name="connsiteX7" fmla="*/ 739044 w 790860"/>
              <a:gd name="connsiteY7" fmla="*/ 371254 h 904654"/>
              <a:gd name="connsiteX8" fmla="*/ 629316 w 790860"/>
              <a:gd name="connsiteY8" fmla="*/ 42070 h 904654"/>
              <a:gd name="connsiteX0" fmla="*/ 739044 w 792304"/>
              <a:gd name="connsiteY0" fmla="*/ 267182 h 800582"/>
              <a:gd name="connsiteX1" fmla="*/ 428628 w 792304"/>
              <a:gd name="connsiteY1" fmla="*/ 14764 h 800582"/>
              <a:gd name="connsiteX2" fmla="*/ 180686 w 792304"/>
              <a:gd name="connsiteY2" fmla="*/ 178596 h 800582"/>
              <a:gd name="connsiteX3" fmla="*/ 7524 w 792304"/>
              <a:gd name="connsiteY3" fmla="*/ 486638 h 800582"/>
              <a:gd name="connsiteX4" fmla="*/ 135540 w 792304"/>
              <a:gd name="connsiteY4" fmla="*/ 715238 h 800582"/>
              <a:gd name="connsiteX5" fmla="*/ 483012 w 792304"/>
              <a:gd name="connsiteY5" fmla="*/ 788390 h 800582"/>
              <a:gd name="connsiteX6" fmla="*/ 748188 w 792304"/>
              <a:gd name="connsiteY6" fmla="*/ 642086 h 800582"/>
              <a:gd name="connsiteX7" fmla="*/ 739044 w 792304"/>
              <a:gd name="connsiteY7" fmla="*/ 267182 h 800582"/>
              <a:gd name="connsiteX0" fmla="*/ 739044 w 833628"/>
              <a:gd name="connsiteY0" fmla="*/ 125162 h 658562"/>
              <a:gd name="connsiteX1" fmla="*/ 180686 w 833628"/>
              <a:gd name="connsiteY1" fmla="*/ 36576 h 658562"/>
              <a:gd name="connsiteX2" fmla="*/ 7524 w 833628"/>
              <a:gd name="connsiteY2" fmla="*/ 344618 h 658562"/>
              <a:gd name="connsiteX3" fmla="*/ 135540 w 833628"/>
              <a:gd name="connsiteY3" fmla="*/ 573218 h 658562"/>
              <a:gd name="connsiteX4" fmla="*/ 483012 w 833628"/>
              <a:gd name="connsiteY4" fmla="*/ 646370 h 658562"/>
              <a:gd name="connsiteX5" fmla="*/ 748188 w 833628"/>
              <a:gd name="connsiteY5" fmla="*/ 500066 h 658562"/>
              <a:gd name="connsiteX6" fmla="*/ 739044 w 833628"/>
              <a:gd name="connsiteY6" fmla="*/ 125162 h 658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33628" h="658562">
                <a:moveTo>
                  <a:pt x="739044" y="125162"/>
                </a:moveTo>
                <a:cubicBezTo>
                  <a:pt x="644460" y="47914"/>
                  <a:pt x="302606" y="0"/>
                  <a:pt x="180686" y="36576"/>
                </a:cubicBezTo>
                <a:cubicBezTo>
                  <a:pt x="58766" y="73152"/>
                  <a:pt x="15048" y="255178"/>
                  <a:pt x="7524" y="344618"/>
                </a:cubicBezTo>
                <a:cubicBezTo>
                  <a:pt x="0" y="434058"/>
                  <a:pt x="56292" y="522926"/>
                  <a:pt x="135540" y="573218"/>
                </a:cubicBezTo>
                <a:cubicBezTo>
                  <a:pt x="214788" y="623510"/>
                  <a:pt x="380904" y="658562"/>
                  <a:pt x="483012" y="646370"/>
                </a:cubicBezTo>
                <a:cubicBezTo>
                  <a:pt x="585120" y="634178"/>
                  <a:pt x="705516" y="586934"/>
                  <a:pt x="748188" y="500066"/>
                </a:cubicBezTo>
                <a:cubicBezTo>
                  <a:pt x="790860" y="413198"/>
                  <a:pt x="833628" y="202410"/>
                  <a:pt x="739044" y="12516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9" name="Freeform 28"/>
          <p:cNvSpPr/>
          <p:nvPr/>
        </p:nvSpPr>
        <p:spPr>
          <a:xfrm>
            <a:off x="3428992" y="1643050"/>
            <a:ext cx="500066" cy="5671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" name="TextBox 7"/>
          <p:cNvSpPr txBox="1"/>
          <p:nvPr/>
        </p:nvSpPr>
        <p:spPr>
          <a:xfrm>
            <a:off x="214282" y="2357430"/>
            <a:ext cx="185738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Primordial Right Atrium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6500826" y="1500174"/>
            <a:ext cx="185738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Primordial Left Atrium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500826" y="3929066"/>
            <a:ext cx="185738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Primordial Left Ventricle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57158" y="4286256"/>
            <a:ext cx="200026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Primordial Right Ventricle</a:t>
            </a:r>
          </a:p>
        </p:txBody>
      </p:sp>
      <p:cxnSp>
        <p:nvCxnSpPr>
          <p:cNvPr id="12" name="Straight Connector 11"/>
          <p:cNvCxnSpPr>
            <a:endCxn id="8" idx="3"/>
          </p:cNvCxnSpPr>
          <p:nvPr/>
        </p:nvCxnSpPr>
        <p:spPr>
          <a:xfrm rot="10800000" flipV="1">
            <a:off x="2071670" y="2428867"/>
            <a:ext cx="1214446" cy="282505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/>
          <p:nvPr/>
        </p:nvCxnSpPr>
        <p:spPr>
          <a:xfrm rot="10800000" flipV="1">
            <a:off x="2071670" y="4286256"/>
            <a:ext cx="1214446" cy="282505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/>
          <p:cNvCxnSpPr/>
          <p:nvPr/>
        </p:nvCxnSpPr>
        <p:spPr>
          <a:xfrm rot="10800000">
            <a:off x="5214942" y="1857364"/>
            <a:ext cx="1285884" cy="0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/>
          <p:cNvCxnSpPr/>
          <p:nvPr/>
        </p:nvCxnSpPr>
        <p:spPr>
          <a:xfrm rot="10800000" flipV="1">
            <a:off x="5286380" y="4214818"/>
            <a:ext cx="1214446" cy="285752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6286512" y="2643182"/>
            <a:ext cx="2571768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Fused Dorsal and Ventral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Endocardial</a:t>
            </a:r>
            <a:r>
              <a:rPr lang="en-AU" sz="2000" b="1" dirty="0" smtClean="0">
                <a:latin typeface="Arial" pitchFamily="34" charset="0"/>
                <a:cs typeface="Arial" pitchFamily="34" charset="0"/>
              </a:rPr>
              <a:t> Cushions</a:t>
            </a:r>
          </a:p>
        </p:txBody>
      </p:sp>
      <p:cxnSp>
        <p:nvCxnSpPr>
          <p:cNvPr id="22" name="Straight Connector 21"/>
          <p:cNvCxnSpPr/>
          <p:nvPr/>
        </p:nvCxnSpPr>
        <p:spPr>
          <a:xfrm rot="10800000" flipV="1">
            <a:off x="4500562" y="3071810"/>
            <a:ext cx="1714512" cy="71438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/>
          <p:cNvSpPr txBox="1"/>
          <p:nvPr/>
        </p:nvSpPr>
        <p:spPr>
          <a:xfrm>
            <a:off x="428596" y="1071546"/>
            <a:ext cx="200026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Opening of Sinus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Venosus</a:t>
            </a:r>
            <a:endParaRPr lang="en-AU" sz="2000" b="1" dirty="0" smtClean="0">
              <a:latin typeface="Arial" pitchFamily="34" charset="0"/>
              <a:cs typeface="Arial" pitchFamily="34" charset="0"/>
            </a:endParaRPr>
          </a:p>
        </p:txBody>
      </p:sp>
      <p:cxnSp>
        <p:nvCxnSpPr>
          <p:cNvPr id="26" name="Straight Connector 25"/>
          <p:cNvCxnSpPr/>
          <p:nvPr/>
        </p:nvCxnSpPr>
        <p:spPr>
          <a:xfrm rot="10800000">
            <a:off x="2071670" y="1354052"/>
            <a:ext cx="1571636" cy="503313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Ventral View of Developing Heart – Day 40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906415"/>
            <a:ext cx="3715575" cy="459428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36" fmla="*/ 2153475 w 3715575"/>
              <a:gd name="connsiteY36" fmla="*/ 205740 h 4609527"/>
              <a:gd name="connsiteX0" fmla="*/ 2400363 w 3715575"/>
              <a:gd name="connsiteY0" fmla="*/ 11430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0" fmla="*/ 2400363 w 3715575"/>
              <a:gd name="connsiteY0" fmla="*/ 103632 h 4598859"/>
              <a:gd name="connsiteX1" fmla="*/ 1915731 w 3715575"/>
              <a:gd name="connsiteY1" fmla="*/ 259080 h 4598859"/>
              <a:gd name="connsiteX2" fmla="*/ 1220787 w 3715575"/>
              <a:gd name="connsiteY2" fmla="*/ 39624 h 4598859"/>
              <a:gd name="connsiteX3" fmla="*/ 800163 w 3715575"/>
              <a:gd name="connsiteY3" fmla="*/ 48768 h 4598859"/>
              <a:gd name="connsiteX4" fmla="*/ 342963 w 3715575"/>
              <a:gd name="connsiteY4" fmla="*/ 286512 h 4598859"/>
              <a:gd name="connsiteX5" fmla="*/ 169227 w 3715575"/>
              <a:gd name="connsiteY5" fmla="*/ 460248 h 4598859"/>
              <a:gd name="connsiteX6" fmla="*/ 32067 w 3715575"/>
              <a:gd name="connsiteY6" fmla="*/ 826008 h 4598859"/>
              <a:gd name="connsiteX7" fmla="*/ 59119 w 3715575"/>
              <a:gd name="connsiteY7" fmla="*/ 1527025 h 4598859"/>
              <a:gd name="connsiteX8" fmla="*/ 59120 w 3715575"/>
              <a:gd name="connsiteY8" fmla="*/ 1955653 h 4598859"/>
              <a:gd name="connsiteX9" fmla="*/ 201995 w 3715575"/>
              <a:gd name="connsiteY9" fmla="*/ 2169967 h 4598859"/>
              <a:gd name="connsiteX10" fmla="*/ 344871 w 3715575"/>
              <a:gd name="connsiteY10" fmla="*/ 2312843 h 4598859"/>
              <a:gd name="connsiteX11" fmla="*/ 201995 w 3715575"/>
              <a:gd name="connsiteY11" fmla="*/ 2598595 h 4598859"/>
              <a:gd name="connsiteX12" fmla="*/ 59120 w 3715575"/>
              <a:gd name="connsiteY12" fmla="*/ 2884347 h 4598859"/>
              <a:gd name="connsiteX13" fmla="*/ 4635 w 3715575"/>
              <a:gd name="connsiteY13" fmla="*/ 3285744 h 4598859"/>
              <a:gd name="connsiteX14" fmla="*/ 86931 w 3715575"/>
              <a:gd name="connsiteY14" fmla="*/ 3697224 h 4598859"/>
              <a:gd name="connsiteX15" fmla="*/ 288099 w 3715575"/>
              <a:gd name="connsiteY15" fmla="*/ 4163568 h 4598859"/>
              <a:gd name="connsiteX16" fmla="*/ 763587 w 3715575"/>
              <a:gd name="connsiteY16" fmla="*/ 4410456 h 4598859"/>
              <a:gd name="connsiteX17" fmla="*/ 1220787 w 3715575"/>
              <a:gd name="connsiteY17" fmla="*/ 4428744 h 4598859"/>
              <a:gd name="connsiteX18" fmla="*/ 1773632 w 3715575"/>
              <a:gd name="connsiteY18" fmla="*/ 4384545 h 4598859"/>
              <a:gd name="connsiteX19" fmla="*/ 2488012 w 3715575"/>
              <a:gd name="connsiteY19" fmla="*/ 4598859 h 4598859"/>
              <a:gd name="connsiteX20" fmla="*/ 3273830 w 3715575"/>
              <a:gd name="connsiteY20" fmla="*/ 4384545 h 4598859"/>
              <a:gd name="connsiteX21" fmla="*/ 3515931 w 3715575"/>
              <a:gd name="connsiteY21" fmla="*/ 3816096 h 4598859"/>
              <a:gd name="connsiteX22" fmla="*/ 3589083 w 3715575"/>
              <a:gd name="connsiteY22" fmla="*/ 3294888 h 4598859"/>
              <a:gd name="connsiteX23" fmla="*/ 3534219 w 3715575"/>
              <a:gd name="connsiteY23" fmla="*/ 2938272 h 4598859"/>
              <a:gd name="connsiteX24" fmla="*/ 3406203 w 3715575"/>
              <a:gd name="connsiteY24" fmla="*/ 2700528 h 4598859"/>
              <a:gd name="connsiteX25" fmla="*/ 3177603 w 3715575"/>
              <a:gd name="connsiteY25" fmla="*/ 2471928 h 4598859"/>
              <a:gd name="connsiteX26" fmla="*/ 3378771 w 3715575"/>
              <a:gd name="connsiteY26" fmla="*/ 2334768 h 4598859"/>
              <a:gd name="connsiteX27" fmla="*/ 3631019 w 3715575"/>
              <a:gd name="connsiteY27" fmla="*/ 2169967 h 4598859"/>
              <a:gd name="connsiteX28" fmla="*/ 3698811 w 3715575"/>
              <a:gd name="connsiteY28" fmla="*/ 1630680 h 4598859"/>
              <a:gd name="connsiteX29" fmla="*/ 3698811 w 3715575"/>
              <a:gd name="connsiteY29" fmla="*/ 1136904 h 4598859"/>
              <a:gd name="connsiteX30" fmla="*/ 3598227 w 3715575"/>
              <a:gd name="connsiteY30" fmla="*/ 606552 h 4598859"/>
              <a:gd name="connsiteX31" fmla="*/ 3415347 w 3715575"/>
              <a:gd name="connsiteY31" fmla="*/ 313944 h 4598859"/>
              <a:gd name="connsiteX32" fmla="*/ 3177603 w 3715575"/>
              <a:gd name="connsiteY32" fmla="*/ 121920 h 4598859"/>
              <a:gd name="connsiteX33" fmla="*/ 2756979 w 3715575"/>
              <a:gd name="connsiteY33" fmla="*/ 3048 h 4598859"/>
              <a:gd name="connsiteX34" fmla="*/ 2400363 w 3715575"/>
              <a:gd name="connsiteY34" fmla="*/ 103632 h 4598859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400363 w 3715575"/>
              <a:gd name="connsiteY33" fmla="*/ 99060 h 4594287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773764 w 3715575"/>
              <a:gd name="connsiteY33" fmla="*/ 22255 h 4594287"/>
              <a:gd name="connsiteX34" fmla="*/ 2400363 w 3715575"/>
              <a:gd name="connsiteY34" fmla="*/ 99060 h 4594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715575" h="4594287">
                <a:moveTo>
                  <a:pt x="2400363" y="99060"/>
                </a:moveTo>
                <a:cubicBezTo>
                  <a:pt x="2190051" y="121920"/>
                  <a:pt x="2112327" y="265176"/>
                  <a:pt x="1915731" y="254508"/>
                </a:cubicBezTo>
                <a:cubicBezTo>
                  <a:pt x="1719135" y="243840"/>
                  <a:pt x="1406715" y="70104"/>
                  <a:pt x="1220787" y="35052"/>
                </a:cubicBezTo>
                <a:cubicBezTo>
                  <a:pt x="1034859" y="0"/>
                  <a:pt x="946467" y="3048"/>
                  <a:pt x="800163" y="44196"/>
                </a:cubicBezTo>
                <a:cubicBezTo>
                  <a:pt x="653859" y="85344"/>
                  <a:pt x="448119" y="213360"/>
                  <a:pt x="342963" y="281940"/>
                </a:cubicBezTo>
                <a:cubicBezTo>
                  <a:pt x="237807" y="350520"/>
                  <a:pt x="221043" y="365760"/>
                  <a:pt x="169227" y="455676"/>
                </a:cubicBezTo>
                <a:cubicBezTo>
                  <a:pt x="117411" y="545592"/>
                  <a:pt x="50418" y="643640"/>
                  <a:pt x="32067" y="821436"/>
                </a:cubicBezTo>
                <a:cubicBezTo>
                  <a:pt x="13716" y="999232"/>
                  <a:pt x="54610" y="1334179"/>
                  <a:pt x="59119" y="1522453"/>
                </a:cubicBezTo>
                <a:cubicBezTo>
                  <a:pt x="63628" y="1710727"/>
                  <a:pt x="35307" y="1843924"/>
                  <a:pt x="59120" y="1951081"/>
                </a:cubicBezTo>
                <a:cubicBezTo>
                  <a:pt x="82933" y="2058238"/>
                  <a:pt x="154370" y="2105863"/>
                  <a:pt x="201995" y="2165395"/>
                </a:cubicBezTo>
                <a:cubicBezTo>
                  <a:pt x="249620" y="2224927"/>
                  <a:pt x="344871" y="2236833"/>
                  <a:pt x="344871" y="2308271"/>
                </a:cubicBezTo>
                <a:cubicBezTo>
                  <a:pt x="344871" y="2379709"/>
                  <a:pt x="249620" y="2498772"/>
                  <a:pt x="201995" y="2594023"/>
                </a:cubicBezTo>
                <a:cubicBezTo>
                  <a:pt x="154370" y="2689274"/>
                  <a:pt x="92013" y="2765250"/>
                  <a:pt x="59120" y="2879775"/>
                </a:cubicBezTo>
                <a:cubicBezTo>
                  <a:pt x="26227" y="2994300"/>
                  <a:pt x="0" y="3145693"/>
                  <a:pt x="4635" y="3281172"/>
                </a:cubicBezTo>
                <a:cubicBezTo>
                  <a:pt x="9270" y="3416651"/>
                  <a:pt x="39687" y="3546348"/>
                  <a:pt x="86931" y="3692652"/>
                </a:cubicBezTo>
                <a:cubicBezTo>
                  <a:pt x="134175" y="3838956"/>
                  <a:pt x="175323" y="4040124"/>
                  <a:pt x="288099" y="4158996"/>
                </a:cubicBezTo>
                <a:cubicBezTo>
                  <a:pt x="400875" y="4277868"/>
                  <a:pt x="608139" y="4361688"/>
                  <a:pt x="763587" y="4405884"/>
                </a:cubicBezTo>
                <a:cubicBezTo>
                  <a:pt x="919035" y="4450080"/>
                  <a:pt x="1052446" y="4428490"/>
                  <a:pt x="1220787" y="4424172"/>
                </a:cubicBezTo>
                <a:cubicBezTo>
                  <a:pt x="1389128" y="4419854"/>
                  <a:pt x="1562428" y="4351621"/>
                  <a:pt x="1773632" y="4379973"/>
                </a:cubicBezTo>
                <a:cubicBezTo>
                  <a:pt x="1984836" y="4408326"/>
                  <a:pt x="2237979" y="4594287"/>
                  <a:pt x="2488012" y="4594287"/>
                </a:cubicBezTo>
                <a:cubicBezTo>
                  <a:pt x="2738045" y="4594287"/>
                  <a:pt x="3102510" y="4510433"/>
                  <a:pt x="3273830" y="4379973"/>
                </a:cubicBezTo>
                <a:cubicBezTo>
                  <a:pt x="3445150" y="4249513"/>
                  <a:pt x="3463389" y="3993133"/>
                  <a:pt x="3515931" y="3811524"/>
                </a:cubicBezTo>
                <a:cubicBezTo>
                  <a:pt x="3568473" y="3629915"/>
                  <a:pt x="3586035" y="3436620"/>
                  <a:pt x="3589083" y="3290316"/>
                </a:cubicBezTo>
                <a:cubicBezTo>
                  <a:pt x="3592131" y="3144012"/>
                  <a:pt x="3564699" y="3032760"/>
                  <a:pt x="3534219" y="2933700"/>
                </a:cubicBezTo>
                <a:cubicBezTo>
                  <a:pt x="3503739" y="2834640"/>
                  <a:pt x="3465639" y="2773680"/>
                  <a:pt x="3406203" y="2695956"/>
                </a:cubicBezTo>
                <a:cubicBezTo>
                  <a:pt x="3346767" y="2618232"/>
                  <a:pt x="3182175" y="2528316"/>
                  <a:pt x="3177603" y="2467356"/>
                </a:cubicBezTo>
                <a:cubicBezTo>
                  <a:pt x="3173031" y="2406396"/>
                  <a:pt x="3303202" y="2380523"/>
                  <a:pt x="3378771" y="2330196"/>
                </a:cubicBezTo>
                <a:cubicBezTo>
                  <a:pt x="3454340" y="2279869"/>
                  <a:pt x="3577679" y="2282743"/>
                  <a:pt x="3631019" y="2165395"/>
                </a:cubicBezTo>
                <a:cubicBezTo>
                  <a:pt x="3684359" y="2048047"/>
                  <a:pt x="3687512" y="1798285"/>
                  <a:pt x="3698811" y="1626108"/>
                </a:cubicBezTo>
                <a:cubicBezTo>
                  <a:pt x="3710110" y="1453931"/>
                  <a:pt x="3715575" y="1303020"/>
                  <a:pt x="3698811" y="1132332"/>
                </a:cubicBezTo>
                <a:cubicBezTo>
                  <a:pt x="3682047" y="961644"/>
                  <a:pt x="3645471" y="739140"/>
                  <a:pt x="3598227" y="601980"/>
                </a:cubicBezTo>
                <a:cubicBezTo>
                  <a:pt x="3550983" y="464820"/>
                  <a:pt x="3485451" y="390144"/>
                  <a:pt x="3415347" y="309372"/>
                </a:cubicBezTo>
                <a:cubicBezTo>
                  <a:pt x="3345243" y="228600"/>
                  <a:pt x="3284534" y="165201"/>
                  <a:pt x="3177603" y="117348"/>
                </a:cubicBezTo>
                <a:cubicBezTo>
                  <a:pt x="3070673" y="69495"/>
                  <a:pt x="2903304" y="25303"/>
                  <a:pt x="2773764" y="22255"/>
                </a:cubicBezTo>
                <a:cubicBezTo>
                  <a:pt x="2644224" y="19207"/>
                  <a:pt x="2553845" y="71689"/>
                  <a:pt x="2400363" y="9906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 rot="21449823">
            <a:off x="2715305" y="1153760"/>
            <a:ext cx="3239413" cy="4036703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12511 w 3309097"/>
              <a:gd name="connsiteY0" fmla="*/ 126492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52415 w 3309097"/>
              <a:gd name="connsiteY39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20011 w 3309097"/>
              <a:gd name="connsiteY32" fmla="*/ 300385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765963 w 3309097"/>
              <a:gd name="connsiteY13" fmla="*/ 2943592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911912 w 3309097"/>
              <a:gd name="connsiteY13" fmla="*/ 3229344 h 3949790"/>
              <a:gd name="connsiteX14" fmla="*/ 2058431 w 3309097"/>
              <a:gd name="connsiteY14" fmla="*/ 3765804 h 3949790"/>
              <a:gd name="connsiteX15" fmla="*/ 2495707 w 3309097"/>
              <a:gd name="connsiteY15" fmla="*/ 3943724 h 3949790"/>
              <a:gd name="connsiteX16" fmla="*/ 2860581 w 3309097"/>
              <a:gd name="connsiteY16" fmla="*/ 3729410 h 3949790"/>
              <a:gd name="connsiteX17" fmla="*/ 3006530 w 3309097"/>
              <a:gd name="connsiteY17" fmla="*/ 3086468 h 3949790"/>
              <a:gd name="connsiteX18" fmla="*/ 2826527 w 3309097"/>
              <a:gd name="connsiteY18" fmla="*/ 2558796 h 3949790"/>
              <a:gd name="connsiteX19" fmla="*/ 2716799 w 3309097"/>
              <a:gd name="connsiteY19" fmla="*/ 2366772 h 3949790"/>
              <a:gd name="connsiteX20" fmla="*/ 2714632 w 3309097"/>
              <a:gd name="connsiteY20" fmla="*/ 2157774 h 3949790"/>
              <a:gd name="connsiteX21" fmla="*/ 2787606 w 3309097"/>
              <a:gd name="connsiteY21" fmla="*/ 1872022 h 3949790"/>
              <a:gd name="connsiteX22" fmla="*/ 3152480 w 3309097"/>
              <a:gd name="connsiteY22" fmla="*/ 1657708 h 3949790"/>
              <a:gd name="connsiteX23" fmla="*/ 3292871 w 3309097"/>
              <a:gd name="connsiteY23" fmla="*/ 848868 h 3949790"/>
              <a:gd name="connsiteX24" fmla="*/ 3055127 w 3309097"/>
              <a:gd name="connsiteY24" fmla="*/ 199644 h 3949790"/>
              <a:gd name="connsiteX25" fmla="*/ 2661935 w 3309097"/>
              <a:gd name="connsiteY25" fmla="*/ 7620 h 3949790"/>
              <a:gd name="connsiteX26" fmla="*/ 2012711 w 3309097"/>
              <a:gd name="connsiteY26" fmla="*/ 153924 h 3949790"/>
              <a:gd name="connsiteX27" fmla="*/ 1911911 w 3309097"/>
              <a:gd name="connsiteY27" fmla="*/ 729014 h 3949790"/>
              <a:gd name="connsiteX28" fmla="*/ 1765961 w 3309097"/>
              <a:gd name="connsiteY28" fmla="*/ 657576 h 3949790"/>
              <a:gd name="connsiteX29" fmla="*/ 1765823 w 3309097"/>
              <a:gd name="connsiteY29" fmla="*/ 40995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38935 w 3309097"/>
              <a:gd name="connsiteY28" fmla="*/ 717145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1009425 h 3960970"/>
              <a:gd name="connsiteX30" fmla="*/ 1692985 w 3309097"/>
              <a:gd name="connsiteY30" fmla="*/ 658050 h 3960970"/>
              <a:gd name="connsiteX31" fmla="*/ 1620011 w 3309097"/>
              <a:gd name="connsiteY31" fmla="*/ 311565 h 3960970"/>
              <a:gd name="connsiteX32" fmla="*/ 1080023 w 3309097"/>
              <a:gd name="connsiteY32" fmla="*/ 73664 h 3960970"/>
              <a:gd name="connsiteX33" fmla="*/ 817289 w 3309097"/>
              <a:gd name="connsiteY33" fmla="*/ 25813 h 3960970"/>
              <a:gd name="connsiteX34" fmla="*/ 598365 w 3309097"/>
              <a:gd name="connsiteY34" fmla="*/ 97251 h 3960970"/>
              <a:gd name="connsiteX35" fmla="*/ 604535 w 3309097"/>
              <a:gd name="connsiteY35" fmla="*/ 247400 h 3960970"/>
              <a:gd name="connsiteX36" fmla="*/ 452415 w 3309097"/>
              <a:gd name="connsiteY36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69298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692985 w 3309097"/>
              <a:gd name="connsiteY28" fmla="*/ 646870 h 3949790"/>
              <a:gd name="connsiteX29" fmla="*/ 1620011 w 3309097"/>
              <a:gd name="connsiteY29" fmla="*/ 300385 h 3949790"/>
              <a:gd name="connsiteX30" fmla="*/ 1080023 w 3309097"/>
              <a:gd name="connsiteY30" fmla="*/ 62484 h 3949790"/>
              <a:gd name="connsiteX31" fmla="*/ 817289 w 3309097"/>
              <a:gd name="connsiteY31" fmla="*/ 14633 h 3949790"/>
              <a:gd name="connsiteX32" fmla="*/ 598365 w 3309097"/>
              <a:gd name="connsiteY32" fmla="*/ 86071 h 3949790"/>
              <a:gd name="connsiteX33" fmla="*/ 604535 w 3309097"/>
              <a:gd name="connsiteY33" fmla="*/ 236220 h 3949790"/>
              <a:gd name="connsiteX34" fmla="*/ 452415 w 3309097"/>
              <a:gd name="connsiteY34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21992 w 3309097"/>
              <a:gd name="connsiteY28" fmla="*/ 416030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21992 w 3309097"/>
              <a:gd name="connsiteY28" fmla="*/ 416594 h 3950354"/>
              <a:gd name="connsiteX29" fmla="*/ 1692985 w 3309097"/>
              <a:gd name="connsiteY29" fmla="*/ 647434 h 3950354"/>
              <a:gd name="connsiteX30" fmla="*/ 1620011 w 3309097"/>
              <a:gd name="connsiteY30" fmla="*/ 30094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21992 w 3309097"/>
              <a:gd name="connsiteY28" fmla="*/ 416594 h 3950354"/>
              <a:gd name="connsiteX29" fmla="*/ 1692985 w 3309097"/>
              <a:gd name="connsiteY29" fmla="*/ 647434 h 3950354"/>
              <a:gd name="connsiteX30" fmla="*/ 1533559 w 3309097"/>
              <a:gd name="connsiteY30" fmla="*/ 33410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91711 w 3309097"/>
              <a:gd name="connsiteY28" fmla="*/ 489870 h 3950354"/>
              <a:gd name="connsiteX29" fmla="*/ 1692985 w 3309097"/>
              <a:gd name="connsiteY29" fmla="*/ 647434 h 3950354"/>
              <a:gd name="connsiteX30" fmla="*/ 1533559 w 3309097"/>
              <a:gd name="connsiteY30" fmla="*/ 33410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891711 w 3309097"/>
              <a:gd name="connsiteY28" fmla="*/ 489870 h 3950354"/>
              <a:gd name="connsiteX29" fmla="*/ 1736340 w 3309097"/>
              <a:gd name="connsiteY29" fmla="*/ 694356 h 3950354"/>
              <a:gd name="connsiteX30" fmla="*/ 1533559 w 3309097"/>
              <a:gd name="connsiteY30" fmla="*/ 334109 h 3950354"/>
              <a:gd name="connsiteX31" fmla="*/ 1080023 w 3309097"/>
              <a:gd name="connsiteY31" fmla="*/ 63048 h 3950354"/>
              <a:gd name="connsiteX32" fmla="*/ 817289 w 3309097"/>
              <a:gd name="connsiteY32" fmla="*/ 15197 h 3950354"/>
              <a:gd name="connsiteX33" fmla="*/ 598365 w 3309097"/>
              <a:gd name="connsiteY33" fmla="*/ 86635 h 3950354"/>
              <a:gd name="connsiteX34" fmla="*/ 604535 w 3309097"/>
              <a:gd name="connsiteY34" fmla="*/ 236784 h 3950354"/>
              <a:gd name="connsiteX35" fmla="*/ 452415 w 3309097"/>
              <a:gd name="connsiteY35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620011 w 3309097"/>
              <a:gd name="connsiteY13" fmla="*/ 3015593 h 3950354"/>
              <a:gd name="connsiteX14" fmla="*/ 1838935 w 3309097"/>
              <a:gd name="connsiteY14" fmla="*/ 3247606 h 3950354"/>
              <a:gd name="connsiteX15" fmla="*/ 2058431 w 3309097"/>
              <a:gd name="connsiteY15" fmla="*/ 3766368 h 3950354"/>
              <a:gd name="connsiteX16" fmla="*/ 2495707 w 3309097"/>
              <a:gd name="connsiteY16" fmla="*/ 3944288 h 3950354"/>
              <a:gd name="connsiteX17" fmla="*/ 2860581 w 3309097"/>
              <a:gd name="connsiteY17" fmla="*/ 3729974 h 3950354"/>
              <a:gd name="connsiteX18" fmla="*/ 3006530 w 3309097"/>
              <a:gd name="connsiteY18" fmla="*/ 3087032 h 3950354"/>
              <a:gd name="connsiteX19" fmla="*/ 2826527 w 3309097"/>
              <a:gd name="connsiteY19" fmla="*/ 2559360 h 3950354"/>
              <a:gd name="connsiteX20" fmla="*/ 2716799 w 3309097"/>
              <a:gd name="connsiteY20" fmla="*/ 2367336 h 3950354"/>
              <a:gd name="connsiteX21" fmla="*/ 2714632 w 3309097"/>
              <a:gd name="connsiteY21" fmla="*/ 2158338 h 3950354"/>
              <a:gd name="connsiteX22" fmla="*/ 2787606 w 3309097"/>
              <a:gd name="connsiteY22" fmla="*/ 1872586 h 3950354"/>
              <a:gd name="connsiteX23" fmla="*/ 3152480 w 3309097"/>
              <a:gd name="connsiteY23" fmla="*/ 1658272 h 3950354"/>
              <a:gd name="connsiteX24" fmla="*/ 3292871 w 3309097"/>
              <a:gd name="connsiteY24" fmla="*/ 849432 h 3950354"/>
              <a:gd name="connsiteX25" fmla="*/ 3055127 w 3309097"/>
              <a:gd name="connsiteY25" fmla="*/ 200208 h 3950354"/>
              <a:gd name="connsiteX26" fmla="*/ 2661935 w 3309097"/>
              <a:gd name="connsiteY26" fmla="*/ 8184 h 3950354"/>
              <a:gd name="connsiteX27" fmla="*/ 2199265 w 3309097"/>
              <a:gd name="connsiteY27" fmla="*/ 151107 h 3950354"/>
              <a:gd name="connsiteX28" fmla="*/ 1736340 w 3309097"/>
              <a:gd name="connsiteY28" fmla="*/ 694356 h 3950354"/>
              <a:gd name="connsiteX29" fmla="*/ 1533559 w 3309097"/>
              <a:gd name="connsiteY29" fmla="*/ 334109 h 3950354"/>
              <a:gd name="connsiteX30" fmla="*/ 1080023 w 3309097"/>
              <a:gd name="connsiteY30" fmla="*/ 63048 h 3950354"/>
              <a:gd name="connsiteX31" fmla="*/ 817289 w 3309097"/>
              <a:gd name="connsiteY31" fmla="*/ 15197 h 3950354"/>
              <a:gd name="connsiteX32" fmla="*/ 598365 w 3309097"/>
              <a:gd name="connsiteY32" fmla="*/ 86635 h 3950354"/>
              <a:gd name="connsiteX33" fmla="*/ 604535 w 3309097"/>
              <a:gd name="connsiteY33" fmla="*/ 236784 h 3950354"/>
              <a:gd name="connsiteX34" fmla="*/ 452415 w 3309097"/>
              <a:gd name="connsiteY34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1838935 w 3309097"/>
              <a:gd name="connsiteY13" fmla="*/ 3247606 h 3950354"/>
              <a:gd name="connsiteX14" fmla="*/ 2058431 w 3309097"/>
              <a:gd name="connsiteY14" fmla="*/ 3766368 h 3950354"/>
              <a:gd name="connsiteX15" fmla="*/ 2495707 w 3309097"/>
              <a:gd name="connsiteY15" fmla="*/ 3944288 h 3950354"/>
              <a:gd name="connsiteX16" fmla="*/ 2860581 w 3309097"/>
              <a:gd name="connsiteY16" fmla="*/ 3729974 h 3950354"/>
              <a:gd name="connsiteX17" fmla="*/ 3006530 w 3309097"/>
              <a:gd name="connsiteY17" fmla="*/ 3087032 h 3950354"/>
              <a:gd name="connsiteX18" fmla="*/ 2826527 w 3309097"/>
              <a:gd name="connsiteY18" fmla="*/ 2559360 h 3950354"/>
              <a:gd name="connsiteX19" fmla="*/ 2716799 w 3309097"/>
              <a:gd name="connsiteY19" fmla="*/ 2367336 h 3950354"/>
              <a:gd name="connsiteX20" fmla="*/ 2714632 w 3309097"/>
              <a:gd name="connsiteY20" fmla="*/ 2158338 h 3950354"/>
              <a:gd name="connsiteX21" fmla="*/ 2787606 w 3309097"/>
              <a:gd name="connsiteY21" fmla="*/ 1872586 h 3950354"/>
              <a:gd name="connsiteX22" fmla="*/ 3152480 w 3309097"/>
              <a:gd name="connsiteY22" fmla="*/ 1658272 h 3950354"/>
              <a:gd name="connsiteX23" fmla="*/ 3292871 w 3309097"/>
              <a:gd name="connsiteY23" fmla="*/ 849432 h 3950354"/>
              <a:gd name="connsiteX24" fmla="*/ 3055127 w 3309097"/>
              <a:gd name="connsiteY24" fmla="*/ 200208 h 3950354"/>
              <a:gd name="connsiteX25" fmla="*/ 2661935 w 3309097"/>
              <a:gd name="connsiteY25" fmla="*/ 8184 h 3950354"/>
              <a:gd name="connsiteX26" fmla="*/ 2199265 w 3309097"/>
              <a:gd name="connsiteY26" fmla="*/ 151107 h 3950354"/>
              <a:gd name="connsiteX27" fmla="*/ 1736340 w 3309097"/>
              <a:gd name="connsiteY27" fmla="*/ 694356 h 3950354"/>
              <a:gd name="connsiteX28" fmla="*/ 1533559 w 3309097"/>
              <a:gd name="connsiteY28" fmla="*/ 334109 h 3950354"/>
              <a:gd name="connsiteX29" fmla="*/ 1080023 w 3309097"/>
              <a:gd name="connsiteY29" fmla="*/ 63048 h 3950354"/>
              <a:gd name="connsiteX30" fmla="*/ 817289 w 3309097"/>
              <a:gd name="connsiteY30" fmla="*/ 15197 h 3950354"/>
              <a:gd name="connsiteX31" fmla="*/ 598365 w 3309097"/>
              <a:gd name="connsiteY31" fmla="*/ 86635 h 3950354"/>
              <a:gd name="connsiteX32" fmla="*/ 604535 w 3309097"/>
              <a:gd name="connsiteY32" fmla="*/ 236784 h 3950354"/>
              <a:gd name="connsiteX33" fmla="*/ 452415 w 3309097"/>
              <a:gd name="connsiteY33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328112 w 3309097"/>
              <a:gd name="connsiteY12" fmla="*/ 3444221 h 3950354"/>
              <a:gd name="connsiteX13" fmla="*/ 2058431 w 3309097"/>
              <a:gd name="connsiteY13" fmla="*/ 3766368 h 3950354"/>
              <a:gd name="connsiteX14" fmla="*/ 2495707 w 3309097"/>
              <a:gd name="connsiteY14" fmla="*/ 3944288 h 3950354"/>
              <a:gd name="connsiteX15" fmla="*/ 2860581 w 3309097"/>
              <a:gd name="connsiteY15" fmla="*/ 3729974 h 3950354"/>
              <a:gd name="connsiteX16" fmla="*/ 3006530 w 3309097"/>
              <a:gd name="connsiteY16" fmla="*/ 3087032 h 3950354"/>
              <a:gd name="connsiteX17" fmla="*/ 2826527 w 3309097"/>
              <a:gd name="connsiteY17" fmla="*/ 2559360 h 3950354"/>
              <a:gd name="connsiteX18" fmla="*/ 2716799 w 3309097"/>
              <a:gd name="connsiteY18" fmla="*/ 2367336 h 3950354"/>
              <a:gd name="connsiteX19" fmla="*/ 2714632 w 3309097"/>
              <a:gd name="connsiteY19" fmla="*/ 2158338 h 3950354"/>
              <a:gd name="connsiteX20" fmla="*/ 2787606 w 3309097"/>
              <a:gd name="connsiteY20" fmla="*/ 1872586 h 3950354"/>
              <a:gd name="connsiteX21" fmla="*/ 3152480 w 3309097"/>
              <a:gd name="connsiteY21" fmla="*/ 1658272 h 3950354"/>
              <a:gd name="connsiteX22" fmla="*/ 3292871 w 3309097"/>
              <a:gd name="connsiteY22" fmla="*/ 849432 h 3950354"/>
              <a:gd name="connsiteX23" fmla="*/ 3055127 w 3309097"/>
              <a:gd name="connsiteY23" fmla="*/ 200208 h 3950354"/>
              <a:gd name="connsiteX24" fmla="*/ 2661935 w 3309097"/>
              <a:gd name="connsiteY24" fmla="*/ 8184 h 3950354"/>
              <a:gd name="connsiteX25" fmla="*/ 2199265 w 3309097"/>
              <a:gd name="connsiteY25" fmla="*/ 151107 h 3950354"/>
              <a:gd name="connsiteX26" fmla="*/ 1736340 w 3309097"/>
              <a:gd name="connsiteY26" fmla="*/ 694356 h 3950354"/>
              <a:gd name="connsiteX27" fmla="*/ 1533559 w 3309097"/>
              <a:gd name="connsiteY27" fmla="*/ 334109 h 3950354"/>
              <a:gd name="connsiteX28" fmla="*/ 1080023 w 3309097"/>
              <a:gd name="connsiteY28" fmla="*/ 63048 h 3950354"/>
              <a:gd name="connsiteX29" fmla="*/ 817289 w 3309097"/>
              <a:gd name="connsiteY29" fmla="*/ 15197 h 3950354"/>
              <a:gd name="connsiteX30" fmla="*/ 598365 w 3309097"/>
              <a:gd name="connsiteY30" fmla="*/ 86635 h 3950354"/>
              <a:gd name="connsiteX31" fmla="*/ 604535 w 3309097"/>
              <a:gd name="connsiteY31" fmla="*/ 236784 h 3950354"/>
              <a:gd name="connsiteX32" fmla="*/ 452415 w 3309097"/>
              <a:gd name="connsiteY32" fmla="*/ 300949 h 3950354"/>
              <a:gd name="connsiteX0" fmla="*/ 452415 w 3309097"/>
              <a:gd name="connsiteY0" fmla="*/ 300949 h 3950354"/>
              <a:gd name="connsiteX1" fmla="*/ 233491 w 3309097"/>
              <a:gd name="connsiteY1" fmla="*/ 229511 h 3950354"/>
              <a:gd name="connsiteX2" fmla="*/ 92471 w 3309097"/>
              <a:gd name="connsiteY2" fmla="*/ 456240 h 3950354"/>
              <a:gd name="connsiteX3" fmla="*/ 65039 w 3309097"/>
              <a:gd name="connsiteY3" fmla="*/ 776280 h 3950354"/>
              <a:gd name="connsiteX4" fmla="*/ 174767 w 3309097"/>
              <a:gd name="connsiteY4" fmla="*/ 1489512 h 3950354"/>
              <a:gd name="connsiteX5" fmla="*/ 598366 w 3309097"/>
              <a:gd name="connsiteY5" fmla="*/ 1872586 h 3950354"/>
              <a:gd name="connsiteX6" fmla="*/ 525391 w 3309097"/>
              <a:gd name="connsiteY6" fmla="*/ 2229776 h 3950354"/>
              <a:gd name="connsiteX7" fmla="*/ 247919 w 3309097"/>
              <a:gd name="connsiteY7" fmla="*/ 2376480 h 3950354"/>
              <a:gd name="connsiteX8" fmla="*/ 14567 w 3309097"/>
              <a:gd name="connsiteY8" fmla="*/ 2944155 h 3950354"/>
              <a:gd name="connsiteX9" fmla="*/ 160516 w 3309097"/>
              <a:gd name="connsiteY9" fmla="*/ 3515659 h 3950354"/>
              <a:gd name="connsiteX10" fmla="*/ 452415 w 3309097"/>
              <a:gd name="connsiteY10" fmla="*/ 3801411 h 3950354"/>
              <a:gd name="connsiteX11" fmla="*/ 890264 w 3309097"/>
              <a:gd name="connsiteY11" fmla="*/ 3801411 h 3950354"/>
              <a:gd name="connsiteX12" fmla="*/ 1532773 w 3309097"/>
              <a:gd name="connsiteY12" fmla="*/ 3569810 h 3950354"/>
              <a:gd name="connsiteX13" fmla="*/ 2058431 w 3309097"/>
              <a:gd name="connsiteY13" fmla="*/ 3766368 h 3950354"/>
              <a:gd name="connsiteX14" fmla="*/ 2495707 w 3309097"/>
              <a:gd name="connsiteY14" fmla="*/ 3944288 h 3950354"/>
              <a:gd name="connsiteX15" fmla="*/ 2860581 w 3309097"/>
              <a:gd name="connsiteY15" fmla="*/ 3729974 h 3950354"/>
              <a:gd name="connsiteX16" fmla="*/ 3006530 w 3309097"/>
              <a:gd name="connsiteY16" fmla="*/ 3087032 h 3950354"/>
              <a:gd name="connsiteX17" fmla="*/ 2826527 w 3309097"/>
              <a:gd name="connsiteY17" fmla="*/ 2559360 h 3950354"/>
              <a:gd name="connsiteX18" fmla="*/ 2716799 w 3309097"/>
              <a:gd name="connsiteY18" fmla="*/ 2367336 h 3950354"/>
              <a:gd name="connsiteX19" fmla="*/ 2714632 w 3309097"/>
              <a:gd name="connsiteY19" fmla="*/ 2158338 h 3950354"/>
              <a:gd name="connsiteX20" fmla="*/ 2787606 w 3309097"/>
              <a:gd name="connsiteY20" fmla="*/ 1872586 h 3950354"/>
              <a:gd name="connsiteX21" fmla="*/ 3152480 w 3309097"/>
              <a:gd name="connsiteY21" fmla="*/ 1658272 h 3950354"/>
              <a:gd name="connsiteX22" fmla="*/ 3292871 w 3309097"/>
              <a:gd name="connsiteY22" fmla="*/ 849432 h 3950354"/>
              <a:gd name="connsiteX23" fmla="*/ 3055127 w 3309097"/>
              <a:gd name="connsiteY23" fmla="*/ 200208 h 3950354"/>
              <a:gd name="connsiteX24" fmla="*/ 2661935 w 3309097"/>
              <a:gd name="connsiteY24" fmla="*/ 8184 h 3950354"/>
              <a:gd name="connsiteX25" fmla="*/ 2199265 w 3309097"/>
              <a:gd name="connsiteY25" fmla="*/ 151107 h 3950354"/>
              <a:gd name="connsiteX26" fmla="*/ 1736340 w 3309097"/>
              <a:gd name="connsiteY26" fmla="*/ 694356 h 3950354"/>
              <a:gd name="connsiteX27" fmla="*/ 1533559 w 3309097"/>
              <a:gd name="connsiteY27" fmla="*/ 334109 h 3950354"/>
              <a:gd name="connsiteX28" fmla="*/ 1080023 w 3309097"/>
              <a:gd name="connsiteY28" fmla="*/ 63048 h 3950354"/>
              <a:gd name="connsiteX29" fmla="*/ 817289 w 3309097"/>
              <a:gd name="connsiteY29" fmla="*/ 15197 h 3950354"/>
              <a:gd name="connsiteX30" fmla="*/ 598365 w 3309097"/>
              <a:gd name="connsiteY30" fmla="*/ 86635 h 3950354"/>
              <a:gd name="connsiteX31" fmla="*/ 604535 w 3309097"/>
              <a:gd name="connsiteY31" fmla="*/ 236784 h 3950354"/>
              <a:gd name="connsiteX32" fmla="*/ 452415 w 3309097"/>
              <a:gd name="connsiteY32" fmla="*/ 300949 h 3950354"/>
              <a:gd name="connsiteX0" fmla="*/ 452415 w 3309097"/>
              <a:gd name="connsiteY0" fmla="*/ 300949 h 3970982"/>
              <a:gd name="connsiteX1" fmla="*/ 233491 w 3309097"/>
              <a:gd name="connsiteY1" fmla="*/ 229511 h 3970982"/>
              <a:gd name="connsiteX2" fmla="*/ 92471 w 3309097"/>
              <a:gd name="connsiteY2" fmla="*/ 456240 h 3970982"/>
              <a:gd name="connsiteX3" fmla="*/ 65039 w 3309097"/>
              <a:gd name="connsiteY3" fmla="*/ 776280 h 3970982"/>
              <a:gd name="connsiteX4" fmla="*/ 174767 w 3309097"/>
              <a:gd name="connsiteY4" fmla="*/ 1489512 h 3970982"/>
              <a:gd name="connsiteX5" fmla="*/ 598366 w 3309097"/>
              <a:gd name="connsiteY5" fmla="*/ 1872586 h 3970982"/>
              <a:gd name="connsiteX6" fmla="*/ 525391 w 3309097"/>
              <a:gd name="connsiteY6" fmla="*/ 2229776 h 3970982"/>
              <a:gd name="connsiteX7" fmla="*/ 247919 w 3309097"/>
              <a:gd name="connsiteY7" fmla="*/ 2376480 h 3970982"/>
              <a:gd name="connsiteX8" fmla="*/ 14567 w 3309097"/>
              <a:gd name="connsiteY8" fmla="*/ 2944155 h 3970982"/>
              <a:gd name="connsiteX9" fmla="*/ 160516 w 3309097"/>
              <a:gd name="connsiteY9" fmla="*/ 3515659 h 3970982"/>
              <a:gd name="connsiteX10" fmla="*/ 452415 w 3309097"/>
              <a:gd name="connsiteY10" fmla="*/ 3801411 h 3970982"/>
              <a:gd name="connsiteX11" fmla="*/ 890264 w 3309097"/>
              <a:gd name="connsiteY11" fmla="*/ 3801411 h 3970982"/>
              <a:gd name="connsiteX12" fmla="*/ 1532773 w 3309097"/>
              <a:gd name="connsiteY12" fmla="*/ 3569810 h 3970982"/>
              <a:gd name="connsiteX13" fmla="*/ 2495707 w 3309097"/>
              <a:gd name="connsiteY13" fmla="*/ 3944288 h 3970982"/>
              <a:gd name="connsiteX14" fmla="*/ 2860581 w 3309097"/>
              <a:gd name="connsiteY14" fmla="*/ 3729974 h 3970982"/>
              <a:gd name="connsiteX15" fmla="*/ 3006530 w 3309097"/>
              <a:gd name="connsiteY15" fmla="*/ 3087032 h 3970982"/>
              <a:gd name="connsiteX16" fmla="*/ 2826527 w 3309097"/>
              <a:gd name="connsiteY16" fmla="*/ 2559360 h 3970982"/>
              <a:gd name="connsiteX17" fmla="*/ 2716799 w 3309097"/>
              <a:gd name="connsiteY17" fmla="*/ 2367336 h 3970982"/>
              <a:gd name="connsiteX18" fmla="*/ 2714632 w 3309097"/>
              <a:gd name="connsiteY18" fmla="*/ 2158338 h 3970982"/>
              <a:gd name="connsiteX19" fmla="*/ 2787606 w 3309097"/>
              <a:gd name="connsiteY19" fmla="*/ 1872586 h 3970982"/>
              <a:gd name="connsiteX20" fmla="*/ 3152480 w 3309097"/>
              <a:gd name="connsiteY20" fmla="*/ 1658272 h 3970982"/>
              <a:gd name="connsiteX21" fmla="*/ 3292871 w 3309097"/>
              <a:gd name="connsiteY21" fmla="*/ 849432 h 3970982"/>
              <a:gd name="connsiteX22" fmla="*/ 3055127 w 3309097"/>
              <a:gd name="connsiteY22" fmla="*/ 200208 h 3970982"/>
              <a:gd name="connsiteX23" fmla="*/ 2661935 w 3309097"/>
              <a:gd name="connsiteY23" fmla="*/ 8184 h 3970982"/>
              <a:gd name="connsiteX24" fmla="*/ 2199265 w 3309097"/>
              <a:gd name="connsiteY24" fmla="*/ 151107 h 3970982"/>
              <a:gd name="connsiteX25" fmla="*/ 1736340 w 3309097"/>
              <a:gd name="connsiteY25" fmla="*/ 694356 h 3970982"/>
              <a:gd name="connsiteX26" fmla="*/ 1533559 w 3309097"/>
              <a:gd name="connsiteY26" fmla="*/ 334109 h 3970982"/>
              <a:gd name="connsiteX27" fmla="*/ 1080023 w 3309097"/>
              <a:gd name="connsiteY27" fmla="*/ 63048 h 3970982"/>
              <a:gd name="connsiteX28" fmla="*/ 817289 w 3309097"/>
              <a:gd name="connsiteY28" fmla="*/ 15197 h 3970982"/>
              <a:gd name="connsiteX29" fmla="*/ 598365 w 3309097"/>
              <a:gd name="connsiteY29" fmla="*/ 86635 h 3970982"/>
              <a:gd name="connsiteX30" fmla="*/ 604535 w 3309097"/>
              <a:gd name="connsiteY30" fmla="*/ 236784 h 3970982"/>
              <a:gd name="connsiteX31" fmla="*/ 452415 w 3309097"/>
              <a:gd name="connsiteY31" fmla="*/ 300949 h 39709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309097" h="3970982">
                <a:moveTo>
                  <a:pt x="452415" y="300949"/>
                </a:moveTo>
                <a:cubicBezTo>
                  <a:pt x="390574" y="299737"/>
                  <a:pt x="293482" y="203629"/>
                  <a:pt x="233491" y="229511"/>
                </a:cubicBezTo>
                <a:cubicBezTo>
                  <a:pt x="173500" y="255393"/>
                  <a:pt x="120546" y="365112"/>
                  <a:pt x="92471" y="456240"/>
                </a:cubicBezTo>
                <a:cubicBezTo>
                  <a:pt x="64396" y="547368"/>
                  <a:pt x="51323" y="604068"/>
                  <a:pt x="65039" y="776280"/>
                </a:cubicBezTo>
                <a:cubicBezTo>
                  <a:pt x="78755" y="948492"/>
                  <a:pt x="85879" y="1306794"/>
                  <a:pt x="174767" y="1489512"/>
                </a:cubicBezTo>
                <a:cubicBezTo>
                  <a:pt x="263655" y="1672230"/>
                  <a:pt x="539929" y="1749209"/>
                  <a:pt x="598366" y="1872586"/>
                </a:cubicBezTo>
                <a:cubicBezTo>
                  <a:pt x="656803" y="1995963"/>
                  <a:pt x="583799" y="2145794"/>
                  <a:pt x="525391" y="2229776"/>
                </a:cubicBezTo>
                <a:cubicBezTo>
                  <a:pt x="466983" y="2313758"/>
                  <a:pt x="333056" y="2257417"/>
                  <a:pt x="247919" y="2376480"/>
                </a:cubicBezTo>
                <a:cubicBezTo>
                  <a:pt x="162782" y="2495543"/>
                  <a:pt x="29134" y="2754292"/>
                  <a:pt x="14567" y="2944155"/>
                </a:cubicBezTo>
                <a:cubicBezTo>
                  <a:pt x="0" y="3134018"/>
                  <a:pt x="87541" y="3372783"/>
                  <a:pt x="160516" y="3515659"/>
                </a:cubicBezTo>
                <a:cubicBezTo>
                  <a:pt x="233491" y="3658535"/>
                  <a:pt x="330790" y="3753786"/>
                  <a:pt x="452415" y="3801411"/>
                </a:cubicBezTo>
                <a:cubicBezTo>
                  <a:pt x="574040" y="3849036"/>
                  <a:pt x="710204" y="3840011"/>
                  <a:pt x="890264" y="3801411"/>
                </a:cubicBezTo>
                <a:cubicBezTo>
                  <a:pt x="1070324" y="3762811"/>
                  <a:pt x="1265199" y="3545997"/>
                  <a:pt x="1532773" y="3569810"/>
                </a:cubicBezTo>
                <a:cubicBezTo>
                  <a:pt x="1800347" y="3593623"/>
                  <a:pt x="2274406" y="3917594"/>
                  <a:pt x="2495707" y="3944288"/>
                </a:cubicBezTo>
                <a:cubicBezTo>
                  <a:pt x="2717008" y="3970982"/>
                  <a:pt x="2775444" y="3872850"/>
                  <a:pt x="2860581" y="3729974"/>
                </a:cubicBezTo>
                <a:cubicBezTo>
                  <a:pt x="2945718" y="3587098"/>
                  <a:pt x="3012206" y="3282134"/>
                  <a:pt x="3006530" y="3087032"/>
                </a:cubicBezTo>
                <a:cubicBezTo>
                  <a:pt x="3000854" y="2891930"/>
                  <a:pt x="2874815" y="2679309"/>
                  <a:pt x="2826527" y="2559360"/>
                </a:cubicBezTo>
                <a:cubicBezTo>
                  <a:pt x="2778239" y="2439411"/>
                  <a:pt x="2735448" y="2434173"/>
                  <a:pt x="2716799" y="2367336"/>
                </a:cubicBezTo>
                <a:cubicBezTo>
                  <a:pt x="2698150" y="2300499"/>
                  <a:pt x="2702831" y="2240796"/>
                  <a:pt x="2714632" y="2158338"/>
                </a:cubicBezTo>
                <a:cubicBezTo>
                  <a:pt x="2726433" y="2075880"/>
                  <a:pt x="2714631" y="1955930"/>
                  <a:pt x="2787606" y="1872586"/>
                </a:cubicBezTo>
                <a:cubicBezTo>
                  <a:pt x="2860581" y="1789242"/>
                  <a:pt x="3068269" y="1828798"/>
                  <a:pt x="3152480" y="1658272"/>
                </a:cubicBezTo>
                <a:cubicBezTo>
                  <a:pt x="3236691" y="1487746"/>
                  <a:pt x="3309097" y="1092443"/>
                  <a:pt x="3292871" y="849432"/>
                </a:cubicBezTo>
                <a:cubicBezTo>
                  <a:pt x="3276646" y="606421"/>
                  <a:pt x="3160283" y="340416"/>
                  <a:pt x="3055127" y="200208"/>
                </a:cubicBezTo>
                <a:cubicBezTo>
                  <a:pt x="2949971" y="60000"/>
                  <a:pt x="2804579" y="16368"/>
                  <a:pt x="2661935" y="8184"/>
                </a:cubicBezTo>
                <a:cubicBezTo>
                  <a:pt x="2519291" y="0"/>
                  <a:pt x="2353531" y="36745"/>
                  <a:pt x="2199265" y="151107"/>
                </a:cubicBezTo>
                <a:cubicBezTo>
                  <a:pt x="2044999" y="265469"/>
                  <a:pt x="1847291" y="663856"/>
                  <a:pt x="1736340" y="694356"/>
                </a:cubicBezTo>
                <a:cubicBezTo>
                  <a:pt x="1625389" y="724856"/>
                  <a:pt x="1642945" y="439327"/>
                  <a:pt x="1533559" y="334109"/>
                </a:cubicBezTo>
                <a:cubicBezTo>
                  <a:pt x="1424173" y="228891"/>
                  <a:pt x="1199401" y="116200"/>
                  <a:pt x="1080023" y="63048"/>
                </a:cubicBezTo>
                <a:cubicBezTo>
                  <a:pt x="960645" y="9896"/>
                  <a:pt x="897565" y="11266"/>
                  <a:pt x="817289" y="15197"/>
                </a:cubicBezTo>
                <a:cubicBezTo>
                  <a:pt x="737013" y="19128"/>
                  <a:pt x="633824" y="49704"/>
                  <a:pt x="598365" y="86635"/>
                </a:cubicBezTo>
                <a:cubicBezTo>
                  <a:pt x="562906" y="123566"/>
                  <a:pt x="628860" y="201065"/>
                  <a:pt x="604535" y="236784"/>
                </a:cubicBezTo>
                <a:cubicBezTo>
                  <a:pt x="580210" y="272503"/>
                  <a:pt x="514256" y="302161"/>
                  <a:pt x="452415" y="300949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 rot="21065873">
            <a:off x="3929058" y="2714620"/>
            <a:ext cx="857256" cy="857257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  <a:gd name="connsiteX0" fmla="*/ 629316 w 790860"/>
              <a:gd name="connsiteY0" fmla="*/ 42070 h 904654"/>
              <a:gd name="connsiteX1" fmla="*/ 428628 w 790860"/>
              <a:gd name="connsiteY1" fmla="*/ 118836 h 904654"/>
              <a:gd name="connsiteX2" fmla="*/ 180686 w 790860"/>
              <a:gd name="connsiteY2" fmla="*/ 282668 h 904654"/>
              <a:gd name="connsiteX3" fmla="*/ 7524 w 790860"/>
              <a:gd name="connsiteY3" fmla="*/ 590710 h 904654"/>
              <a:gd name="connsiteX4" fmla="*/ 135540 w 790860"/>
              <a:gd name="connsiteY4" fmla="*/ 819310 h 904654"/>
              <a:gd name="connsiteX5" fmla="*/ 483012 w 790860"/>
              <a:gd name="connsiteY5" fmla="*/ 892462 h 904654"/>
              <a:gd name="connsiteX6" fmla="*/ 748188 w 790860"/>
              <a:gd name="connsiteY6" fmla="*/ 746158 h 904654"/>
              <a:gd name="connsiteX7" fmla="*/ 739044 w 790860"/>
              <a:gd name="connsiteY7" fmla="*/ 371254 h 904654"/>
              <a:gd name="connsiteX8" fmla="*/ 629316 w 790860"/>
              <a:gd name="connsiteY8" fmla="*/ 42070 h 904654"/>
              <a:gd name="connsiteX0" fmla="*/ 739044 w 792304"/>
              <a:gd name="connsiteY0" fmla="*/ 267182 h 800582"/>
              <a:gd name="connsiteX1" fmla="*/ 428628 w 792304"/>
              <a:gd name="connsiteY1" fmla="*/ 14764 h 800582"/>
              <a:gd name="connsiteX2" fmla="*/ 180686 w 792304"/>
              <a:gd name="connsiteY2" fmla="*/ 178596 h 800582"/>
              <a:gd name="connsiteX3" fmla="*/ 7524 w 792304"/>
              <a:gd name="connsiteY3" fmla="*/ 486638 h 800582"/>
              <a:gd name="connsiteX4" fmla="*/ 135540 w 792304"/>
              <a:gd name="connsiteY4" fmla="*/ 715238 h 800582"/>
              <a:gd name="connsiteX5" fmla="*/ 483012 w 792304"/>
              <a:gd name="connsiteY5" fmla="*/ 788390 h 800582"/>
              <a:gd name="connsiteX6" fmla="*/ 748188 w 792304"/>
              <a:gd name="connsiteY6" fmla="*/ 642086 h 800582"/>
              <a:gd name="connsiteX7" fmla="*/ 739044 w 792304"/>
              <a:gd name="connsiteY7" fmla="*/ 267182 h 800582"/>
              <a:gd name="connsiteX0" fmla="*/ 739044 w 833628"/>
              <a:gd name="connsiteY0" fmla="*/ 125162 h 658562"/>
              <a:gd name="connsiteX1" fmla="*/ 180686 w 833628"/>
              <a:gd name="connsiteY1" fmla="*/ 36576 h 658562"/>
              <a:gd name="connsiteX2" fmla="*/ 7524 w 833628"/>
              <a:gd name="connsiteY2" fmla="*/ 344618 h 658562"/>
              <a:gd name="connsiteX3" fmla="*/ 135540 w 833628"/>
              <a:gd name="connsiteY3" fmla="*/ 573218 h 658562"/>
              <a:gd name="connsiteX4" fmla="*/ 483012 w 833628"/>
              <a:gd name="connsiteY4" fmla="*/ 646370 h 658562"/>
              <a:gd name="connsiteX5" fmla="*/ 748188 w 833628"/>
              <a:gd name="connsiteY5" fmla="*/ 500066 h 658562"/>
              <a:gd name="connsiteX6" fmla="*/ 739044 w 833628"/>
              <a:gd name="connsiteY6" fmla="*/ 125162 h 658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33628" h="658562">
                <a:moveTo>
                  <a:pt x="739044" y="125162"/>
                </a:moveTo>
                <a:cubicBezTo>
                  <a:pt x="644460" y="47914"/>
                  <a:pt x="302606" y="0"/>
                  <a:pt x="180686" y="36576"/>
                </a:cubicBezTo>
                <a:cubicBezTo>
                  <a:pt x="58766" y="73152"/>
                  <a:pt x="15048" y="255178"/>
                  <a:pt x="7524" y="344618"/>
                </a:cubicBezTo>
                <a:cubicBezTo>
                  <a:pt x="0" y="434058"/>
                  <a:pt x="56292" y="522926"/>
                  <a:pt x="135540" y="573218"/>
                </a:cubicBezTo>
                <a:cubicBezTo>
                  <a:pt x="214788" y="623510"/>
                  <a:pt x="380904" y="658562"/>
                  <a:pt x="483012" y="646370"/>
                </a:cubicBezTo>
                <a:cubicBezTo>
                  <a:pt x="585120" y="634178"/>
                  <a:pt x="705516" y="586934"/>
                  <a:pt x="748188" y="500066"/>
                </a:cubicBezTo>
                <a:cubicBezTo>
                  <a:pt x="790860" y="413198"/>
                  <a:pt x="833628" y="202410"/>
                  <a:pt x="739044" y="12516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9" name="Freeform 28"/>
          <p:cNvSpPr/>
          <p:nvPr/>
        </p:nvSpPr>
        <p:spPr>
          <a:xfrm>
            <a:off x="3428992" y="1643050"/>
            <a:ext cx="500066" cy="5671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906415"/>
            <a:ext cx="3715575" cy="459428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36" fmla="*/ 2153475 w 3715575"/>
              <a:gd name="connsiteY36" fmla="*/ 205740 h 4609527"/>
              <a:gd name="connsiteX0" fmla="*/ 2400363 w 3715575"/>
              <a:gd name="connsiteY0" fmla="*/ 11430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0" fmla="*/ 2400363 w 3715575"/>
              <a:gd name="connsiteY0" fmla="*/ 103632 h 4598859"/>
              <a:gd name="connsiteX1" fmla="*/ 1915731 w 3715575"/>
              <a:gd name="connsiteY1" fmla="*/ 259080 h 4598859"/>
              <a:gd name="connsiteX2" fmla="*/ 1220787 w 3715575"/>
              <a:gd name="connsiteY2" fmla="*/ 39624 h 4598859"/>
              <a:gd name="connsiteX3" fmla="*/ 800163 w 3715575"/>
              <a:gd name="connsiteY3" fmla="*/ 48768 h 4598859"/>
              <a:gd name="connsiteX4" fmla="*/ 342963 w 3715575"/>
              <a:gd name="connsiteY4" fmla="*/ 286512 h 4598859"/>
              <a:gd name="connsiteX5" fmla="*/ 169227 w 3715575"/>
              <a:gd name="connsiteY5" fmla="*/ 460248 h 4598859"/>
              <a:gd name="connsiteX6" fmla="*/ 32067 w 3715575"/>
              <a:gd name="connsiteY6" fmla="*/ 826008 h 4598859"/>
              <a:gd name="connsiteX7" fmla="*/ 59119 w 3715575"/>
              <a:gd name="connsiteY7" fmla="*/ 1527025 h 4598859"/>
              <a:gd name="connsiteX8" fmla="*/ 59120 w 3715575"/>
              <a:gd name="connsiteY8" fmla="*/ 1955653 h 4598859"/>
              <a:gd name="connsiteX9" fmla="*/ 201995 w 3715575"/>
              <a:gd name="connsiteY9" fmla="*/ 2169967 h 4598859"/>
              <a:gd name="connsiteX10" fmla="*/ 344871 w 3715575"/>
              <a:gd name="connsiteY10" fmla="*/ 2312843 h 4598859"/>
              <a:gd name="connsiteX11" fmla="*/ 201995 w 3715575"/>
              <a:gd name="connsiteY11" fmla="*/ 2598595 h 4598859"/>
              <a:gd name="connsiteX12" fmla="*/ 59120 w 3715575"/>
              <a:gd name="connsiteY12" fmla="*/ 2884347 h 4598859"/>
              <a:gd name="connsiteX13" fmla="*/ 4635 w 3715575"/>
              <a:gd name="connsiteY13" fmla="*/ 3285744 h 4598859"/>
              <a:gd name="connsiteX14" fmla="*/ 86931 w 3715575"/>
              <a:gd name="connsiteY14" fmla="*/ 3697224 h 4598859"/>
              <a:gd name="connsiteX15" fmla="*/ 288099 w 3715575"/>
              <a:gd name="connsiteY15" fmla="*/ 4163568 h 4598859"/>
              <a:gd name="connsiteX16" fmla="*/ 763587 w 3715575"/>
              <a:gd name="connsiteY16" fmla="*/ 4410456 h 4598859"/>
              <a:gd name="connsiteX17" fmla="*/ 1220787 w 3715575"/>
              <a:gd name="connsiteY17" fmla="*/ 4428744 h 4598859"/>
              <a:gd name="connsiteX18" fmla="*/ 1773632 w 3715575"/>
              <a:gd name="connsiteY18" fmla="*/ 4384545 h 4598859"/>
              <a:gd name="connsiteX19" fmla="*/ 2488012 w 3715575"/>
              <a:gd name="connsiteY19" fmla="*/ 4598859 h 4598859"/>
              <a:gd name="connsiteX20" fmla="*/ 3273830 w 3715575"/>
              <a:gd name="connsiteY20" fmla="*/ 4384545 h 4598859"/>
              <a:gd name="connsiteX21" fmla="*/ 3515931 w 3715575"/>
              <a:gd name="connsiteY21" fmla="*/ 3816096 h 4598859"/>
              <a:gd name="connsiteX22" fmla="*/ 3589083 w 3715575"/>
              <a:gd name="connsiteY22" fmla="*/ 3294888 h 4598859"/>
              <a:gd name="connsiteX23" fmla="*/ 3534219 w 3715575"/>
              <a:gd name="connsiteY23" fmla="*/ 2938272 h 4598859"/>
              <a:gd name="connsiteX24" fmla="*/ 3406203 w 3715575"/>
              <a:gd name="connsiteY24" fmla="*/ 2700528 h 4598859"/>
              <a:gd name="connsiteX25" fmla="*/ 3177603 w 3715575"/>
              <a:gd name="connsiteY25" fmla="*/ 2471928 h 4598859"/>
              <a:gd name="connsiteX26" fmla="*/ 3378771 w 3715575"/>
              <a:gd name="connsiteY26" fmla="*/ 2334768 h 4598859"/>
              <a:gd name="connsiteX27" fmla="*/ 3631019 w 3715575"/>
              <a:gd name="connsiteY27" fmla="*/ 2169967 h 4598859"/>
              <a:gd name="connsiteX28" fmla="*/ 3698811 w 3715575"/>
              <a:gd name="connsiteY28" fmla="*/ 1630680 h 4598859"/>
              <a:gd name="connsiteX29" fmla="*/ 3698811 w 3715575"/>
              <a:gd name="connsiteY29" fmla="*/ 1136904 h 4598859"/>
              <a:gd name="connsiteX30" fmla="*/ 3598227 w 3715575"/>
              <a:gd name="connsiteY30" fmla="*/ 606552 h 4598859"/>
              <a:gd name="connsiteX31" fmla="*/ 3415347 w 3715575"/>
              <a:gd name="connsiteY31" fmla="*/ 313944 h 4598859"/>
              <a:gd name="connsiteX32" fmla="*/ 3177603 w 3715575"/>
              <a:gd name="connsiteY32" fmla="*/ 121920 h 4598859"/>
              <a:gd name="connsiteX33" fmla="*/ 2756979 w 3715575"/>
              <a:gd name="connsiteY33" fmla="*/ 3048 h 4598859"/>
              <a:gd name="connsiteX34" fmla="*/ 2400363 w 3715575"/>
              <a:gd name="connsiteY34" fmla="*/ 103632 h 4598859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400363 w 3715575"/>
              <a:gd name="connsiteY33" fmla="*/ 99060 h 4594287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773764 w 3715575"/>
              <a:gd name="connsiteY33" fmla="*/ 22255 h 4594287"/>
              <a:gd name="connsiteX34" fmla="*/ 2400363 w 3715575"/>
              <a:gd name="connsiteY34" fmla="*/ 99060 h 4594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715575" h="4594287">
                <a:moveTo>
                  <a:pt x="2400363" y="99060"/>
                </a:moveTo>
                <a:cubicBezTo>
                  <a:pt x="2190051" y="121920"/>
                  <a:pt x="2112327" y="265176"/>
                  <a:pt x="1915731" y="254508"/>
                </a:cubicBezTo>
                <a:cubicBezTo>
                  <a:pt x="1719135" y="243840"/>
                  <a:pt x="1406715" y="70104"/>
                  <a:pt x="1220787" y="35052"/>
                </a:cubicBezTo>
                <a:cubicBezTo>
                  <a:pt x="1034859" y="0"/>
                  <a:pt x="946467" y="3048"/>
                  <a:pt x="800163" y="44196"/>
                </a:cubicBezTo>
                <a:cubicBezTo>
                  <a:pt x="653859" y="85344"/>
                  <a:pt x="448119" y="213360"/>
                  <a:pt x="342963" y="281940"/>
                </a:cubicBezTo>
                <a:cubicBezTo>
                  <a:pt x="237807" y="350520"/>
                  <a:pt x="221043" y="365760"/>
                  <a:pt x="169227" y="455676"/>
                </a:cubicBezTo>
                <a:cubicBezTo>
                  <a:pt x="117411" y="545592"/>
                  <a:pt x="50418" y="643640"/>
                  <a:pt x="32067" y="821436"/>
                </a:cubicBezTo>
                <a:cubicBezTo>
                  <a:pt x="13716" y="999232"/>
                  <a:pt x="54610" y="1334179"/>
                  <a:pt x="59119" y="1522453"/>
                </a:cubicBezTo>
                <a:cubicBezTo>
                  <a:pt x="63628" y="1710727"/>
                  <a:pt x="35307" y="1843924"/>
                  <a:pt x="59120" y="1951081"/>
                </a:cubicBezTo>
                <a:cubicBezTo>
                  <a:pt x="82933" y="2058238"/>
                  <a:pt x="154370" y="2105863"/>
                  <a:pt x="201995" y="2165395"/>
                </a:cubicBezTo>
                <a:cubicBezTo>
                  <a:pt x="249620" y="2224927"/>
                  <a:pt x="344871" y="2236833"/>
                  <a:pt x="344871" y="2308271"/>
                </a:cubicBezTo>
                <a:cubicBezTo>
                  <a:pt x="344871" y="2379709"/>
                  <a:pt x="249620" y="2498772"/>
                  <a:pt x="201995" y="2594023"/>
                </a:cubicBezTo>
                <a:cubicBezTo>
                  <a:pt x="154370" y="2689274"/>
                  <a:pt x="92013" y="2765250"/>
                  <a:pt x="59120" y="2879775"/>
                </a:cubicBezTo>
                <a:cubicBezTo>
                  <a:pt x="26227" y="2994300"/>
                  <a:pt x="0" y="3145693"/>
                  <a:pt x="4635" y="3281172"/>
                </a:cubicBezTo>
                <a:cubicBezTo>
                  <a:pt x="9270" y="3416651"/>
                  <a:pt x="39687" y="3546348"/>
                  <a:pt x="86931" y="3692652"/>
                </a:cubicBezTo>
                <a:cubicBezTo>
                  <a:pt x="134175" y="3838956"/>
                  <a:pt x="175323" y="4040124"/>
                  <a:pt x="288099" y="4158996"/>
                </a:cubicBezTo>
                <a:cubicBezTo>
                  <a:pt x="400875" y="4277868"/>
                  <a:pt x="608139" y="4361688"/>
                  <a:pt x="763587" y="4405884"/>
                </a:cubicBezTo>
                <a:cubicBezTo>
                  <a:pt x="919035" y="4450080"/>
                  <a:pt x="1052446" y="4428490"/>
                  <a:pt x="1220787" y="4424172"/>
                </a:cubicBezTo>
                <a:cubicBezTo>
                  <a:pt x="1389128" y="4419854"/>
                  <a:pt x="1562428" y="4351621"/>
                  <a:pt x="1773632" y="4379973"/>
                </a:cubicBezTo>
                <a:cubicBezTo>
                  <a:pt x="1984836" y="4408326"/>
                  <a:pt x="2237979" y="4594287"/>
                  <a:pt x="2488012" y="4594287"/>
                </a:cubicBezTo>
                <a:cubicBezTo>
                  <a:pt x="2738045" y="4594287"/>
                  <a:pt x="3102510" y="4510433"/>
                  <a:pt x="3273830" y="4379973"/>
                </a:cubicBezTo>
                <a:cubicBezTo>
                  <a:pt x="3445150" y="4249513"/>
                  <a:pt x="3463389" y="3993133"/>
                  <a:pt x="3515931" y="3811524"/>
                </a:cubicBezTo>
                <a:cubicBezTo>
                  <a:pt x="3568473" y="3629915"/>
                  <a:pt x="3586035" y="3436620"/>
                  <a:pt x="3589083" y="3290316"/>
                </a:cubicBezTo>
                <a:cubicBezTo>
                  <a:pt x="3592131" y="3144012"/>
                  <a:pt x="3564699" y="3032760"/>
                  <a:pt x="3534219" y="2933700"/>
                </a:cubicBezTo>
                <a:cubicBezTo>
                  <a:pt x="3503739" y="2834640"/>
                  <a:pt x="3465639" y="2773680"/>
                  <a:pt x="3406203" y="2695956"/>
                </a:cubicBezTo>
                <a:cubicBezTo>
                  <a:pt x="3346767" y="2618232"/>
                  <a:pt x="3182175" y="2528316"/>
                  <a:pt x="3177603" y="2467356"/>
                </a:cubicBezTo>
                <a:cubicBezTo>
                  <a:pt x="3173031" y="2406396"/>
                  <a:pt x="3303202" y="2380523"/>
                  <a:pt x="3378771" y="2330196"/>
                </a:cubicBezTo>
                <a:cubicBezTo>
                  <a:pt x="3454340" y="2279869"/>
                  <a:pt x="3577679" y="2282743"/>
                  <a:pt x="3631019" y="2165395"/>
                </a:cubicBezTo>
                <a:cubicBezTo>
                  <a:pt x="3684359" y="2048047"/>
                  <a:pt x="3687512" y="1798285"/>
                  <a:pt x="3698811" y="1626108"/>
                </a:cubicBezTo>
                <a:cubicBezTo>
                  <a:pt x="3710110" y="1453931"/>
                  <a:pt x="3715575" y="1303020"/>
                  <a:pt x="3698811" y="1132332"/>
                </a:cubicBezTo>
                <a:cubicBezTo>
                  <a:pt x="3682047" y="961644"/>
                  <a:pt x="3645471" y="739140"/>
                  <a:pt x="3598227" y="601980"/>
                </a:cubicBezTo>
                <a:cubicBezTo>
                  <a:pt x="3550983" y="464820"/>
                  <a:pt x="3485451" y="390144"/>
                  <a:pt x="3415347" y="309372"/>
                </a:cubicBezTo>
                <a:cubicBezTo>
                  <a:pt x="3345243" y="228600"/>
                  <a:pt x="3284534" y="165201"/>
                  <a:pt x="3177603" y="117348"/>
                </a:cubicBezTo>
                <a:cubicBezTo>
                  <a:pt x="3070673" y="69495"/>
                  <a:pt x="2903304" y="25303"/>
                  <a:pt x="2773764" y="22255"/>
                </a:cubicBezTo>
                <a:cubicBezTo>
                  <a:pt x="2644224" y="19207"/>
                  <a:pt x="2553845" y="71689"/>
                  <a:pt x="2400363" y="9906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 rot="21449823">
            <a:off x="2714612" y="1142984"/>
            <a:ext cx="3239413" cy="4026526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12511 w 3309097"/>
              <a:gd name="connsiteY0" fmla="*/ 126492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52415 w 3309097"/>
              <a:gd name="connsiteY39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20011 w 3309097"/>
              <a:gd name="connsiteY32" fmla="*/ 300385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765963 w 3309097"/>
              <a:gd name="connsiteY13" fmla="*/ 2943592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911912 w 3309097"/>
              <a:gd name="connsiteY13" fmla="*/ 3229344 h 3949790"/>
              <a:gd name="connsiteX14" fmla="*/ 2058431 w 3309097"/>
              <a:gd name="connsiteY14" fmla="*/ 3765804 h 3949790"/>
              <a:gd name="connsiteX15" fmla="*/ 2495707 w 3309097"/>
              <a:gd name="connsiteY15" fmla="*/ 3943724 h 3949790"/>
              <a:gd name="connsiteX16" fmla="*/ 2860581 w 3309097"/>
              <a:gd name="connsiteY16" fmla="*/ 3729410 h 3949790"/>
              <a:gd name="connsiteX17" fmla="*/ 3006530 w 3309097"/>
              <a:gd name="connsiteY17" fmla="*/ 3086468 h 3949790"/>
              <a:gd name="connsiteX18" fmla="*/ 2826527 w 3309097"/>
              <a:gd name="connsiteY18" fmla="*/ 2558796 h 3949790"/>
              <a:gd name="connsiteX19" fmla="*/ 2716799 w 3309097"/>
              <a:gd name="connsiteY19" fmla="*/ 2366772 h 3949790"/>
              <a:gd name="connsiteX20" fmla="*/ 2714632 w 3309097"/>
              <a:gd name="connsiteY20" fmla="*/ 2157774 h 3949790"/>
              <a:gd name="connsiteX21" fmla="*/ 2787606 w 3309097"/>
              <a:gd name="connsiteY21" fmla="*/ 1872022 h 3949790"/>
              <a:gd name="connsiteX22" fmla="*/ 3152480 w 3309097"/>
              <a:gd name="connsiteY22" fmla="*/ 1657708 h 3949790"/>
              <a:gd name="connsiteX23" fmla="*/ 3292871 w 3309097"/>
              <a:gd name="connsiteY23" fmla="*/ 848868 h 3949790"/>
              <a:gd name="connsiteX24" fmla="*/ 3055127 w 3309097"/>
              <a:gd name="connsiteY24" fmla="*/ 199644 h 3949790"/>
              <a:gd name="connsiteX25" fmla="*/ 2661935 w 3309097"/>
              <a:gd name="connsiteY25" fmla="*/ 7620 h 3949790"/>
              <a:gd name="connsiteX26" fmla="*/ 2012711 w 3309097"/>
              <a:gd name="connsiteY26" fmla="*/ 153924 h 3949790"/>
              <a:gd name="connsiteX27" fmla="*/ 1911911 w 3309097"/>
              <a:gd name="connsiteY27" fmla="*/ 729014 h 3949790"/>
              <a:gd name="connsiteX28" fmla="*/ 1765961 w 3309097"/>
              <a:gd name="connsiteY28" fmla="*/ 657576 h 3949790"/>
              <a:gd name="connsiteX29" fmla="*/ 1765823 w 3309097"/>
              <a:gd name="connsiteY29" fmla="*/ 40995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38935 w 3309097"/>
              <a:gd name="connsiteY28" fmla="*/ 717145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1009425 h 3960970"/>
              <a:gd name="connsiteX30" fmla="*/ 1692985 w 3309097"/>
              <a:gd name="connsiteY30" fmla="*/ 658050 h 3960970"/>
              <a:gd name="connsiteX31" fmla="*/ 1620011 w 3309097"/>
              <a:gd name="connsiteY31" fmla="*/ 311565 h 3960970"/>
              <a:gd name="connsiteX32" fmla="*/ 1080023 w 3309097"/>
              <a:gd name="connsiteY32" fmla="*/ 73664 h 3960970"/>
              <a:gd name="connsiteX33" fmla="*/ 817289 w 3309097"/>
              <a:gd name="connsiteY33" fmla="*/ 25813 h 3960970"/>
              <a:gd name="connsiteX34" fmla="*/ 598365 w 3309097"/>
              <a:gd name="connsiteY34" fmla="*/ 97251 h 3960970"/>
              <a:gd name="connsiteX35" fmla="*/ 604535 w 3309097"/>
              <a:gd name="connsiteY35" fmla="*/ 247400 h 3960970"/>
              <a:gd name="connsiteX36" fmla="*/ 452415 w 3309097"/>
              <a:gd name="connsiteY36" fmla="*/ 311565 h 3960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3309097" h="3960970">
                <a:moveTo>
                  <a:pt x="452415" y="311565"/>
                </a:moveTo>
                <a:cubicBezTo>
                  <a:pt x="390574" y="310353"/>
                  <a:pt x="293482" y="214245"/>
                  <a:pt x="233491" y="240127"/>
                </a:cubicBezTo>
                <a:cubicBezTo>
                  <a:pt x="173500" y="266009"/>
                  <a:pt x="120546" y="375728"/>
                  <a:pt x="92471" y="466856"/>
                </a:cubicBezTo>
                <a:cubicBezTo>
                  <a:pt x="64396" y="557984"/>
                  <a:pt x="51323" y="614684"/>
                  <a:pt x="65039" y="786896"/>
                </a:cubicBezTo>
                <a:cubicBezTo>
                  <a:pt x="78755" y="959108"/>
                  <a:pt x="85879" y="1317410"/>
                  <a:pt x="174767" y="1500128"/>
                </a:cubicBezTo>
                <a:cubicBezTo>
                  <a:pt x="263655" y="1682846"/>
                  <a:pt x="539929" y="1759825"/>
                  <a:pt x="598366" y="1883202"/>
                </a:cubicBezTo>
                <a:cubicBezTo>
                  <a:pt x="656803" y="2006579"/>
                  <a:pt x="583799" y="2156410"/>
                  <a:pt x="525391" y="2240392"/>
                </a:cubicBezTo>
                <a:cubicBezTo>
                  <a:pt x="466983" y="2324374"/>
                  <a:pt x="333056" y="2268033"/>
                  <a:pt x="247919" y="2387096"/>
                </a:cubicBezTo>
                <a:cubicBezTo>
                  <a:pt x="162782" y="2506159"/>
                  <a:pt x="29134" y="2764908"/>
                  <a:pt x="14567" y="2954771"/>
                </a:cubicBezTo>
                <a:cubicBezTo>
                  <a:pt x="0" y="3144634"/>
                  <a:pt x="87541" y="3383399"/>
                  <a:pt x="160516" y="3526275"/>
                </a:cubicBezTo>
                <a:cubicBezTo>
                  <a:pt x="233491" y="3669151"/>
                  <a:pt x="330790" y="3764402"/>
                  <a:pt x="452415" y="3812027"/>
                </a:cubicBezTo>
                <a:cubicBezTo>
                  <a:pt x="574040" y="3859652"/>
                  <a:pt x="744315" y="3871559"/>
                  <a:pt x="890264" y="3812027"/>
                </a:cubicBezTo>
                <a:cubicBezTo>
                  <a:pt x="1036213" y="3752495"/>
                  <a:pt x="1206488" y="3585807"/>
                  <a:pt x="1328112" y="3454837"/>
                </a:cubicBezTo>
                <a:cubicBezTo>
                  <a:pt x="1449737" y="3323867"/>
                  <a:pt x="1534874" y="3058978"/>
                  <a:pt x="1620011" y="3026209"/>
                </a:cubicBezTo>
                <a:cubicBezTo>
                  <a:pt x="1705148" y="2993440"/>
                  <a:pt x="1765865" y="3133093"/>
                  <a:pt x="1838935" y="3258222"/>
                </a:cubicBezTo>
                <a:cubicBezTo>
                  <a:pt x="1912005" y="3383351"/>
                  <a:pt x="1948969" y="3660870"/>
                  <a:pt x="2058431" y="3776984"/>
                </a:cubicBezTo>
                <a:cubicBezTo>
                  <a:pt x="2167893" y="3893098"/>
                  <a:pt x="2362015" y="3960970"/>
                  <a:pt x="2495707" y="3954904"/>
                </a:cubicBezTo>
                <a:cubicBezTo>
                  <a:pt x="2629399" y="3948838"/>
                  <a:pt x="2775444" y="3883466"/>
                  <a:pt x="2860581" y="3740590"/>
                </a:cubicBezTo>
                <a:cubicBezTo>
                  <a:pt x="2945718" y="3597714"/>
                  <a:pt x="3012206" y="3292750"/>
                  <a:pt x="3006530" y="3097648"/>
                </a:cubicBezTo>
                <a:cubicBezTo>
                  <a:pt x="3000854" y="2902546"/>
                  <a:pt x="2874815" y="2689925"/>
                  <a:pt x="2826527" y="2569976"/>
                </a:cubicBezTo>
                <a:cubicBezTo>
                  <a:pt x="2778239" y="2450027"/>
                  <a:pt x="2735448" y="2444789"/>
                  <a:pt x="2716799" y="2377952"/>
                </a:cubicBezTo>
                <a:cubicBezTo>
                  <a:pt x="2698150" y="2311115"/>
                  <a:pt x="2702831" y="2251412"/>
                  <a:pt x="2714632" y="2168954"/>
                </a:cubicBezTo>
                <a:cubicBezTo>
                  <a:pt x="2726433" y="2086496"/>
                  <a:pt x="2714631" y="1966546"/>
                  <a:pt x="2787606" y="1883202"/>
                </a:cubicBezTo>
                <a:cubicBezTo>
                  <a:pt x="2860581" y="1799858"/>
                  <a:pt x="3068269" y="1839414"/>
                  <a:pt x="3152480" y="1668888"/>
                </a:cubicBezTo>
                <a:cubicBezTo>
                  <a:pt x="3236691" y="1498362"/>
                  <a:pt x="3309097" y="1103059"/>
                  <a:pt x="3292871" y="860048"/>
                </a:cubicBezTo>
                <a:cubicBezTo>
                  <a:pt x="3276646" y="617037"/>
                  <a:pt x="3160283" y="351032"/>
                  <a:pt x="3055127" y="210824"/>
                </a:cubicBezTo>
                <a:cubicBezTo>
                  <a:pt x="2949971" y="70616"/>
                  <a:pt x="2835671" y="26420"/>
                  <a:pt x="2661935" y="18800"/>
                </a:cubicBezTo>
                <a:cubicBezTo>
                  <a:pt x="2488199" y="11180"/>
                  <a:pt x="2149878" y="0"/>
                  <a:pt x="2012711" y="165104"/>
                </a:cubicBezTo>
                <a:cubicBezTo>
                  <a:pt x="1875544" y="330208"/>
                  <a:pt x="1892223" y="868705"/>
                  <a:pt x="1838935" y="1009425"/>
                </a:cubicBezTo>
                <a:cubicBezTo>
                  <a:pt x="1785647" y="1150145"/>
                  <a:pt x="1717310" y="1067988"/>
                  <a:pt x="1692985" y="1009425"/>
                </a:cubicBezTo>
                <a:cubicBezTo>
                  <a:pt x="1668660" y="950863"/>
                  <a:pt x="1705147" y="774360"/>
                  <a:pt x="1692985" y="658050"/>
                </a:cubicBezTo>
                <a:cubicBezTo>
                  <a:pt x="1680823" y="541740"/>
                  <a:pt x="1722171" y="408963"/>
                  <a:pt x="1620011" y="311565"/>
                </a:cubicBezTo>
                <a:cubicBezTo>
                  <a:pt x="1517851" y="214167"/>
                  <a:pt x="1213810" y="121289"/>
                  <a:pt x="1080023" y="73664"/>
                </a:cubicBezTo>
                <a:cubicBezTo>
                  <a:pt x="946236" y="26039"/>
                  <a:pt x="897565" y="21882"/>
                  <a:pt x="817289" y="25813"/>
                </a:cubicBezTo>
                <a:cubicBezTo>
                  <a:pt x="737013" y="29744"/>
                  <a:pt x="633824" y="60320"/>
                  <a:pt x="598365" y="97251"/>
                </a:cubicBezTo>
                <a:cubicBezTo>
                  <a:pt x="562906" y="134182"/>
                  <a:pt x="628860" y="211681"/>
                  <a:pt x="604535" y="247400"/>
                </a:cubicBezTo>
                <a:cubicBezTo>
                  <a:pt x="580210" y="283119"/>
                  <a:pt x="514256" y="312777"/>
                  <a:pt x="452415" y="3115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 rot="21132961">
            <a:off x="3983162" y="2714620"/>
            <a:ext cx="857256" cy="857257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  <a:gd name="connsiteX0" fmla="*/ 629316 w 790860"/>
              <a:gd name="connsiteY0" fmla="*/ 42070 h 904654"/>
              <a:gd name="connsiteX1" fmla="*/ 428628 w 790860"/>
              <a:gd name="connsiteY1" fmla="*/ 118836 h 904654"/>
              <a:gd name="connsiteX2" fmla="*/ 180686 w 790860"/>
              <a:gd name="connsiteY2" fmla="*/ 282668 h 904654"/>
              <a:gd name="connsiteX3" fmla="*/ 7524 w 790860"/>
              <a:gd name="connsiteY3" fmla="*/ 590710 h 904654"/>
              <a:gd name="connsiteX4" fmla="*/ 135540 w 790860"/>
              <a:gd name="connsiteY4" fmla="*/ 819310 h 904654"/>
              <a:gd name="connsiteX5" fmla="*/ 483012 w 790860"/>
              <a:gd name="connsiteY5" fmla="*/ 892462 h 904654"/>
              <a:gd name="connsiteX6" fmla="*/ 748188 w 790860"/>
              <a:gd name="connsiteY6" fmla="*/ 746158 h 904654"/>
              <a:gd name="connsiteX7" fmla="*/ 739044 w 790860"/>
              <a:gd name="connsiteY7" fmla="*/ 371254 h 904654"/>
              <a:gd name="connsiteX8" fmla="*/ 629316 w 790860"/>
              <a:gd name="connsiteY8" fmla="*/ 42070 h 904654"/>
              <a:gd name="connsiteX0" fmla="*/ 739044 w 792304"/>
              <a:gd name="connsiteY0" fmla="*/ 267182 h 800582"/>
              <a:gd name="connsiteX1" fmla="*/ 428628 w 792304"/>
              <a:gd name="connsiteY1" fmla="*/ 14764 h 800582"/>
              <a:gd name="connsiteX2" fmla="*/ 180686 w 792304"/>
              <a:gd name="connsiteY2" fmla="*/ 178596 h 800582"/>
              <a:gd name="connsiteX3" fmla="*/ 7524 w 792304"/>
              <a:gd name="connsiteY3" fmla="*/ 486638 h 800582"/>
              <a:gd name="connsiteX4" fmla="*/ 135540 w 792304"/>
              <a:gd name="connsiteY4" fmla="*/ 715238 h 800582"/>
              <a:gd name="connsiteX5" fmla="*/ 483012 w 792304"/>
              <a:gd name="connsiteY5" fmla="*/ 788390 h 800582"/>
              <a:gd name="connsiteX6" fmla="*/ 748188 w 792304"/>
              <a:gd name="connsiteY6" fmla="*/ 642086 h 800582"/>
              <a:gd name="connsiteX7" fmla="*/ 739044 w 792304"/>
              <a:gd name="connsiteY7" fmla="*/ 267182 h 800582"/>
              <a:gd name="connsiteX0" fmla="*/ 739044 w 833628"/>
              <a:gd name="connsiteY0" fmla="*/ 125162 h 658562"/>
              <a:gd name="connsiteX1" fmla="*/ 180686 w 833628"/>
              <a:gd name="connsiteY1" fmla="*/ 36576 h 658562"/>
              <a:gd name="connsiteX2" fmla="*/ 7524 w 833628"/>
              <a:gd name="connsiteY2" fmla="*/ 344618 h 658562"/>
              <a:gd name="connsiteX3" fmla="*/ 135540 w 833628"/>
              <a:gd name="connsiteY3" fmla="*/ 573218 h 658562"/>
              <a:gd name="connsiteX4" fmla="*/ 483012 w 833628"/>
              <a:gd name="connsiteY4" fmla="*/ 646370 h 658562"/>
              <a:gd name="connsiteX5" fmla="*/ 748188 w 833628"/>
              <a:gd name="connsiteY5" fmla="*/ 500066 h 658562"/>
              <a:gd name="connsiteX6" fmla="*/ 739044 w 833628"/>
              <a:gd name="connsiteY6" fmla="*/ 125162 h 658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33628" h="658562">
                <a:moveTo>
                  <a:pt x="739044" y="125162"/>
                </a:moveTo>
                <a:cubicBezTo>
                  <a:pt x="644460" y="47914"/>
                  <a:pt x="302606" y="0"/>
                  <a:pt x="180686" y="36576"/>
                </a:cubicBezTo>
                <a:cubicBezTo>
                  <a:pt x="58766" y="73152"/>
                  <a:pt x="15048" y="255178"/>
                  <a:pt x="7524" y="344618"/>
                </a:cubicBezTo>
                <a:cubicBezTo>
                  <a:pt x="0" y="434058"/>
                  <a:pt x="56292" y="522926"/>
                  <a:pt x="135540" y="573218"/>
                </a:cubicBezTo>
                <a:cubicBezTo>
                  <a:pt x="214788" y="623510"/>
                  <a:pt x="380904" y="658562"/>
                  <a:pt x="483012" y="646370"/>
                </a:cubicBezTo>
                <a:cubicBezTo>
                  <a:pt x="585120" y="634178"/>
                  <a:pt x="705516" y="586934"/>
                  <a:pt x="748188" y="500066"/>
                </a:cubicBezTo>
                <a:cubicBezTo>
                  <a:pt x="790860" y="413198"/>
                  <a:pt x="833628" y="202410"/>
                  <a:pt x="739044" y="12516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9" name="Freeform 28"/>
          <p:cNvSpPr/>
          <p:nvPr/>
        </p:nvSpPr>
        <p:spPr>
          <a:xfrm>
            <a:off x="3428992" y="1643050"/>
            <a:ext cx="500066" cy="5671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38" name="TextBox 37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Growth of the Septum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Primum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906415"/>
            <a:ext cx="3715575" cy="459428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36" fmla="*/ 2153475 w 3715575"/>
              <a:gd name="connsiteY36" fmla="*/ 205740 h 4609527"/>
              <a:gd name="connsiteX0" fmla="*/ 2400363 w 3715575"/>
              <a:gd name="connsiteY0" fmla="*/ 11430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0" fmla="*/ 2400363 w 3715575"/>
              <a:gd name="connsiteY0" fmla="*/ 103632 h 4598859"/>
              <a:gd name="connsiteX1" fmla="*/ 1915731 w 3715575"/>
              <a:gd name="connsiteY1" fmla="*/ 259080 h 4598859"/>
              <a:gd name="connsiteX2" fmla="*/ 1220787 w 3715575"/>
              <a:gd name="connsiteY2" fmla="*/ 39624 h 4598859"/>
              <a:gd name="connsiteX3" fmla="*/ 800163 w 3715575"/>
              <a:gd name="connsiteY3" fmla="*/ 48768 h 4598859"/>
              <a:gd name="connsiteX4" fmla="*/ 342963 w 3715575"/>
              <a:gd name="connsiteY4" fmla="*/ 286512 h 4598859"/>
              <a:gd name="connsiteX5" fmla="*/ 169227 w 3715575"/>
              <a:gd name="connsiteY5" fmla="*/ 460248 h 4598859"/>
              <a:gd name="connsiteX6" fmla="*/ 32067 w 3715575"/>
              <a:gd name="connsiteY6" fmla="*/ 826008 h 4598859"/>
              <a:gd name="connsiteX7" fmla="*/ 59119 w 3715575"/>
              <a:gd name="connsiteY7" fmla="*/ 1527025 h 4598859"/>
              <a:gd name="connsiteX8" fmla="*/ 59120 w 3715575"/>
              <a:gd name="connsiteY8" fmla="*/ 1955653 h 4598859"/>
              <a:gd name="connsiteX9" fmla="*/ 201995 w 3715575"/>
              <a:gd name="connsiteY9" fmla="*/ 2169967 h 4598859"/>
              <a:gd name="connsiteX10" fmla="*/ 344871 w 3715575"/>
              <a:gd name="connsiteY10" fmla="*/ 2312843 h 4598859"/>
              <a:gd name="connsiteX11" fmla="*/ 201995 w 3715575"/>
              <a:gd name="connsiteY11" fmla="*/ 2598595 h 4598859"/>
              <a:gd name="connsiteX12" fmla="*/ 59120 w 3715575"/>
              <a:gd name="connsiteY12" fmla="*/ 2884347 h 4598859"/>
              <a:gd name="connsiteX13" fmla="*/ 4635 w 3715575"/>
              <a:gd name="connsiteY13" fmla="*/ 3285744 h 4598859"/>
              <a:gd name="connsiteX14" fmla="*/ 86931 w 3715575"/>
              <a:gd name="connsiteY14" fmla="*/ 3697224 h 4598859"/>
              <a:gd name="connsiteX15" fmla="*/ 288099 w 3715575"/>
              <a:gd name="connsiteY15" fmla="*/ 4163568 h 4598859"/>
              <a:gd name="connsiteX16" fmla="*/ 763587 w 3715575"/>
              <a:gd name="connsiteY16" fmla="*/ 4410456 h 4598859"/>
              <a:gd name="connsiteX17" fmla="*/ 1220787 w 3715575"/>
              <a:gd name="connsiteY17" fmla="*/ 4428744 h 4598859"/>
              <a:gd name="connsiteX18" fmla="*/ 1773632 w 3715575"/>
              <a:gd name="connsiteY18" fmla="*/ 4384545 h 4598859"/>
              <a:gd name="connsiteX19" fmla="*/ 2488012 w 3715575"/>
              <a:gd name="connsiteY19" fmla="*/ 4598859 h 4598859"/>
              <a:gd name="connsiteX20" fmla="*/ 3273830 w 3715575"/>
              <a:gd name="connsiteY20" fmla="*/ 4384545 h 4598859"/>
              <a:gd name="connsiteX21" fmla="*/ 3515931 w 3715575"/>
              <a:gd name="connsiteY21" fmla="*/ 3816096 h 4598859"/>
              <a:gd name="connsiteX22" fmla="*/ 3589083 w 3715575"/>
              <a:gd name="connsiteY22" fmla="*/ 3294888 h 4598859"/>
              <a:gd name="connsiteX23" fmla="*/ 3534219 w 3715575"/>
              <a:gd name="connsiteY23" fmla="*/ 2938272 h 4598859"/>
              <a:gd name="connsiteX24" fmla="*/ 3406203 w 3715575"/>
              <a:gd name="connsiteY24" fmla="*/ 2700528 h 4598859"/>
              <a:gd name="connsiteX25" fmla="*/ 3177603 w 3715575"/>
              <a:gd name="connsiteY25" fmla="*/ 2471928 h 4598859"/>
              <a:gd name="connsiteX26" fmla="*/ 3378771 w 3715575"/>
              <a:gd name="connsiteY26" fmla="*/ 2334768 h 4598859"/>
              <a:gd name="connsiteX27" fmla="*/ 3631019 w 3715575"/>
              <a:gd name="connsiteY27" fmla="*/ 2169967 h 4598859"/>
              <a:gd name="connsiteX28" fmla="*/ 3698811 w 3715575"/>
              <a:gd name="connsiteY28" fmla="*/ 1630680 h 4598859"/>
              <a:gd name="connsiteX29" fmla="*/ 3698811 w 3715575"/>
              <a:gd name="connsiteY29" fmla="*/ 1136904 h 4598859"/>
              <a:gd name="connsiteX30" fmla="*/ 3598227 w 3715575"/>
              <a:gd name="connsiteY30" fmla="*/ 606552 h 4598859"/>
              <a:gd name="connsiteX31" fmla="*/ 3415347 w 3715575"/>
              <a:gd name="connsiteY31" fmla="*/ 313944 h 4598859"/>
              <a:gd name="connsiteX32" fmla="*/ 3177603 w 3715575"/>
              <a:gd name="connsiteY32" fmla="*/ 121920 h 4598859"/>
              <a:gd name="connsiteX33" fmla="*/ 2756979 w 3715575"/>
              <a:gd name="connsiteY33" fmla="*/ 3048 h 4598859"/>
              <a:gd name="connsiteX34" fmla="*/ 2400363 w 3715575"/>
              <a:gd name="connsiteY34" fmla="*/ 103632 h 4598859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400363 w 3715575"/>
              <a:gd name="connsiteY33" fmla="*/ 99060 h 4594287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773764 w 3715575"/>
              <a:gd name="connsiteY33" fmla="*/ 22255 h 4594287"/>
              <a:gd name="connsiteX34" fmla="*/ 2400363 w 3715575"/>
              <a:gd name="connsiteY34" fmla="*/ 99060 h 4594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715575" h="4594287">
                <a:moveTo>
                  <a:pt x="2400363" y="99060"/>
                </a:moveTo>
                <a:cubicBezTo>
                  <a:pt x="2190051" y="121920"/>
                  <a:pt x="2112327" y="265176"/>
                  <a:pt x="1915731" y="254508"/>
                </a:cubicBezTo>
                <a:cubicBezTo>
                  <a:pt x="1719135" y="243840"/>
                  <a:pt x="1406715" y="70104"/>
                  <a:pt x="1220787" y="35052"/>
                </a:cubicBezTo>
                <a:cubicBezTo>
                  <a:pt x="1034859" y="0"/>
                  <a:pt x="946467" y="3048"/>
                  <a:pt x="800163" y="44196"/>
                </a:cubicBezTo>
                <a:cubicBezTo>
                  <a:pt x="653859" y="85344"/>
                  <a:pt x="448119" y="213360"/>
                  <a:pt x="342963" y="281940"/>
                </a:cubicBezTo>
                <a:cubicBezTo>
                  <a:pt x="237807" y="350520"/>
                  <a:pt x="221043" y="365760"/>
                  <a:pt x="169227" y="455676"/>
                </a:cubicBezTo>
                <a:cubicBezTo>
                  <a:pt x="117411" y="545592"/>
                  <a:pt x="50418" y="643640"/>
                  <a:pt x="32067" y="821436"/>
                </a:cubicBezTo>
                <a:cubicBezTo>
                  <a:pt x="13716" y="999232"/>
                  <a:pt x="54610" y="1334179"/>
                  <a:pt x="59119" y="1522453"/>
                </a:cubicBezTo>
                <a:cubicBezTo>
                  <a:pt x="63628" y="1710727"/>
                  <a:pt x="35307" y="1843924"/>
                  <a:pt x="59120" y="1951081"/>
                </a:cubicBezTo>
                <a:cubicBezTo>
                  <a:pt x="82933" y="2058238"/>
                  <a:pt x="154370" y="2105863"/>
                  <a:pt x="201995" y="2165395"/>
                </a:cubicBezTo>
                <a:cubicBezTo>
                  <a:pt x="249620" y="2224927"/>
                  <a:pt x="344871" y="2236833"/>
                  <a:pt x="344871" y="2308271"/>
                </a:cubicBezTo>
                <a:cubicBezTo>
                  <a:pt x="344871" y="2379709"/>
                  <a:pt x="249620" y="2498772"/>
                  <a:pt x="201995" y="2594023"/>
                </a:cubicBezTo>
                <a:cubicBezTo>
                  <a:pt x="154370" y="2689274"/>
                  <a:pt x="92013" y="2765250"/>
                  <a:pt x="59120" y="2879775"/>
                </a:cubicBezTo>
                <a:cubicBezTo>
                  <a:pt x="26227" y="2994300"/>
                  <a:pt x="0" y="3145693"/>
                  <a:pt x="4635" y="3281172"/>
                </a:cubicBezTo>
                <a:cubicBezTo>
                  <a:pt x="9270" y="3416651"/>
                  <a:pt x="39687" y="3546348"/>
                  <a:pt x="86931" y="3692652"/>
                </a:cubicBezTo>
                <a:cubicBezTo>
                  <a:pt x="134175" y="3838956"/>
                  <a:pt x="175323" y="4040124"/>
                  <a:pt x="288099" y="4158996"/>
                </a:cubicBezTo>
                <a:cubicBezTo>
                  <a:pt x="400875" y="4277868"/>
                  <a:pt x="608139" y="4361688"/>
                  <a:pt x="763587" y="4405884"/>
                </a:cubicBezTo>
                <a:cubicBezTo>
                  <a:pt x="919035" y="4450080"/>
                  <a:pt x="1052446" y="4428490"/>
                  <a:pt x="1220787" y="4424172"/>
                </a:cubicBezTo>
                <a:cubicBezTo>
                  <a:pt x="1389128" y="4419854"/>
                  <a:pt x="1562428" y="4351621"/>
                  <a:pt x="1773632" y="4379973"/>
                </a:cubicBezTo>
                <a:cubicBezTo>
                  <a:pt x="1984836" y="4408326"/>
                  <a:pt x="2237979" y="4594287"/>
                  <a:pt x="2488012" y="4594287"/>
                </a:cubicBezTo>
                <a:cubicBezTo>
                  <a:pt x="2738045" y="4594287"/>
                  <a:pt x="3102510" y="4510433"/>
                  <a:pt x="3273830" y="4379973"/>
                </a:cubicBezTo>
                <a:cubicBezTo>
                  <a:pt x="3445150" y="4249513"/>
                  <a:pt x="3463389" y="3993133"/>
                  <a:pt x="3515931" y="3811524"/>
                </a:cubicBezTo>
                <a:cubicBezTo>
                  <a:pt x="3568473" y="3629915"/>
                  <a:pt x="3586035" y="3436620"/>
                  <a:pt x="3589083" y="3290316"/>
                </a:cubicBezTo>
                <a:cubicBezTo>
                  <a:pt x="3592131" y="3144012"/>
                  <a:pt x="3564699" y="3032760"/>
                  <a:pt x="3534219" y="2933700"/>
                </a:cubicBezTo>
                <a:cubicBezTo>
                  <a:pt x="3503739" y="2834640"/>
                  <a:pt x="3465639" y="2773680"/>
                  <a:pt x="3406203" y="2695956"/>
                </a:cubicBezTo>
                <a:cubicBezTo>
                  <a:pt x="3346767" y="2618232"/>
                  <a:pt x="3182175" y="2528316"/>
                  <a:pt x="3177603" y="2467356"/>
                </a:cubicBezTo>
                <a:cubicBezTo>
                  <a:pt x="3173031" y="2406396"/>
                  <a:pt x="3303202" y="2380523"/>
                  <a:pt x="3378771" y="2330196"/>
                </a:cubicBezTo>
                <a:cubicBezTo>
                  <a:pt x="3454340" y="2279869"/>
                  <a:pt x="3577679" y="2282743"/>
                  <a:pt x="3631019" y="2165395"/>
                </a:cubicBezTo>
                <a:cubicBezTo>
                  <a:pt x="3684359" y="2048047"/>
                  <a:pt x="3687512" y="1798285"/>
                  <a:pt x="3698811" y="1626108"/>
                </a:cubicBezTo>
                <a:cubicBezTo>
                  <a:pt x="3710110" y="1453931"/>
                  <a:pt x="3715575" y="1303020"/>
                  <a:pt x="3698811" y="1132332"/>
                </a:cubicBezTo>
                <a:cubicBezTo>
                  <a:pt x="3682047" y="961644"/>
                  <a:pt x="3645471" y="739140"/>
                  <a:pt x="3598227" y="601980"/>
                </a:cubicBezTo>
                <a:cubicBezTo>
                  <a:pt x="3550983" y="464820"/>
                  <a:pt x="3485451" y="390144"/>
                  <a:pt x="3415347" y="309372"/>
                </a:cubicBezTo>
                <a:cubicBezTo>
                  <a:pt x="3345243" y="228600"/>
                  <a:pt x="3284534" y="165201"/>
                  <a:pt x="3177603" y="117348"/>
                </a:cubicBezTo>
                <a:cubicBezTo>
                  <a:pt x="3070673" y="69495"/>
                  <a:pt x="2903304" y="25303"/>
                  <a:pt x="2773764" y="22255"/>
                </a:cubicBezTo>
                <a:cubicBezTo>
                  <a:pt x="2644224" y="19207"/>
                  <a:pt x="2553845" y="71689"/>
                  <a:pt x="2400363" y="9906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 rot="21449823">
            <a:off x="2714612" y="1142984"/>
            <a:ext cx="3239413" cy="4026526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12511 w 3309097"/>
              <a:gd name="connsiteY0" fmla="*/ 126492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52415 w 3309097"/>
              <a:gd name="connsiteY39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20011 w 3309097"/>
              <a:gd name="connsiteY32" fmla="*/ 300385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765963 w 3309097"/>
              <a:gd name="connsiteY13" fmla="*/ 2943592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911912 w 3309097"/>
              <a:gd name="connsiteY13" fmla="*/ 3229344 h 3949790"/>
              <a:gd name="connsiteX14" fmla="*/ 2058431 w 3309097"/>
              <a:gd name="connsiteY14" fmla="*/ 3765804 h 3949790"/>
              <a:gd name="connsiteX15" fmla="*/ 2495707 w 3309097"/>
              <a:gd name="connsiteY15" fmla="*/ 3943724 h 3949790"/>
              <a:gd name="connsiteX16" fmla="*/ 2860581 w 3309097"/>
              <a:gd name="connsiteY16" fmla="*/ 3729410 h 3949790"/>
              <a:gd name="connsiteX17" fmla="*/ 3006530 w 3309097"/>
              <a:gd name="connsiteY17" fmla="*/ 3086468 h 3949790"/>
              <a:gd name="connsiteX18" fmla="*/ 2826527 w 3309097"/>
              <a:gd name="connsiteY18" fmla="*/ 2558796 h 3949790"/>
              <a:gd name="connsiteX19" fmla="*/ 2716799 w 3309097"/>
              <a:gd name="connsiteY19" fmla="*/ 2366772 h 3949790"/>
              <a:gd name="connsiteX20" fmla="*/ 2714632 w 3309097"/>
              <a:gd name="connsiteY20" fmla="*/ 2157774 h 3949790"/>
              <a:gd name="connsiteX21" fmla="*/ 2787606 w 3309097"/>
              <a:gd name="connsiteY21" fmla="*/ 1872022 h 3949790"/>
              <a:gd name="connsiteX22" fmla="*/ 3152480 w 3309097"/>
              <a:gd name="connsiteY22" fmla="*/ 1657708 h 3949790"/>
              <a:gd name="connsiteX23" fmla="*/ 3292871 w 3309097"/>
              <a:gd name="connsiteY23" fmla="*/ 848868 h 3949790"/>
              <a:gd name="connsiteX24" fmla="*/ 3055127 w 3309097"/>
              <a:gd name="connsiteY24" fmla="*/ 199644 h 3949790"/>
              <a:gd name="connsiteX25" fmla="*/ 2661935 w 3309097"/>
              <a:gd name="connsiteY25" fmla="*/ 7620 h 3949790"/>
              <a:gd name="connsiteX26" fmla="*/ 2012711 w 3309097"/>
              <a:gd name="connsiteY26" fmla="*/ 153924 h 3949790"/>
              <a:gd name="connsiteX27" fmla="*/ 1911911 w 3309097"/>
              <a:gd name="connsiteY27" fmla="*/ 729014 h 3949790"/>
              <a:gd name="connsiteX28" fmla="*/ 1765961 w 3309097"/>
              <a:gd name="connsiteY28" fmla="*/ 657576 h 3949790"/>
              <a:gd name="connsiteX29" fmla="*/ 1765823 w 3309097"/>
              <a:gd name="connsiteY29" fmla="*/ 40995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38935 w 3309097"/>
              <a:gd name="connsiteY28" fmla="*/ 717145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1009425 h 3960970"/>
              <a:gd name="connsiteX30" fmla="*/ 1692985 w 3309097"/>
              <a:gd name="connsiteY30" fmla="*/ 658050 h 3960970"/>
              <a:gd name="connsiteX31" fmla="*/ 1620011 w 3309097"/>
              <a:gd name="connsiteY31" fmla="*/ 311565 h 3960970"/>
              <a:gd name="connsiteX32" fmla="*/ 1080023 w 3309097"/>
              <a:gd name="connsiteY32" fmla="*/ 73664 h 3960970"/>
              <a:gd name="connsiteX33" fmla="*/ 817289 w 3309097"/>
              <a:gd name="connsiteY33" fmla="*/ 25813 h 3960970"/>
              <a:gd name="connsiteX34" fmla="*/ 598365 w 3309097"/>
              <a:gd name="connsiteY34" fmla="*/ 97251 h 3960970"/>
              <a:gd name="connsiteX35" fmla="*/ 604535 w 3309097"/>
              <a:gd name="connsiteY35" fmla="*/ 247400 h 3960970"/>
              <a:gd name="connsiteX36" fmla="*/ 452415 w 3309097"/>
              <a:gd name="connsiteY36" fmla="*/ 311565 h 3960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3309097" h="3960970">
                <a:moveTo>
                  <a:pt x="452415" y="311565"/>
                </a:moveTo>
                <a:cubicBezTo>
                  <a:pt x="390574" y="310353"/>
                  <a:pt x="293482" y="214245"/>
                  <a:pt x="233491" y="240127"/>
                </a:cubicBezTo>
                <a:cubicBezTo>
                  <a:pt x="173500" y="266009"/>
                  <a:pt x="120546" y="375728"/>
                  <a:pt x="92471" y="466856"/>
                </a:cubicBezTo>
                <a:cubicBezTo>
                  <a:pt x="64396" y="557984"/>
                  <a:pt x="51323" y="614684"/>
                  <a:pt x="65039" y="786896"/>
                </a:cubicBezTo>
                <a:cubicBezTo>
                  <a:pt x="78755" y="959108"/>
                  <a:pt x="85879" y="1317410"/>
                  <a:pt x="174767" y="1500128"/>
                </a:cubicBezTo>
                <a:cubicBezTo>
                  <a:pt x="263655" y="1682846"/>
                  <a:pt x="539929" y="1759825"/>
                  <a:pt x="598366" y="1883202"/>
                </a:cubicBezTo>
                <a:cubicBezTo>
                  <a:pt x="656803" y="2006579"/>
                  <a:pt x="583799" y="2156410"/>
                  <a:pt x="525391" y="2240392"/>
                </a:cubicBezTo>
                <a:cubicBezTo>
                  <a:pt x="466983" y="2324374"/>
                  <a:pt x="333056" y="2268033"/>
                  <a:pt x="247919" y="2387096"/>
                </a:cubicBezTo>
                <a:cubicBezTo>
                  <a:pt x="162782" y="2506159"/>
                  <a:pt x="29134" y="2764908"/>
                  <a:pt x="14567" y="2954771"/>
                </a:cubicBezTo>
                <a:cubicBezTo>
                  <a:pt x="0" y="3144634"/>
                  <a:pt x="87541" y="3383399"/>
                  <a:pt x="160516" y="3526275"/>
                </a:cubicBezTo>
                <a:cubicBezTo>
                  <a:pt x="233491" y="3669151"/>
                  <a:pt x="330790" y="3764402"/>
                  <a:pt x="452415" y="3812027"/>
                </a:cubicBezTo>
                <a:cubicBezTo>
                  <a:pt x="574040" y="3859652"/>
                  <a:pt x="744315" y="3871559"/>
                  <a:pt x="890264" y="3812027"/>
                </a:cubicBezTo>
                <a:cubicBezTo>
                  <a:pt x="1036213" y="3752495"/>
                  <a:pt x="1206488" y="3585807"/>
                  <a:pt x="1328112" y="3454837"/>
                </a:cubicBezTo>
                <a:cubicBezTo>
                  <a:pt x="1449737" y="3323867"/>
                  <a:pt x="1534874" y="3058978"/>
                  <a:pt x="1620011" y="3026209"/>
                </a:cubicBezTo>
                <a:cubicBezTo>
                  <a:pt x="1705148" y="2993440"/>
                  <a:pt x="1765865" y="3133093"/>
                  <a:pt x="1838935" y="3258222"/>
                </a:cubicBezTo>
                <a:cubicBezTo>
                  <a:pt x="1912005" y="3383351"/>
                  <a:pt x="1948969" y="3660870"/>
                  <a:pt x="2058431" y="3776984"/>
                </a:cubicBezTo>
                <a:cubicBezTo>
                  <a:pt x="2167893" y="3893098"/>
                  <a:pt x="2362015" y="3960970"/>
                  <a:pt x="2495707" y="3954904"/>
                </a:cubicBezTo>
                <a:cubicBezTo>
                  <a:pt x="2629399" y="3948838"/>
                  <a:pt x="2775444" y="3883466"/>
                  <a:pt x="2860581" y="3740590"/>
                </a:cubicBezTo>
                <a:cubicBezTo>
                  <a:pt x="2945718" y="3597714"/>
                  <a:pt x="3012206" y="3292750"/>
                  <a:pt x="3006530" y="3097648"/>
                </a:cubicBezTo>
                <a:cubicBezTo>
                  <a:pt x="3000854" y="2902546"/>
                  <a:pt x="2874815" y="2689925"/>
                  <a:pt x="2826527" y="2569976"/>
                </a:cubicBezTo>
                <a:cubicBezTo>
                  <a:pt x="2778239" y="2450027"/>
                  <a:pt x="2735448" y="2444789"/>
                  <a:pt x="2716799" y="2377952"/>
                </a:cubicBezTo>
                <a:cubicBezTo>
                  <a:pt x="2698150" y="2311115"/>
                  <a:pt x="2702831" y="2251412"/>
                  <a:pt x="2714632" y="2168954"/>
                </a:cubicBezTo>
                <a:cubicBezTo>
                  <a:pt x="2726433" y="2086496"/>
                  <a:pt x="2714631" y="1966546"/>
                  <a:pt x="2787606" y="1883202"/>
                </a:cubicBezTo>
                <a:cubicBezTo>
                  <a:pt x="2860581" y="1799858"/>
                  <a:pt x="3068269" y="1839414"/>
                  <a:pt x="3152480" y="1668888"/>
                </a:cubicBezTo>
                <a:cubicBezTo>
                  <a:pt x="3236691" y="1498362"/>
                  <a:pt x="3309097" y="1103059"/>
                  <a:pt x="3292871" y="860048"/>
                </a:cubicBezTo>
                <a:cubicBezTo>
                  <a:pt x="3276646" y="617037"/>
                  <a:pt x="3160283" y="351032"/>
                  <a:pt x="3055127" y="210824"/>
                </a:cubicBezTo>
                <a:cubicBezTo>
                  <a:pt x="2949971" y="70616"/>
                  <a:pt x="2835671" y="26420"/>
                  <a:pt x="2661935" y="18800"/>
                </a:cubicBezTo>
                <a:cubicBezTo>
                  <a:pt x="2488199" y="11180"/>
                  <a:pt x="2149878" y="0"/>
                  <a:pt x="2012711" y="165104"/>
                </a:cubicBezTo>
                <a:cubicBezTo>
                  <a:pt x="1875544" y="330208"/>
                  <a:pt x="1892223" y="868705"/>
                  <a:pt x="1838935" y="1009425"/>
                </a:cubicBezTo>
                <a:cubicBezTo>
                  <a:pt x="1785647" y="1150145"/>
                  <a:pt x="1717310" y="1067988"/>
                  <a:pt x="1692985" y="1009425"/>
                </a:cubicBezTo>
                <a:cubicBezTo>
                  <a:pt x="1668660" y="950863"/>
                  <a:pt x="1705147" y="774360"/>
                  <a:pt x="1692985" y="658050"/>
                </a:cubicBezTo>
                <a:cubicBezTo>
                  <a:pt x="1680823" y="541740"/>
                  <a:pt x="1722171" y="408963"/>
                  <a:pt x="1620011" y="311565"/>
                </a:cubicBezTo>
                <a:cubicBezTo>
                  <a:pt x="1517851" y="214167"/>
                  <a:pt x="1213810" y="121289"/>
                  <a:pt x="1080023" y="73664"/>
                </a:cubicBezTo>
                <a:cubicBezTo>
                  <a:pt x="946236" y="26039"/>
                  <a:pt x="897565" y="21882"/>
                  <a:pt x="817289" y="25813"/>
                </a:cubicBezTo>
                <a:cubicBezTo>
                  <a:pt x="737013" y="29744"/>
                  <a:pt x="633824" y="60320"/>
                  <a:pt x="598365" y="97251"/>
                </a:cubicBezTo>
                <a:cubicBezTo>
                  <a:pt x="562906" y="134182"/>
                  <a:pt x="628860" y="211681"/>
                  <a:pt x="604535" y="247400"/>
                </a:cubicBezTo>
                <a:cubicBezTo>
                  <a:pt x="580210" y="283119"/>
                  <a:pt x="514256" y="312777"/>
                  <a:pt x="452415" y="3115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 rot="21132961">
            <a:off x="3983162" y="2714620"/>
            <a:ext cx="857256" cy="857257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  <a:gd name="connsiteX0" fmla="*/ 629316 w 790860"/>
              <a:gd name="connsiteY0" fmla="*/ 42070 h 904654"/>
              <a:gd name="connsiteX1" fmla="*/ 428628 w 790860"/>
              <a:gd name="connsiteY1" fmla="*/ 118836 h 904654"/>
              <a:gd name="connsiteX2" fmla="*/ 180686 w 790860"/>
              <a:gd name="connsiteY2" fmla="*/ 282668 h 904654"/>
              <a:gd name="connsiteX3" fmla="*/ 7524 w 790860"/>
              <a:gd name="connsiteY3" fmla="*/ 590710 h 904654"/>
              <a:gd name="connsiteX4" fmla="*/ 135540 w 790860"/>
              <a:gd name="connsiteY4" fmla="*/ 819310 h 904654"/>
              <a:gd name="connsiteX5" fmla="*/ 483012 w 790860"/>
              <a:gd name="connsiteY5" fmla="*/ 892462 h 904654"/>
              <a:gd name="connsiteX6" fmla="*/ 748188 w 790860"/>
              <a:gd name="connsiteY6" fmla="*/ 746158 h 904654"/>
              <a:gd name="connsiteX7" fmla="*/ 739044 w 790860"/>
              <a:gd name="connsiteY7" fmla="*/ 371254 h 904654"/>
              <a:gd name="connsiteX8" fmla="*/ 629316 w 790860"/>
              <a:gd name="connsiteY8" fmla="*/ 42070 h 904654"/>
              <a:gd name="connsiteX0" fmla="*/ 739044 w 792304"/>
              <a:gd name="connsiteY0" fmla="*/ 267182 h 800582"/>
              <a:gd name="connsiteX1" fmla="*/ 428628 w 792304"/>
              <a:gd name="connsiteY1" fmla="*/ 14764 h 800582"/>
              <a:gd name="connsiteX2" fmla="*/ 180686 w 792304"/>
              <a:gd name="connsiteY2" fmla="*/ 178596 h 800582"/>
              <a:gd name="connsiteX3" fmla="*/ 7524 w 792304"/>
              <a:gd name="connsiteY3" fmla="*/ 486638 h 800582"/>
              <a:gd name="connsiteX4" fmla="*/ 135540 w 792304"/>
              <a:gd name="connsiteY4" fmla="*/ 715238 h 800582"/>
              <a:gd name="connsiteX5" fmla="*/ 483012 w 792304"/>
              <a:gd name="connsiteY5" fmla="*/ 788390 h 800582"/>
              <a:gd name="connsiteX6" fmla="*/ 748188 w 792304"/>
              <a:gd name="connsiteY6" fmla="*/ 642086 h 800582"/>
              <a:gd name="connsiteX7" fmla="*/ 739044 w 792304"/>
              <a:gd name="connsiteY7" fmla="*/ 267182 h 800582"/>
              <a:gd name="connsiteX0" fmla="*/ 739044 w 833628"/>
              <a:gd name="connsiteY0" fmla="*/ 125162 h 658562"/>
              <a:gd name="connsiteX1" fmla="*/ 180686 w 833628"/>
              <a:gd name="connsiteY1" fmla="*/ 36576 h 658562"/>
              <a:gd name="connsiteX2" fmla="*/ 7524 w 833628"/>
              <a:gd name="connsiteY2" fmla="*/ 344618 h 658562"/>
              <a:gd name="connsiteX3" fmla="*/ 135540 w 833628"/>
              <a:gd name="connsiteY3" fmla="*/ 573218 h 658562"/>
              <a:gd name="connsiteX4" fmla="*/ 483012 w 833628"/>
              <a:gd name="connsiteY4" fmla="*/ 646370 h 658562"/>
              <a:gd name="connsiteX5" fmla="*/ 748188 w 833628"/>
              <a:gd name="connsiteY5" fmla="*/ 500066 h 658562"/>
              <a:gd name="connsiteX6" fmla="*/ 739044 w 833628"/>
              <a:gd name="connsiteY6" fmla="*/ 125162 h 658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33628" h="658562">
                <a:moveTo>
                  <a:pt x="739044" y="125162"/>
                </a:moveTo>
                <a:cubicBezTo>
                  <a:pt x="644460" y="47914"/>
                  <a:pt x="302606" y="0"/>
                  <a:pt x="180686" y="36576"/>
                </a:cubicBezTo>
                <a:cubicBezTo>
                  <a:pt x="58766" y="73152"/>
                  <a:pt x="15048" y="255178"/>
                  <a:pt x="7524" y="344618"/>
                </a:cubicBezTo>
                <a:cubicBezTo>
                  <a:pt x="0" y="434058"/>
                  <a:pt x="56292" y="522926"/>
                  <a:pt x="135540" y="573218"/>
                </a:cubicBezTo>
                <a:cubicBezTo>
                  <a:pt x="214788" y="623510"/>
                  <a:pt x="380904" y="658562"/>
                  <a:pt x="483012" y="646370"/>
                </a:cubicBezTo>
                <a:cubicBezTo>
                  <a:pt x="585120" y="634178"/>
                  <a:pt x="705516" y="586934"/>
                  <a:pt x="748188" y="500066"/>
                </a:cubicBezTo>
                <a:cubicBezTo>
                  <a:pt x="790860" y="413198"/>
                  <a:pt x="833628" y="202410"/>
                  <a:pt x="739044" y="12516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9" name="Freeform 28"/>
          <p:cNvSpPr/>
          <p:nvPr/>
        </p:nvSpPr>
        <p:spPr>
          <a:xfrm>
            <a:off x="3428992" y="1643050"/>
            <a:ext cx="500066" cy="5671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32" name="TextBox 31"/>
          <p:cNvSpPr txBox="1"/>
          <p:nvPr/>
        </p:nvSpPr>
        <p:spPr>
          <a:xfrm>
            <a:off x="6500826" y="1500174"/>
            <a:ext cx="221457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Primum</a:t>
            </a:r>
            <a:endParaRPr lang="en-AU" sz="2000" b="1" dirty="0" smtClean="0">
              <a:latin typeface="Arial" pitchFamily="34" charset="0"/>
              <a:cs typeface="Arial" pitchFamily="34" charset="0"/>
            </a:endParaRPr>
          </a:p>
        </p:txBody>
      </p:sp>
      <p:cxnSp>
        <p:nvCxnSpPr>
          <p:cNvPr id="33" name="Straight Connector 32"/>
          <p:cNvCxnSpPr>
            <a:stCxn id="32" idx="1"/>
          </p:cNvCxnSpPr>
          <p:nvPr/>
        </p:nvCxnSpPr>
        <p:spPr>
          <a:xfrm rot="10800000" flipV="1">
            <a:off x="4429124" y="1700228"/>
            <a:ext cx="2071702" cy="157135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7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Growth of the Septum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Primum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39" name="Left Brace 38"/>
          <p:cNvSpPr/>
          <p:nvPr/>
        </p:nvSpPr>
        <p:spPr>
          <a:xfrm>
            <a:off x="3857620" y="2214554"/>
            <a:ext cx="428628" cy="500066"/>
          </a:xfrm>
          <a:prstGeom prst="leftBrace">
            <a:avLst/>
          </a:prstGeom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1" name="TextBox 40"/>
          <p:cNvSpPr txBox="1"/>
          <p:nvPr/>
        </p:nvSpPr>
        <p:spPr>
          <a:xfrm>
            <a:off x="1357290" y="2285992"/>
            <a:ext cx="250033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Foramen Primum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906415"/>
            <a:ext cx="3715575" cy="459428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36" fmla="*/ 2153475 w 3715575"/>
              <a:gd name="connsiteY36" fmla="*/ 205740 h 4609527"/>
              <a:gd name="connsiteX0" fmla="*/ 2400363 w 3715575"/>
              <a:gd name="connsiteY0" fmla="*/ 11430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0" fmla="*/ 2400363 w 3715575"/>
              <a:gd name="connsiteY0" fmla="*/ 103632 h 4598859"/>
              <a:gd name="connsiteX1" fmla="*/ 1915731 w 3715575"/>
              <a:gd name="connsiteY1" fmla="*/ 259080 h 4598859"/>
              <a:gd name="connsiteX2" fmla="*/ 1220787 w 3715575"/>
              <a:gd name="connsiteY2" fmla="*/ 39624 h 4598859"/>
              <a:gd name="connsiteX3" fmla="*/ 800163 w 3715575"/>
              <a:gd name="connsiteY3" fmla="*/ 48768 h 4598859"/>
              <a:gd name="connsiteX4" fmla="*/ 342963 w 3715575"/>
              <a:gd name="connsiteY4" fmla="*/ 286512 h 4598859"/>
              <a:gd name="connsiteX5" fmla="*/ 169227 w 3715575"/>
              <a:gd name="connsiteY5" fmla="*/ 460248 h 4598859"/>
              <a:gd name="connsiteX6" fmla="*/ 32067 w 3715575"/>
              <a:gd name="connsiteY6" fmla="*/ 826008 h 4598859"/>
              <a:gd name="connsiteX7" fmla="*/ 59119 w 3715575"/>
              <a:gd name="connsiteY7" fmla="*/ 1527025 h 4598859"/>
              <a:gd name="connsiteX8" fmla="*/ 59120 w 3715575"/>
              <a:gd name="connsiteY8" fmla="*/ 1955653 h 4598859"/>
              <a:gd name="connsiteX9" fmla="*/ 201995 w 3715575"/>
              <a:gd name="connsiteY9" fmla="*/ 2169967 h 4598859"/>
              <a:gd name="connsiteX10" fmla="*/ 344871 w 3715575"/>
              <a:gd name="connsiteY10" fmla="*/ 2312843 h 4598859"/>
              <a:gd name="connsiteX11" fmla="*/ 201995 w 3715575"/>
              <a:gd name="connsiteY11" fmla="*/ 2598595 h 4598859"/>
              <a:gd name="connsiteX12" fmla="*/ 59120 w 3715575"/>
              <a:gd name="connsiteY12" fmla="*/ 2884347 h 4598859"/>
              <a:gd name="connsiteX13" fmla="*/ 4635 w 3715575"/>
              <a:gd name="connsiteY13" fmla="*/ 3285744 h 4598859"/>
              <a:gd name="connsiteX14" fmla="*/ 86931 w 3715575"/>
              <a:gd name="connsiteY14" fmla="*/ 3697224 h 4598859"/>
              <a:gd name="connsiteX15" fmla="*/ 288099 w 3715575"/>
              <a:gd name="connsiteY15" fmla="*/ 4163568 h 4598859"/>
              <a:gd name="connsiteX16" fmla="*/ 763587 w 3715575"/>
              <a:gd name="connsiteY16" fmla="*/ 4410456 h 4598859"/>
              <a:gd name="connsiteX17" fmla="*/ 1220787 w 3715575"/>
              <a:gd name="connsiteY17" fmla="*/ 4428744 h 4598859"/>
              <a:gd name="connsiteX18" fmla="*/ 1773632 w 3715575"/>
              <a:gd name="connsiteY18" fmla="*/ 4384545 h 4598859"/>
              <a:gd name="connsiteX19" fmla="*/ 2488012 w 3715575"/>
              <a:gd name="connsiteY19" fmla="*/ 4598859 h 4598859"/>
              <a:gd name="connsiteX20" fmla="*/ 3273830 w 3715575"/>
              <a:gd name="connsiteY20" fmla="*/ 4384545 h 4598859"/>
              <a:gd name="connsiteX21" fmla="*/ 3515931 w 3715575"/>
              <a:gd name="connsiteY21" fmla="*/ 3816096 h 4598859"/>
              <a:gd name="connsiteX22" fmla="*/ 3589083 w 3715575"/>
              <a:gd name="connsiteY22" fmla="*/ 3294888 h 4598859"/>
              <a:gd name="connsiteX23" fmla="*/ 3534219 w 3715575"/>
              <a:gd name="connsiteY23" fmla="*/ 2938272 h 4598859"/>
              <a:gd name="connsiteX24" fmla="*/ 3406203 w 3715575"/>
              <a:gd name="connsiteY24" fmla="*/ 2700528 h 4598859"/>
              <a:gd name="connsiteX25" fmla="*/ 3177603 w 3715575"/>
              <a:gd name="connsiteY25" fmla="*/ 2471928 h 4598859"/>
              <a:gd name="connsiteX26" fmla="*/ 3378771 w 3715575"/>
              <a:gd name="connsiteY26" fmla="*/ 2334768 h 4598859"/>
              <a:gd name="connsiteX27" fmla="*/ 3631019 w 3715575"/>
              <a:gd name="connsiteY27" fmla="*/ 2169967 h 4598859"/>
              <a:gd name="connsiteX28" fmla="*/ 3698811 w 3715575"/>
              <a:gd name="connsiteY28" fmla="*/ 1630680 h 4598859"/>
              <a:gd name="connsiteX29" fmla="*/ 3698811 w 3715575"/>
              <a:gd name="connsiteY29" fmla="*/ 1136904 h 4598859"/>
              <a:gd name="connsiteX30" fmla="*/ 3598227 w 3715575"/>
              <a:gd name="connsiteY30" fmla="*/ 606552 h 4598859"/>
              <a:gd name="connsiteX31" fmla="*/ 3415347 w 3715575"/>
              <a:gd name="connsiteY31" fmla="*/ 313944 h 4598859"/>
              <a:gd name="connsiteX32" fmla="*/ 3177603 w 3715575"/>
              <a:gd name="connsiteY32" fmla="*/ 121920 h 4598859"/>
              <a:gd name="connsiteX33" fmla="*/ 2756979 w 3715575"/>
              <a:gd name="connsiteY33" fmla="*/ 3048 h 4598859"/>
              <a:gd name="connsiteX34" fmla="*/ 2400363 w 3715575"/>
              <a:gd name="connsiteY34" fmla="*/ 103632 h 4598859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400363 w 3715575"/>
              <a:gd name="connsiteY33" fmla="*/ 99060 h 4594287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773764 w 3715575"/>
              <a:gd name="connsiteY33" fmla="*/ 22255 h 4594287"/>
              <a:gd name="connsiteX34" fmla="*/ 2400363 w 3715575"/>
              <a:gd name="connsiteY34" fmla="*/ 99060 h 4594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715575" h="4594287">
                <a:moveTo>
                  <a:pt x="2400363" y="99060"/>
                </a:moveTo>
                <a:cubicBezTo>
                  <a:pt x="2190051" y="121920"/>
                  <a:pt x="2112327" y="265176"/>
                  <a:pt x="1915731" y="254508"/>
                </a:cubicBezTo>
                <a:cubicBezTo>
                  <a:pt x="1719135" y="243840"/>
                  <a:pt x="1406715" y="70104"/>
                  <a:pt x="1220787" y="35052"/>
                </a:cubicBezTo>
                <a:cubicBezTo>
                  <a:pt x="1034859" y="0"/>
                  <a:pt x="946467" y="3048"/>
                  <a:pt x="800163" y="44196"/>
                </a:cubicBezTo>
                <a:cubicBezTo>
                  <a:pt x="653859" y="85344"/>
                  <a:pt x="448119" y="213360"/>
                  <a:pt x="342963" y="281940"/>
                </a:cubicBezTo>
                <a:cubicBezTo>
                  <a:pt x="237807" y="350520"/>
                  <a:pt x="221043" y="365760"/>
                  <a:pt x="169227" y="455676"/>
                </a:cubicBezTo>
                <a:cubicBezTo>
                  <a:pt x="117411" y="545592"/>
                  <a:pt x="50418" y="643640"/>
                  <a:pt x="32067" y="821436"/>
                </a:cubicBezTo>
                <a:cubicBezTo>
                  <a:pt x="13716" y="999232"/>
                  <a:pt x="54610" y="1334179"/>
                  <a:pt x="59119" y="1522453"/>
                </a:cubicBezTo>
                <a:cubicBezTo>
                  <a:pt x="63628" y="1710727"/>
                  <a:pt x="35307" y="1843924"/>
                  <a:pt x="59120" y="1951081"/>
                </a:cubicBezTo>
                <a:cubicBezTo>
                  <a:pt x="82933" y="2058238"/>
                  <a:pt x="154370" y="2105863"/>
                  <a:pt x="201995" y="2165395"/>
                </a:cubicBezTo>
                <a:cubicBezTo>
                  <a:pt x="249620" y="2224927"/>
                  <a:pt x="344871" y="2236833"/>
                  <a:pt x="344871" y="2308271"/>
                </a:cubicBezTo>
                <a:cubicBezTo>
                  <a:pt x="344871" y="2379709"/>
                  <a:pt x="249620" y="2498772"/>
                  <a:pt x="201995" y="2594023"/>
                </a:cubicBezTo>
                <a:cubicBezTo>
                  <a:pt x="154370" y="2689274"/>
                  <a:pt x="92013" y="2765250"/>
                  <a:pt x="59120" y="2879775"/>
                </a:cubicBezTo>
                <a:cubicBezTo>
                  <a:pt x="26227" y="2994300"/>
                  <a:pt x="0" y="3145693"/>
                  <a:pt x="4635" y="3281172"/>
                </a:cubicBezTo>
                <a:cubicBezTo>
                  <a:pt x="9270" y="3416651"/>
                  <a:pt x="39687" y="3546348"/>
                  <a:pt x="86931" y="3692652"/>
                </a:cubicBezTo>
                <a:cubicBezTo>
                  <a:pt x="134175" y="3838956"/>
                  <a:pt x="175323" y="4040124"/>
                  <a:pt x="288099" y="4158996"/>
                </a:cubicBezTo>
                <a:cubicBezTo>
                  <a:pt x="400875" y="4277868"/>
                  <a:pt x="608139" y="4361688"/>
                  <a:pt x="763587" y="4405884"/>
                </a:cubicBezTo>
                <a:cubicBezTo>
                  <a:pt x="919035" y="4450080"/>
                  <a:pt x="1052446" y="4428490"/>
                  <a:pt x="1220787" y="4424172"/>
                </a:cubicBezTo>
                <a:cubicBezTo>
                  <a:pt x="1389128" y="4419854"/>
                  <a:pt x="1562428" y="4351621"/>
                  <a:pt x="1773632" y="4379973"/>
                </a:cubicBezTo>
                <a:cubicBezTo>
                  <a:pt x="1984836" y="4408326"/>
                  <a:pt x="2237979" y="4594287"/>
                  <a:pt x="2488012" y="4594287"/>
                </a:cubicBezTo>
                <a:cubicBezTo>
                  <a:pt x="2738045" y="4594287"/>
                  <a:pt x="3102510" y="4510433"/>
                  <a:pt x="3273830" y="4379973"/>
                </a:cubicBezTo>
                <a:cubicBezTo>
                  <a:pt x="3445150" y="4249513"/>
                  <a:pt x="3463389" y="3993133"/>
                  <a:pt x="3515931" y="3811524"/>
                </a:cubicBezTo>
                <a:cubicBezTo>
                  <a:pt x="3568473" y="3629915"/>
                  <a:pt x="3586035" y="3436620"/>
                  <a:pt x="3589083" y="3290316"/>
                </a:cubicBezTo>
                <a:cubicBezTo>
                  <a:pt x="3592131" y="3144012"/>
                  <a:pt x="3564699" y="3032760"/>
                  <a:pt x="3534219" y="2933700"/>
                </a:cubicBezTo>
                <a:cubicBezTo>
                  <a:pt x="3503739" y="2834640"/>
                  <a:pt x="3465639" y="2773680"/>
                  <a:pt x="3406203" y="2695956"/>
                </a:cubicBezTo>
                <a:cubicBezTo>
                  <a:pt x="3346767" y="2618232"/>
                  <a:pt x="3182175" y="2528316"/>
                  <a:pt x="3177603" y="2467356"/>
                </a:cubicBezTo>
                <a:cubicBezTo>
                  <a:pt x="3173031" y="2406396"/>
                  <a:pt x="3303202" y="2380523"/>
                  <a:pt x="3378771" y="2330196"/>
                </a:cubicBezTo>
                <a:cubicBezTo>
                  <a:pt x="3454340" y="2279869"/>
                  <a:pt x="3577679" y="2282743"/>
                  <a:pt x="3631019" y="2165395"/>
                </a:cubicBezTo>
                <a:cubicBezTo>
                  <a:pt x="3684359" y="2048047"/>
                  <a:pt x="3687512" y="1798285"/>
                  <a:pt x="3698811" y="1626108"/>
                </a:cubicBezTo>
                <a:cubicBezTo>
                  <a:pt x="3710110" y="1453931"/>
                  <a:pt x="3715575" y="1303020"/>
                  <a:pt x="3698811" y="1132332"/>
                </a:cubicBezTo>
                <a:cubicBezTo>
                  <a:pt x="3682047" y="961644"/>
                  <a:pt x="3645471" y="739140"/>
                  <a:pt x="3598227" y="601980"/>
                </a:cubicBezTo>
                <a:cubicBezTo>
                  <a:pt x="3550983" y="464820"/>
                  <a:pt x="3485451" y="390144"/>
                  <a:pt x="3415347" y="309372"/>
                </a:cubicBezTo>
                <a:cubicBezTo>
                  <a:pt x="3345243" y="228600"/>
                  <a:pt x="3284534" y="165201"/>
                  <a:pt x="3177603" y="117348"/>
                </a:cubicBezTo>
                <a:cubicBezTo>
                  <a:pt x="3070673" y="69495"/>
                  <a:pt x="2903304" y="25303"/>
                  <a:pt x="2773764" y="22255"/>
                </a:cubicBezTo>
                <a:cubicBezTo>
                  <a:pt x="2644224" y="19207"/>
                  <a:pt x="2553845" y="71689"/>
                  <a:pt x="2400363" y="9906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 rot="21449823">
            <a:off x="2714612" y="1142984"/>
            <a:ext cx="3239413" cy="4026526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12511 w 3309097"/>
              <a:gd name="connsiteY0" fmla="*/ 126492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52415 w 3309097"/>
              <a:gd name="connsiteY39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20011 w 3309097"/>
              <a:gd name="connsiteY32" fmla="*/ 300385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765963 w 3309097"/>
              <a:gd name="connsiteY13" fmla="*/ 2943592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911912 w 3309097"/>
              <a:gd name="connsiteY13" fmla="*/ 3229344 h 3949790"/>
              <a:gd name="connsiteX14" fmla="*/ 2058431 w 3309097"/>
              <a:gd name="connsiteY14" fmla="*/ 3765804 h 3949790"/>
              <a:gd name="connsiteX15" fmla="*/ 2495707 w 3309097"/>
              <a:gd name="connsiteY15" fmla="*/ 3943724 h 3949790"/>
              <a:gd name="connsiteX16" fmla="*/ 2860581 w 3309097"/>
              <a:gd name="connsiteY16" fmla="*/ 3729410 h 3949790"/>
              <a:gd name="connsiteX17" fmla="*/ 3006530 w 3309097"/>
              <a:gd name="connsiteY17" fmla="*/ 3086468 h 3949790"/>
              <a:gd name="connsiteX18" fmla="*/ 2826527 w 3309097"/>
              <a:gd name="connsiteY18" fmla="*/ 2558796 h 3949790"/>
              <a:gd name="connsiteX19" fmla="*/ 2716799 w 3309097"/>
              <a:gd name="connsiteY19" fmla="*/ 2366772 h 3949790"/>
              <a:gd name="connsiteX20" fmla="*/ 2714632 w 3309097"/>
              <a:gd name="connsiteY20" fmla="*/ 2157774 h 3949790"/>
              <a:gd name="connsiteX21" fmla="*/ 2787606 w 3309097"/>
              <a:gd name="connsiteY21" fmla="*/ 1872022 h 3949790"/>
              <a:gd name="connsiteX22" fmla="*/ 3152480 w 3309097"/>
              <a:gd name="connsiteY22" fmla="*/ 1657708 h 3949790"/>
              <a:gd name="connsiteX23" fmla="*/ 3292871 w 3309097"/>
              <a:gd name="connsiteY23" fmla="*/ 848868 h 3949790"/>
              <a:gd name="connsiteX24" fmla="*/ 3055127 w 3309097"/>
              <a:gd name="connsiteY24" fmla="*/ 199644 h 3949790"/>
              <a:gd name="connsiteX25" fmla="*/ 2661935 w 3309097"/>
              <a:gd name="connsiteY25" fmla="*/ 7620 h 3949790"/>
              <a:gd name="connsiteX26" fmla="*/ 2012711 w 3309097"/>
              <a:gd name="connsiteY26" fmla="*/ 153924 h 3949790"/>
              <a:gd name="connsiteX27" fmla="*/ 1911911 w 3309097"/>
              <a:gd name="connsiteY27" fmla="*/ 729014 h 3949790"/>
              <a:gd name="connsiteX28" fmla="*/ 1765961 w 3309097"/>
              <a:gd name="connsiteY28" fmla="*/ 657576 h 3949790"/>
              <a:gd name="connsiteX29" fmla="*/ 1765823 w 3309097"/>
              <a:gd name="connsiteY29" fmla="*/ 40995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38935 w 3309097"/>
              <a:gd name="connsiteY28" fmla="*/ 717145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1009425 h 3960970"/>
              <a:gd name="connsiteX30" fmla="*/ 1692985 w 3309097"/>
              <a:gd name="connsiteY30" fmla="*/ 658050 h 3960970"/>
              <a:gd name="connsiteX31" fmla="*/ 1620011 w 3309097"/>
              <a:gd name="connsiteY31" fmla="*/ 311565 h 3960970"/>
              <a:gd name="connsiteX32" fmla="*/ 1080023 w 3309097"/>
              <a:gd name="connsiteY32" fmla="*/ 73664 h 3960970"/>
              <a:gd name="connsiteX33" fmla="*/ 817289 w 3309097"/>
              <a:gd name="connsiteY33" fmla="*/ 25813 h 3960970"/>
              <a:gd name="connsiteX34" fmla="*/ 598365 w 3309097"/>
              <a:gd name="connsiteY34" fmla="*/ 97251 h 3960970"/>
              <a:gd name="connsiteX35" fmla="*/ 604535 w 3309097"/>
              <a:gd name="connsiteY35" fmla="*/ 247400 h 3960970"/>
              <a:gd name="connsiteX36" fmla="*/ 452415 w 3309097"/>
              <a:gd name="connsiteY36" fmla="*/ 311565 h 3960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3309097" h="3960970">
                <a:moveTo>
                  <a:pt x="452415" y="311565"/>
                </a:moveTo>
                <a:cubicBezTo>
                  <a:pt x="390574" y="310353"/>
                  <a:pt x="293482" y="214245"/>
                  <a:pt x="233491" y="240127"/>
                </a:cubicBezTo>
                <a:cubicBezTo>
                  <a:pt x="173500" y="266009"/>
                  <a:pt x="120546" y="375728"/>
                  <a:pt x="92471" y="466856"/>
                </a:cubicBezTo>
                <a:cubicBezTo>
                  <a:pt x="64396" y="557984"/>
                  <a:pt x="51323" y="614684"/>
                  <a:pt x="65039" y="786896"/>
                </a:cubicBezTo>
                <a:cubicBezTo>
                  <a:pt x="78755" y="959108"/>
                  <a:pt x="85879" y="1317410"/>
                  <a:pt x="174767" y="1500128"/>
                </a:cubicBezTo>
                <a:cubicBezTo>
                  <a:pt x="263655" y="1682846"/>
                  <a:pt x="539929" y="1759825"/>
                  <a:pt x="598366" y="1883202"/>
                </a:cubicBezTo>
                <a:cubicBezTo>
                  <a:pt x="656803" y="2006579"/>
                  <a:pt x="583799" y="2156410"/>
                  <a:pt x="525391" y="2240392"/>
                </a:cubicBezTo>
                <a:cubicBezTo>
                  <a:pt x="466983" y="2324374"/>
                  <a:pt x="333056" y="2268033"/>
                  <a:pt x="247919" y="2387096"/>
                </a:cubicBezTo>
                <a:cubicBezTo>
                  <a:pt x="162782" y="2506159"/>
                  <a:pt x="29134" y="2764908"/>
                  <a:pt x="14567" y="2954771"/>
                </a:cubicBezTo>
                <a:cubicBezTo>
                  <a:pt x="0" y="3144634"/>
                  <a:pt x="87541" y="3383399"/>
                  <a:pt x="160516" y="3526275"/>
                </a:cubicBezTo>
                <a:cubicBezTo>
                  <a:pt x="233491" y="3669151"/>
                  <a:pt x="330790" y="3764402"/>
                  <a:pt x="452415" y="3812027"/>
                </a:cubicBezTo>
                <a:cubicBezTo>
                  <a:pt x="574040" y="3859652"/>
                  <a:pt x="744315" y="3871559"/>
                  <a:pt x="890264" y="3812027"/>
                </a:cubicBezTo>
                <a:cubicBezTo>
                  <a:pt x="1036213" y="3752495"/>
                  <a:pt x="1206488" y="3585807"/>
                  <a:pt x="1328112" y="3454837"/>
                </a:cubicBezTo>
                <a:cubicBezTo>
                  <a:pt x="1449737" y="3323867"/>
                  <a:pt x="1534874" y="3058978"/>
                  <a:pt x="1620011" y="3026209"/>
                </a:cubicBezTo>
                <a:cubicBezTo>
                  <a:pt x="1705148" y="2993440"/>
                  <a:pt x="1765865" y="3133093"/>
                  <a:pt x="1838935" y="3258222"/>
                </a:cubicBezTo>
                <a:cubicBezTo>
                  <a:pt x="1912005" y="3383351"/>
                  <a:pt x="1948969" y="3660870"/>
                  <a:pt x="2058431" y="3776984"/>
                </a:cubicBezTo>
                <a:cubicBezTo>
                  <a:pt x="2167893" y="3893098"/>
                  <a:pt x="2362015" y="3960970"/>
                  <a:pt x="2495707" y="3954904"/>
                </a:cubicBezTo>
                <a:cubicBezTo>
                  <a:pt x="2629399" y="3948838"/>
                  <a:pt x="2775444" y="3883466"/>
                  <a:pt x="2860581" y="3740590"/>
                </a:cubicBezTo>
                <a:cubicBezTo>
                  <a:pt x="2945718" y="3597714"/>
                  <a:pt x="3012206" y="3292750"/>
                  <a:pt x="3006530" y="3097648"/>
                </a:cubicBezTo>
                <a:cubicBezTo>
                  <a:pt x="3000854" y="2902546"/>
                  <a:pt x="2874815" y="2689925"/>
                  <a:pt x="2826527" y="2569976"/>
                </a:cubicBezTo>
                <a:cubicBezTo>
                  <a:pt x="2778239" y="2450027"/>
                  <a:pt x="2735448" y="2444789"/>
                  <a:pt x="2716799" y="2377952"/>
                </a:cubicBezTo>
                <a:cubicBezTo>
                  <a:pt x="2698150" y="2311115"/>
                  <a:pt x="2702831" y="2251412"/>
                  <a:pt x="2714632" y="2168954"/>
                </a:cubicBezTo>
                <a:cubicBezTo>
                  <a:pt x="2726433" y="2086496"/>
                  <a:pt x="2714631" y="1966546"/>
                  <a:pt x="2787606" y="1883202"/>
                </a:cubicBezTo>
                <a:cubicBezTo>
                  <a:pt x="2860581" y="1799858"/>
                  <a:pt x="3068269" y="1839414"/>
                  <a:pt x="3152480" y="1668888"/>
                </a:cubicBezTo>
                <a:cubicBezTo>
                  <a:pt x="3236691" y="1498362"/>
                  <a:pt x="3309097" y="1103059"/>
                  <a:pt x="3292871" y="860048"/>
                </a:cubicBezTo>
                <a:cubicBezTo>
                  <a:pt x="3276646" y="617037"/>
                  <a:pt x="3160283" y="351032"/>
                  <a:pt x="3055127" y="210824"/>
                </a:cubicBezTo>
                <a:cubicBezTo>
                  <a:pt x="2949971" y="70616"/>
                  <a:pt x="2835671" y="26420"/>
                  <a:pt x="2661935" y="18800"/>
                </a:cubicBezTo>
                <a:cubicBezTo>
                  <a:pt x="2488199" y="11180"/>
                  <a:pt x="2149878" y="0"/>
                  <a:pt x="2012711" y="165104"/>
                </a:cubicBezTo>
                <a:cubicBezTo>
                  <a:pt x="1875544" y="330208"/>
                  <a:pt x="1892223" y="868705"/>
                  <a:pt x="1838935" y="1009425"/>
                </a:cubicBezTo>
                <a:cubicBezTo>
                  <a:pt x="1785647" y="1150145"/>
                  <a:pt x="1717310" y="1067988"/>
                  <a:pt x="1692985" y="1009425"/>
                </a:cubicBezTo>
                <a:cubicBezTo>
                  <a:pt x="1668660" y="950863"/>
                  <a:pt x="1705147" y="774360"/>
                  <a:pt x="1692985" y="658050"/>
                </a:cubicBezTo>
                <a:cubicBezTo>
                  <a:pt x="1680823" y="541740"/>
                  <a:pt x="1722171" y="408963"/>
                  <a:pt x="1620011" y="311565"/>
                </a:cubicBezTo>
                <a:cubicBezTo>
                  <a:pt x="1517851" y="214167"/>
                  <a:pt x="1213810" y="121289"/>
                  <a:pt x="1080023" y="73664"/>
                </a:cubicBezTo>
                <a:cubicBezTo>
                  <a:pt x="946236" y="26039"/>
                  <a:pt x="897565" y="21882"/>
                  <a:pt x="817289" y="25813"/>
                </a:cubicBezTo>
                <a:cubicBezTo>
                  <a:pt x="737013" y="29744"/>
                  <a:pt x="633824" y="60320"/>
                  <a:pt x="598365" y="97251"/>
                </a:cubicBezTo>
                <a:cubicBezTo>
                  <a:pt x="562906" y="134182"/>
                  <a:pt x="628860" y="211681"/>
                  <a:pt x="604535" y="247400"/>
                </a:cubicBezTo>
                <a:cubicBezTo>
                  <a:pt x="580210" y="283119"/>
                  <a:pt x="514256" y="312777"/>
                  <a:pt x="452415" y="3115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 rot="21132961">
            <a:off x="3983162" y="2714620"/>
            <a:ext cx="857256" cy="857257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  <a:gd name="connsiteX0" fmla="*/ 629316 w 790860"/>
              <a:gd name="connsiteY0" fmla="*/ 42070 h 904654"/>
              <a:gd name="connsiteX1" fmla="*/ 428628 w 790860"/>
              <a:gd name="connsiteY1" fmla="*/ 118836 h 904654"/>
              <a:gd name="connsiteX2" fmla="*/ 180686 w 790860"/>
              <a:gd name="connsiteY2" fmla="*/ 282668 h 904654"/>
              <a:gd name="connsiteX3" fmla="*/ 7524 w 790860"/>
              <a:gd name="connsiteY3" fmla="*/ 590710 h 904654"/>
              <a:gd name="connsiteX4" fmla="*/ 135540 w 790860"/>
              <a:gd name="connsiteY4" fmla="*/ 819310 h 904654"/>
              <a:gd name="connsiteX5" fmla="*/ 483012 w 790860"/>
              <a:gd name="connsiteY5" fmla="*/ 892462 h 904654"/>
              <a:gd name="connsiteX6" fmla="*/ 748188 w 790860"/>
              <a:gd name="connsiteY6" fmla="*/ 746158 h 904654"/>
              <a:gd name="connsiteX7" fmla="*/ 739044 w 790860"/>
              <a:gd name="connsiteY7" fmla="*/ 371254 h 904654"/>
              <a:gd name="connsiteX8" fmla="*/ 629316 w 790860"/>
              <a:gd name="connsiteY8" fmla="*/ 42070 h 904654"/>
              <a:gd name="connsiteX0" fmla="*/ 739044 w 792304"/>
              <a:gd name="connsiteY0" fmla="*/ 267182 h 800582"/>
              <a:gd name="connsiteX1" fmla="*/ 428628 w 792304"/>
              <a:gd name="connsiteY1" fmla="*/ 14764 h 800582"/>
              <a:gd name="connsiteX2" fmla="*/ 180686 w 792304"/>
              <a:gd name="connsiteY2" fmla="*/ 178596 h 800582"/>
              <a:gd name="connsiteX3" fmla="*/ 7524 w 792304"/>
              <a:gd name="connsiteY3" fmla="*/ 486638 h 800582"/>
              <a:gd name="connsiteX4" fmla="*/ 135540 w 792304"/>
              <a:gd name="connsiteY4" fmla="*/ 715238 h 800582"/>
              <a:gd name="connsiteX5" fmla="*/ 483012 w 792304"/>
              <a:gd name="connsiteY5" fmla="*/ 788390 h 800582"/>
              <a:gd name="connsiteX6" fmla="*/ 748188 w 792304"/>
              <a:gd name="connsiteY6" fmla="*/ 642086 h 800582"/>
              <a:gd name="connsiteX7" fmla="*/ 739044 w 792304"/>
              <a:gd name="connsiteY7" fmla="*/ 267182 h 800582"/>
              <a:gd name="connsiteX0" fmla="*/ 739044 w 833628"/>
              <a:gd name="connsiteY0" fmla="*/ 125162 h 658562"/>
              <a:gd name="connsiteX1" fmla="*/ 180686 w 833628"/>
              <a:gd name="connsiteY1" fmla="*/ 36576 h 658562"/>
              <a:gd name="connsiteX2" fmla="*/ 7524 w 833628"/>
              <a:gd name="connsiteY2" fmla="*/ 344618 h 658562"/>
              <a:gd name="connsiteX3" fmla="*/ 135540 w 833628"/>
              <a:gd name="connsiteY3" fmla="*/ 573218 h 658562"/>
              <a:gd name="connsiteX4" fmla="*/ 483012 w 833628"/>
              <a:gd name="connsiteY4" fmla="*/ 646370 h 658562"/>
              <a:gd name="connsiteX5" fmla="*/ 748188 w 833628"/>
              <a:gd name="connsiteY5" fmla="*/ 500066 h 658562"/>
              <a:gd name="connsiteX6" fmla="*/ 739044 w 833628"/>
              <a:gd name="connsiteY6" fmla="*/ 125162 h 658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33628" h="658562">
                <a:moveTo>
                  <a:pt x="739044" y="125162"/>
                </a:moveTo>
                <a:cubicBezTo>
                  <a:pt x="644460" y="47914"/>
                  <a:pt x="302606" y="0"/>
                  <a:pt x="180686" y="36576"/>
                </a:cubicBezTo>
                <a:cubicBezTo>
                  <a:pt x="58766" y="73152"/>
                  <a:pt x="15048" y="255178"/>
                  <a:pt x="7524" y="344618"/>
                </a:cubicBezTo>
                <a:cubicBezTo>
                  <a:pt x="0" y="434058"/>
                  <a:pt x="56292" y="522926"/>
                  <a:pt x="135540" y="573218"/>
                </a:cubicBezTo>
                <a:cubicBezTo>
                  <a:pt x="214788" y="623510"/>
                  <a:pt x="380904" y="658562"/>
                  <a:pt x="483012" y="646370"/>
                </a:cubicBezTo>
                <a:cubicBezTo>
                  <a:pt x="585120" y="634178"/>
                  <a:pt x="705516" y="586934"/>
                  <a:pt x="748188" y="500066"/>
                </a:cubicBezTo>
                <a:cubicBezTo>
                  <a:pt x="790860" y="413198"/>
                  <a:pt x="833628" y="202410"/>
                  <a:pt x="739044" y="12516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9" name="Freeform 28"/>
          <p:cNvSpPr/>
          <p:nvPr/>
        </p:nvSpPr>
        <p:spPr>
          <a:xfrm>
            <a:off x="3428992" y="1643050"/>
            <a:ext cx="500066" cy="5671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32" name="TextBox 31"/>
          <p:cNvSpPr txBox="1"/>
          <p:nvPr/>
        </p:nvSpPr>
        <p:spPr>
          <a:xfrm>
            <a:off x="6500826" y="1500174"/>
            <a:ext cx="221457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Primum</a:t>
            </a:r>
            <a:endParaRPr lang="en-AU" sz="2000" b="1" dirty="0" smtClean="0">
              <a:latin typeface="Arial" pitchFamily="34" charset="0"/>
              <a:cs typeface="Arial" pitchFamily="34" charset="0"/>
            </a:endParaRPr>
          </a:p>
        </p:txBody>
      </p:sp>
      <p:cxnSp>
        <p:nvCxnSpPr>
          <p:cNvPr id="33" name="Straight Connector 32"/>
          <p:cNvCxnSpPr>
            <a:stCxn id="32" idx="1"/>
          </p:cNvCxnSpPr>
          <p:nvPr/>
        </p:nvCxnSpPr>
        <p:spPr>
          <a:xfrm rot="10800000" flipV="1">
            <a:off x="4429124" y="1700228"/>
            <a:ext cx="2071702" cy="157135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/>
          <p:cNvSpPr txBox="1"/>
          <p:nvPr/>
        </p:nvSpPr>
        <p:spPr>
          <a:xfrm>
            <a:off x="5929322" y="2071678"/>
            <a:ext cx="2643206" cy="1077218"/>
          </a:xfrm>
          <a:prstGeom prst="wedgeRectCallout">
            <a:avLst>
              <a:gd name="adj1" fmla="val 21372"/>
              <a:gd name="adj2" fmla="val -64828"/>
            </a:avLst>
          </a:prstGeom>
          <a:solidFill>
            <a:srgbClr val="FF0000">
              <a:alpha val="40000"/>
            </a:srgbClr>
          </a:solidFill>
          <a:ln>
            <a:solidFill>
              <a:srgbClr val="FF0000"/>
            </a:solidFill>
          </a:ln>
        </p:spPr>
        <p:txBody>
          <a:bodyPr wrap="square" rtlCol="0">
            <a:spAutoFit/>
          </a:bodyPr>
          <a:lstStyle/>
          <a:p>
            <a:r>
              <a:rPr lang="en-AU" sz="1600" b="1" dirty="0" smtClean="0">
                <a:latin typeface="Arial" pitchFamily="34" charset="0"/>
                <a:cs typeface="Arial" pitchFamily="34" charset="0"/>
              </a:rPr>
              <a:t>Myocardium differentiated from </a:t>
            </a:r>
            <a:r>
              <a:rPr lang="en-AU" sz="1600" b="1" dirty="0" err="1" smtClean="0">
                <a:latin typeface="Arial" pitchFamily="34" charset="0"/>
                <a:cs typeface="Arial" pitchFamily="34" charset="0"/>
              </a:rPr>
              <a:t>splanchnic</a:t>
            </a:r>
            <a:r>
              <a:rPr lang="en-AU" sz="1600" b="1" dirty="0" smtClean="0">
                <a:latin typeface="Arial" pitchFamily="34" charset="0"/>
                <a:cs typeface="Arial" pitchFamily="34" charset="0"/>
              </a:rPr>
              <a:t> </a:t>
            </a:r>
            <a:r>
              <a:rPr lang="en-AU" sz="1600" b="1" dirty="0" err="1" smtClean="0">
                <a:latin typeface="Arial" pitchFamily="34" charset="0"/>
                <a:cs typeface="Arial" pitchFamily="34" charset="0"/>
              </a:rPr>
              <a:t>mesenchyme</a:t>
            </a:r>
            <a:r>
              <a:rPr lang="en-AU" sz="1600" b="1" dirty="0" smtClean="0">
                <a:latin typeface="Arial" pitchFamily="34" charset="0"/>
                <a:cs typeface="Arial" pitchFamily="34" charset="0"/>
              </a:rPr>
              <a:t> near the venous pole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Growth of the Septum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Primum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39" name="Left Brace 38"/>
          <p:cNvSpPr/>
          <p:nvPr/>
        </p:nvSpPr>
        <p:spPr>
          <a:xfrm>
            <a:off x="3857620" y="2214554"/>
            <a:ext cx="428628" cy="500066"/>
          </a:xfrm>
          <a:prstGeom prst="leftBrace">
            <a:avLst/>
          </a:prstGeom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2" name="TextBox 11"/>
          <p:cNvSpPr txBox="1"/>
          <p:nvPr/>
        </p:nvSpPr>
        <p:spPr>
          <a:xfrm>
            <a:off x="1357290" y="2285992"/>
            <a:ext cx="250033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Foramen Primum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906415"/>
            <a:ext cx="3715575" cy="459428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36" fmla="*/ 2153475 w 3715575"/>
              <a:gd name="connsiteY36" fmla="*/ 205740 h 4609527"/>
              <a:gd name="connsiteX0" fmla="*/ 2400363 w 3715575"/>
              <a:gd name="connsiteY0" fmla="*/ 11430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0" fmla="*/ 2400363 w 3715575"/>
              <a:gd name="connsiteY0" fmla="*/ 103632 h 4598859"/>
              <a:gd name="connsiteX1" fmla="*/ 1915731 w 3715575"/>
              <a:gd name="connsiteY1" fmla="*/ 259080 h 4598859"/>
              <a:gd name="connsiteX2" fmla="*/ 1220787 w 3715575"/>
              <a:gd name="connsiteY2" fmla="*/ 39624 h 4598859"/>
              <a:gd name="connsiteX3" fmla="*/ 800163 w 3715575"/>
              <a:gd name="connsiteY3" fmla="*/ 48768 h 4598859"/>
              <a:gd name="connsiteX4" fmla="*/ 342963 w 3715575"/>
              <a:gd name="connsiteY4" fmla="*/ 286512 h 4598859"/>
              <a:gd name="connsiteX5" fmla="*/ 169227 w 3715575"/>
              <a:gd name="connsiteY5" fmla="*/ 460248 h 4598859"/>
              <a:gd name="connsiteX6" fmla="*/ 32067 w 3715575"/>
              <a:gd name="connsiteY6" fmla="*/ 826008 h 4598859"/>
              <a:gd name="connsiteX7" fmla="*/ 59119 w 3715575"/>
              <a:gd name="connsiteY7" fmla="*/ 1527025 h 4598859"/>
              <a:gd name="connsiteX8" fmla="*/ 59120 w 3715575"/>
              <a:gd name="connsiteY8" fmla="*/ 1955653 h 4598859"/>
              <a:gd name="connsiteX9" fmla="*/ 201995 w 3715575"/>
              <a:gd name="connsiteY9" fmla="*/ 2169967 h 4598859"/>
              <a:gd name="connsiteX10" fmla="*/ 344871 w 3715575"/>
              <a:gd name="connsiteY10" fmla="*/ 2312843 h 4598859"/>
              <a:gd name="connsiteX11" fmla="*/ 201995 w 3715575"/>
              <a:gd name="connsiteY11" fmla="*/ 2598595 h 4598859"/>
              <a:gd name="connsiteX12" fmla="*/ 59120 w 3715575"/>
              <a:gd name="connsiteY12" fmla="*/ 2884347 h 4598859"/>
              <a:gd name="connsiteX13" fmla="*/ 4635 w 3715575"/>
              <a:gd name="connsiteY13" fmla="*/ 3285744 h 4598859"/>
              <a:gd name="connsiteX14" fmla="*/ 86931 w 3715575"/>
              <a:gd name="connsiteY14" fmla="*/ 3697224 h 4598859"/>
              <a:gd name="connsiteX15" fmla="*/ 288099 w 3715575"/>
              <a:gd name="connsiteY15" fmla="*/ 4163568 h 4598859"/>
              <a:gd name="connsiteX16" fmla="*/ 763587 w 3715575"/>
              <a:gd name="connsiteY16" fmla="*/ 4410456 h 4598859"/>
              <a:gd name="connsiteX17" fmla="*/ 1220787 w 3715575"/>
              <a:gd name="connsiteY17" fmla="*/ 4428744 h 4598859"/>
              <a:gd name="connsiteX18" fmla="*/ 1773632 w 3715575"/>
              <a:gd name="connsiteY18" fmla="*/ 4384545 h 4598859"/>
              <a:gd name="connsiteX19" fmla="*/ 2488012 w 3715575"/>
              <a:gd name="connsiteY19" fmla="*/ 4598859 h 4598859"/>
              <a:gd name="connsiteX20" fmla="*/ 3273830 w 3715575"/>
              <a:gd name="connsiteY20" fmla="*/ 4384545 h 4598859"/>
              <a:gd name="connsiteX21" fmla="*/ 3515931 w 3715575"/>
              <a:gd name="connsiteY21" fmla="*/ 3816096 h 4598859"/>
              <a:gd name="connsiteX22" fmla="*/ 3589083 w 3715575"/>
              <a:gd name="connsiteY22" fmla="*/ 3294888 h 4598859"/>
              <a:gd name="connsiteX23" fmla="*/ 3534219 w 3715575"/>
              <a:gd name="connsiteY23" fmla="*/ 2938272 h 4598859"/>
              <a:gd name="connsiteX24" fmla="*/ 3406203 w 3715575"/>
              <a:gd name="connsiteY24" fmla="*/ 2700528 h 4598859"/>
              <a:gd name="connsiteX25" fmla="*/ 3177603 w 3715575"/>
              <a:gd name="connsiteY25" fmla="*/ 2471928 h 4598859"/>
              <a:gd name="connsiteX26" fmla="*/ 3378771 w 3715575"/>
              <a:gd name="connsiteY26" fmla="*/ 2334768 h 4598859"/>
              <a:gd name="connsiteX27" fmla="*/ 3631019 w 3715575"/>
              <a:gd name="connsiteY27" fmla="*/ 2169967 h 4598859"/>
              <a:gd name="connsiteX28" fmla="*/ 3698811 w 3715575"/>
              <a:gd name="connsiteY28" fmla="*/ 1630680 h 4598859"/>
              <a:gd name="connsiteX29" fmla="*/ 3698811 w 3715575"/>
              <a:gd name="connsiteY29" fmla="*/ 1136904 h 4598859"/>
              <a:gd name="connsiteX30" fmla="*/ 3598227 w 3715575"/>
              <a:gd name="connsiteY30" fmla="*/ 606552 h 4598859"/>
              <a:gd name="connsiteX31" fmla="*/ 3415347 w 3715575"/>
              <a:gd name="connsiteY31" fmla="*/ 313944 h 4598859"/>
              <a:gd name="connsiteX32" fmla="*/ 3177603 w 3715575"/>
              <a:gd name="connsiteY32" fmla="*/ 121920 h 4598859"/>
              <a:gd name="connsiteX33" fmla="*/ 2756979 w 3715575"/>
              <a:gd name="connsiteY33" fmla="*/ 3048 h 4598859"/>
              <a:gd name="connsiteX34" fmla="*/ 2400363 w 3715575"/>
              <a:gd name="connsiteY34" fmla="*/ 103632 h 4598859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400363 w 3715575"/>
              <a:gd name="connsiteY33" fmla="*/ 99060 h 4594287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773764 w 3715575"/>
              <a:gd name="connsiteY33" fmla="*/ 22255 h 4594287"/>
              <a:gd name="connsiteX34" fmla="*/ 2400363 w 3715575"/>
              <a:gd name="connsiteY34" fmla="*/ 99060 h 4594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715575" h="4594287">
                <a:moveTo>
                  <a:pt x="2400363" y="99060"/>
                </a:moveTo>
                <a:cubicBezTo>
                  <a:pt x="2190051" y="121920"/>
                  <a:pt x="2112327" y="265176"/>
                  <a:pt x="1915731" y="254508"/>
                </a:cubicBezTo>
                <a:cubicBezTo>
                  <a:pt x="1719135" y="243840"/>
                  <a:pt x="1406715" y="70104"/>
                  <a:pt x="1220787" y="35052"/>
                </a:cubicBezTo>
                <a:cubicBezTo>
                  <a:pt x="1034859" y="0"/>
                  <a:pt x="946467" y="3048"/>
                  <a:pt x="800163" y="44196"/>
                </a:cubicBezTo>
                <a:cubicBezTo>
                  <a:pt x="653859" y="85344"/>
                  <a:pt x="448119" y="213360"/>
                  <a:pt x="342963" y="281940"/>
                </a:cubicBezTo>
                <a:cubicBezTo>
                  <a:pt x="237807" y="350520"/>
                  <a:pt x="221043" y="365760"/>
                  <a:pt x="169227" y="455676"/>
                </a:cubicBezTo>
                <a:cubicBezTo>
                  <a:pt x="117411" y="545592"/>
                  <a:pt x="50418" y="643640"/>
                  <a:pt x="32067" y="821436"/>
                </a:cubicBezTo>
                <a:cubicBezTo>
                  <a:pt x="13716" y="999232"/>
                  <a:pt x="54610" y="1334179"/>
                  <a:pt x="59119" y="1522453"/>
                </a:cubicBezTo>
                <a:cubicBezTo>
                  <a:pt x="63628" y="1710727"/>
                  <a:pt x="35307" y="1843924"/>
                  <a:pt x="59120" y="1951081"/>
                </a:cubicBezTo>
                <a:cubicBezTo>
                  <a:pt x="82933" y="2058238"/>
                  <a:pt x="154370" y="2105863"/>
                  <a:pt x="201995" y="2165395"/>
                </a:cubicBezTo>
                <a:cubicBezTo>
                  <a:pt x="249620" y="2224927"/>
                  <a:pt x="344871" y="2236833"/>
                  <a:pt x="344871" y="2308271"/>
                </a:cubicBezTo>
                <a:cubicBezTo>
                  <a:pt x="344871" y="2379709"/>
                  <a:pt x="249620" y="2498772"/>
                  <a:pt x="201995" y="2594023"/>
                </a:cubicBezTo>
                <a:cubicBezTo>
                  <a:pt x="154370" y="2689274"/>
                  <a:pt x="92013" y="2765250"/>
                  <a:pt x="59120" y="2879775"/>
                </a:cubicBezTo>
                <a:cubicBezTo>
                  <a:pt x="26227" y="2994300"/>
                  <a:pt x="0" y="3145693"/>
                  <a:pt x="4635" y="3281172"/>
                </a:cubicBezTo>
                <a:cubicBezTo>
                  <a:pt x="9270" y="3416651"/>
                  <a:pt x="39687" y="3546348"/>
                  <a:pt x="86931" y="3692652"/>
                </a:cubicBezTo>
                <a:cubicBezTo>
                  <a:pt x="134175" y="3838956"/>
                  <a:pt x="175323" y="4040124"/>
                  <a:pt x="288099" y="4158996"/>
                </a:cubicBezTo>
                <a:cubicBezTo>
                  <a:pt x="400875" y="4277868"/>
                  <a:pt x="608139" y="4361688"/>
                  <a:pt x="763587" y="4405884"/>
                </a:cubicBezTo>
                <a:cubicBezTo>
                  <a:pt x="919035" y="4450080"/>
                  <a:pt x="1052446" y="4428490"/>
                  <a:pt x="1220787" y="4424172"/>
                </a:cubicBezTo>
                <a:cubicBezTo>
                  <a:pt x="1389128" y="4419854"/>
                  <a:pt x="1562428" y="4351621"/>
                  <a:pt x="1773632" y="4379973"/>
                </a:cubicBezTo>
                <a:cubicBezTo>
                  <a:pt x="1984836" y="4408326"/>
                  <a:pt x="2237979" y="4594287"/>
                  <a:pt x="2488012" y="4594287"/>
                </a:cubicBezTo>
                <a:cubicBezTo>
                  <a:pt x="2738045" y="4594287"/>
                  <a:pt x="3102510" y="4510433"/>
                  <a:pt x="3273830" y="4379973"/>
                </a:cubicBezTo>
                <a:cubicBezTo>
                  <a:pt x="3445150" y="4249513"/>
                  <a:pt x="3463389" y="3993133"/>
                  <a:pt x="3515931" y="3811524"/>
                </a:cubicBezTo>
                <a:cubicBezTo>
                  <a:pt x="3568473" y="3629915"/>
                  <a:pt x="3586035" y="3436620"/>
                  <a:pt x="3589083" y="3290316"/>
                </a:cubicBezTo>
                <a:cubicBezTo>
                  <a:pt x="3592131" y="3144012"/>
                  <a:pt x="3564699" y="3032760"/>
                  <a:pt x="3534219" y="2933700"/>
                </a:cubicBezTo>
                <a:cubicBezTo>
                  <a:pt x="3503739" y="2834640"/>
                  <a:pt x="3465639" y="2773680"/>
                  <a:pt x="3406203" y="2695956"/>
                </a:cubicBezTo>
                <a:cubicBezTo>
                  <a:pt x="3346767" y="2618232"/>
                  <a:pt x="3182175" y="2528316"/>
                  <a:pt x="3177603" y="2467356"/>
                </a:cubicBezTo>
                <a:cubicBezTo>
                  <a:pt x="3173031" y="2406396"/>
                  <a:pt x="3303202" y="2380523"/>
                  <a:pt x="3378771" y="2330196"/>
                </a:cubicBezTo>
                <a:cubicBezTo>
                  <a:pt x="3454340" y="2279869"/>
                  <a:pt x="3577679" y="2282743"/>
                  <a:pt x="3631019" y="2165395"/>
                </a:cubicBezTo>
                <a:cubicBezTo>
                  <a:pt x="3684359" y="2048047"/>
                  <a:pt x="3687512" y="1798285"/>
                  <a:pt x="3698811" y="1626108"/>
                </a:cubicBezTo>
                <a:cubicBezTo>
                  <a:pt x="3710110" y="1453931"/>
                  <a:pt x="3715575" y="1303020"/>
                  <a:pt x="3698811" y="1132332"/>
                </a:cubicBezTo>
                <a:cubicBezTo>
                  <a:pt x="3682047" y="961644"/>
                  <a:pt x="3645471" y="739140"/>
                  <a:pt x="3598227" y="601980"/>
                </a:cubicBezTo>
                <a:cubicBezTo>
                  <a:pt x="3550983" y="464820"/>
                  <a:pt x="3485451" y="390144"/>
                  <a:pt x="3415347" y="309372"/>
                </a:cubicBezTo>
                <a:cubicBezTo>
                  <a:pt x="3345243" y="228600"/>
                  <a:pt x="3284534" y="165201"/>
                  <a:pt x="3177603" y="117348"/>
                </a:cubicBezTo>
                <a:cubicBezTo>
                  <a:pt x="3070673" y="69495"/>
                  <a:pt x="2903304" y="25303"/>
                  <a:pt x="2773764" y="22255"/>
                </a:cubicBezTo>
                <a:cubicBezTo>
                  <a:pt x="2644224" y="19207"/>
                  <a:pt x="2553845" y="71689"/>
                  <a:pt x="2400363" y="9906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 rot="21449823">
            <a:off x="2714612" y="1142984"/>
            <a:ext cx="3239413" cy="4026526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12511 w 3309097"/>
              <a:gd name="connsiteY0" fmla="*/ 126492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52415 w 3309097"/>
              <a:gd name="connsiteY39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20011 w 3309097"/>
              <a:gd name="connsiteY32" fmla="*/ 300385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765963 w 3309097"/>
              <a:gd name="connsiteY13" fmla="*/ 2943592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911912 w 3309097"/>
              <a:gd name="connsiteY13" fmla="*/ 3229344 h 3949790"/>
              <a:gd name="connsiteX14" fmla="*/ 2058431 w 3309097"/>
              <a:gd name="connsiteY14" fmla="*/ 3765804 h 3949790"/>
              <a:gd name="connsiteX15" fmla="*/ 2495707 w 3309097"/>
              <a:gd name="connsiteY15" fmla="*/ 3943724 h 3949790"/>
              <a:gd name="connsiteX16" fmla="*/ 2860581 w 3309097"/>
              <a:gd name="connsiteY16" fmla="*/ 3729410 h 3949790"/>
              <a:gd name="connsiteX17" fmla="*/ 3006530 w 3309097"/>
              <a:gd name="connsiteY17" fmla="*/ 3086468 h 3949790"/>
              <a:gd name="connsiteX18" fmla="*/ 2826527 w 3309097"/>
              <a:gd name="connsiteY18" fmla="*/ 2558796 h 3949790"/>
              <a:gd name="connsiteX19" fmla="*/ 2716799 w 3309097"/>
              <a:gd name="connsiteY19" fmla="*/ 2366772 h 3949790"/>
              <a:gd name="connsiteX20" fmla="*/ 2714632 w 3309097"/>
              <a:gd name="connsiteY20" fmla="*/ 2157774 h 3949790"/>
              <a:gd name="connsiteX21" fmla="*/ 2787606 w 3309097"/>
              <a:gd name="connsiteY21" fmla="*/ 1872022 h 3949790"/>
              <a:gd name="connsiteX22" fmla="*/ 3152480 w 3309097"/>
              <a:gd name="connsiteY22" fmla="*/ 1657708 h 3949790"/>
              <a:gd name="connsiteX23" fmla="*/ 3292871 w 3309097"/>
              <a:gd name="connsiteY23" fmla="*/ 848868 h 3949790"/>
              <a:gd name="connsiteX24" fmla="*/ 3055127 w 3309097"/>
              <a:gd name="connsiteY24" fmla="*/ 199644 h 3949790"/>
              <a:gd name="connsiteX25" fmla="*/ 2661935 w 3309097"/>
              <a:gd name="connsiteY25" fmla="*/ 7620 h 3949790"/>
              <a:gd name="connsiteX26" fmla="*/ 2012711 w 3309097"/>
              <a:gd name="connsiteY26" fmla="*/ 153924 h 3949790"/>
              <a:gd name="connsiteX27" fmla="*/ 1911911 w 3309097"/>
              <a:gd name="connsiteY27" fmla="*/ 729014 h 3949790"/>
              <a:gd name="connsiteX28" fmla="*/ 1765961 w 3309097"/>
              <a:gd name="connsiteY28" fmla="*/ 657576 h 3949790"/>
              <a:gd name="connsiteX29" fmla="*/ 1765823 w 3309097"/>
              <a:gd name="connsiteY29" fmla="*/ 40995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38935 w 3309097"/>
              <a:gd name="connsiteY28" fmla="*/ 717145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1009425 h 3960970"/>
              <a:gd name="connsiteX30" fmla="*/ 1692985 w 3309097"/>
              <a:gd name="connsiteY30" fmla="*/ 658050 h 3960970"/>
              <a:gd name="connsiteX31" fmla="*/ 1620011 w 3309097"/>
              <a:gd name="connsiteY31" fmla="*/ 311565 h 3960970"/>
              <a:gd name="connsiteX32" fmla="*/ 1080023 w 3309097"/>
              <a:gd name="connsiteY32" fmla="*/ 73664 h 3960970"/>
              <a:gd name="connsiteX33" fmla="*/ 817289 w 3309097"/>
              <a:gd name="connsiteY33" fmla="*/ 25813 h 3960970"/>
              <a:gd name="connsiteX34" fmla="*/ 598365 w 3309097"/>
              <a:gd name="connsiteY34" fmla="*/ 97251 h 3960970"/>
              <a:gd name="connsiteX35" fmla="*/ 604535 w 3309097"/>
              <a:gd name="connsiteY35" fmla="*/ 247400 h 3960970"/>
              <a:gd name="connsiteX36" fmla="*/ 452415 w 3309097"/>
              <a:gd name="connsiteY36" fmla="*/ 311565 h 3960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3309097" h="3960970">
                <a:moveTo>
                  <a:pt x="452415" y="311565"/>
                </a:moveTo>
                <a:cubicBezTo>
                  <a:pt x="390574" y="310353"/>
                  <a:pt x="293482" y="214245"/>
                  <a:pt x="233491" y="240127"/>
                </a:cubicBezTo>
                <a:cubicBezTo>
                  <a:pt x="173500" y="266009"/>
                  <a:pt x="120546" y="375728"/>
                  <a:pt x="92471" y="466856"/>
                </a:cubicBezTo>
                <a:cubicBezTo>
                  <a:pt x="64396" y="557984"/>
                  <a:pt x="51323" y="614684"/>
                  <a:pt x="65039" y="786896"/>
                </a:cubicBezTo>
                <a:cubicBezTo>
                  <a:pt x="78755" y="959108"/>
                  <a:pt x="85879" y="1317410"/>
                  <a:pt x="174767" y="1500128"/>
                </a:cubicBezTo>
                <a:cubicBezTo>
                  <a:pt x="263655" y="1682846"/>
                  <a:pt x="539929" y="1759825"/>
                  <a:pt x="598366" y="1883202"/>
                </a:cubicBezTo>
                <a:cubicBezTo>
                  <a:pt x="656803" y="2006579"/>
                  <a:pt x="583799" y="2156410"/>
                  <a:pt x="525391" y="2240392"/>
                </a:cubicBezTo>
                <a:cubicBezTo>
                  <a:pt x="466983" y="2324374"/>
                  <a:pt x="333056" y="2268033"/>
                  <a:pt x="247919" y="2387096"/>
                </a:cubicBezTo>
                <a:cubicBezTo>
                  <a:pt x="162782" y="2506159"/>
                  <a:pt x="29134" y="2764908"/>
                  <a:pt x="14567" y="2954771"/>
                </a:cubicBezTo>
                <a:cubicBezTo>
                  <a:pt x="0" y="3144634"/>
                  <a:pt x="87541" y="3383399"/>
                  <a:pt x="160516" y="3526275"/>
                </a:cubicBezTo>
                <a:cubicBezTo>
                  <a:pt x="233491" y="3669151"/>
                  <a:pt x="330790" y="3764402"/>
                  <a:pt x="452415" y="3812027"/>
                </a:cubicBezTo>
                <a:cubicBezTo>
                  <a:pt x="574040" y="3859652"/>
                  <a:pt x="744315" y="3871559"/>
                  <a:pt x="890264" y="3812027"/>
                </a:cubicBezTo>
                <a:cubicBezTo>
                  <a:pt x="1036213" y="3752495"/>
                  <a:pt x="1206488" y="3585807"/>
                  <a:pt x="1328112" y="3454837"/>
                </a:cubicBezTo>
                <a:cubicBezTo>
                  <a:pt x="1449737" y="3323867"/>
                  <a:pt x="1534874" y="3058978"/>
                  <a:pt x="1620011" y="3026209"/>
                </a:cubicBezTo>
                <a:cubicBezTo>
                  <a:pt x="1705148" y="2993440"/>
                  <a:pt x="1765865" y="3133093"/>
                  <a:pt x="1838935" y="3258222"/>
                </a:cubicBezTo>
                <a:cubicBezTo>
                  <a:pt x="1912005" y="3383351"/>
                  <a:pt x="1948969" y="3660870"/>
                  <a:pt x="2058431" y="3776984"/>
                </a:cubicBezTo>
                <a:cubicBezTo>
                  <a:pt x="2167893" y="3893098"/>
                  <a:pt x="2362015" y="3960970"/>
                  <a:pt x="2495707" y="3954904"/>
                </a:cubicBezTo>
                <a:cubicBezTo>
                  <a:pt x="2629399" y="3948838"/>
                  <a:pt x="2775444" y="3883466"/>
                  <a:pt x="2860581" y="3740590"/>
                </a:cubicBezTo>
                <a:cubicBezTo>
                  <a:pt x="2945718" y="3597714"/>
                  <a:pt x="3012206" y="3292750"/>
                  <a:pt x="3006530" y="3097648"/>
                </a:cubicBezTo>
                <a:cubicBezTo>
                  <a:pt x="3000854" y="2902546"/>
                  <a:pt x="2874815" y="2689925"/>
                  <a:pt x="2826527" y="2569976"/>
                </a:cubicBezTo>
                <a:cubicBezTo>
                  <a:pt x="2778239" y="2450027"/>
                  <a:pt x="2735448" y="2444789"/>
                  <a:pt x="2716799" y="2377952"/>
                </a:cubicBezTo>
                <a:cubicBezTo>
                  <a:pt x="2698150" y="2311115"/>
                  <a:pt x="2702831" y="2251412"/>
                  <a:pt x="2714632" y="2168954"/>
                </a:cubicBezTo>
                <a:cubicBezTo>
                  <a:pt x="2726433" y="2086496"/>
                  <a:pt x="2714631" y="1966546"/>
                  <a:pt x="2787606" y="1883202"/>
                </a:cubicBezTo>
                <a:cubicBezTo>
                  <a:pt x="2860581" y="1799858"/>
                  <a:pt x="3068269" y="1839414"/>
                  <a:pt x="3152480" y="1668888"/>
                </a:cubicBezTo>
                <a:cubicBezTo>
                  <a:pt x="3236691" y="1498362"/>
                  <a:pt x="3309097" y="1103059"/>
                  <a:pt x="3292871" y="860048"/>
                </a:cubicBezTo>
                <a:cubicBezTo>
                  <a:pt x="3276646" y="617037"/>
                  <a:pt x="3160283" y="351032"/>
                  <a:pt x="3055127" y="210824"/>
                </a:cubicBezTo>
                <a:cubicBezTo>
                  <a:pt x="2949971" y="70616"/>
                  <a:pt x="2835671" y="26420"/>
                  <a:pt x="2661935" y="18800"/>
                </a:cubicBezTo>
                <a:cubicBezTo>
                  <a:pt x="2488199" y="11180"/>
                  <a:pt x="2149878" y="0"/>
                  <a:pt x="2012711" y="165104"/>
                </a:cubicBezTo>
                <a:cubicBezTo>
                  <a:pt x="1875544" y="330208"/>
                  <a:pt x="1892223" y="868705"/>
                  <a:pt x="1838935" y="1009425"/>
                </a:cubicBezTo>
                <a:cubicBezTo>
                  <a:pt x="1785647" y="1150145"/>
                  <a:pt x="1717310" y="1067988"/>
                  <a:pt x="1692985" y="1009425"/>
                </a:cubicBezTo>
                <a:cubicBezTo>
                  <a:pt x="1668660" y="950863"/>
                  <a:pt x="1705147" y="774360"/>
                  <a:pt x="1692985" y="658050"/>
                </a:cubicBezTo>
                <a:cubicBezTo>
                  <a:pt x="1680823" y="541740"/>
                  <a:pt x="1722171" y="408963"/>
                  <a:pt x="1620011" y="311565"/>
                </a:cubicBezTo>
                <a:cubicBezTo>
                  <a:pt x="1517851" y="214167"/>
                  <a:pt x="1213810" y="121289"/>
                  <a:pt x="1080023" y="73664"/>
                </a:cubicBezTo>
                <a:cubicBezTo>
                  <a:pt x="946236" y="26039"/>
                  <a:pt x="897565" y="21882"/>
                  <a:pt x="817289" y="25813"/>
                </a:cubicBezTo>
                <a:cubicBezTo>
                  <a:pt x="737013" y="29744"/>
                  <a:pt x="633824" y="60320"/>
                  <a:pt x="598365" y="97251"/>
                </a:cubicBezTo>
                <a:cubicBezTo>
                  <a:pt x="562906" y="134182"/>
                  <a:pt x="628860" y="211681"/>
                  <a:pt x="604535" y="247400"/>
                </a:cubicBezTo>
                <a:cubicBezTo>
                  <a:pt x="580210" y="283119"/>
                  <a:pt x="514256" y="312777"/>
                  <a:pt x="452415" y="3115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 rot="21132961">
            <a:off x="3983162" y="2714620"/>
            <a:ext cx="857256" cy="857257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  <a:gd name="connsiteX0" fmla="*/ 629316 w 790860"/>
              <a:gd name="connsiteY0" fmla="*/ 42070 h 904654"/>
              <a:gd name="connsiteX1" fmla="*/ 428628 w 790860"/>
              <a:gd name="connsiteY1" fmla="*/ 118836 h 904654"/>
              <a:gd name="connsiteX2" fmla="*/ 180686 w 790860"/>
              <a:gd name="connsiteY2" fmla="*/ 282668 h 904654"/>
              <a:gd name="connsiteX3" fmla="*/ 7524 w 790860"/>
              <a:gd name="connsiteY3" fmla="*/ 590710 h 904654"/>
              <a:gd name="connsiteX4" fmla="*/ 135540 w 790860"/>
              <a:gd name="connsiteY4" fmla="*/ 819310 h 904654"/>
              <a:gd name="connsiteX5" fmla="*/ 483012 w 790860"/>
              <a:gd name="connsiteY5" fmla="*/ 892462 h 904654"/>
              <a:gd name="connsiteX6" fmla="*/ 748188 w 790860"/>
              <a:gd name="connsiteY6" fmla="*/ 746158 h 904654"/>
              <a:gd name="connsiteX7" fmla="*/ 739044 w 790860"/>
              <a:gd name="connsiteY7" fmla="*/ 371254 h 904654"/>
              <a:gd name="connsiteX8" fmla="*/ 629316 w 790860"/>
              <a:gd name="connsiteY8" fmla="*/ 42070 h 904654"/>
              <a:gd name="connsiteX0" fmla="*/ 739044 w 792304"/>
              <a:gd name="connsiteY0" fmla="*/ 267182 h 800582"/>
              <a:gd name="connsiteX1" fmla="*/ 428628 w 792304"/>
              <a:gd name="connsiteY1" fmla="*/ 14764 h 800582"/>
              <a:gd name="connsiteX2" fmla="*/ 180686 w 792304"/>
              <a:gd name="connsiteY2" fmla="*/ 178596 h 800582"/>
              <a:gd name="connsiteX3" fmla="*/ 7524 w 792304"/>
              <a:gd name="connsiteY3" fmla="*/ 486638 h 800582"/>
              <a:gd name="connsiteX4" fmla="*/ 135540 w 792304"/>
              <a:gd name="connsiteY4" fmla="*/ 715238 h 800582"/>
              <a:gd name="connsiteX5" fmla="*/ 483012 w 792304"/>
              <a:gd name="connsiteY5" fmla="*/ 788390 h 800582"/>
              <a:gd name="connsiteX6" fmla="*/ 748188 w 792304"/>
              <a:gd name="connsiteY6" fmla="*/ 642086 h 800582"/>
              <a:gd name="connsiteX7" fmla="*/ 739044 w 792304"/>
              <a:gd name="connsiteY7" fmla="*/ 267182 h 800582"/>
              <a:gd name="connsiteX0" fmla="*/ 739044 w 833628"/>
              <a:gd name="connsiteY0" fmla="*/ 125162 h 658562"/>
              <a:gd name="connsiteX1" fmla="*/ 180686 w 833628"/>
              <a:gd name="connsiteY1" fmla="*/ 36576 h 658562"/>
              <a:gd name="connsiteX2" fmla="*/ 7524 w 833628"/>
              <a:gd name="connsiteY2" fmla="*/ 344618 h 658562"/>
              <a:gd name="connsiteX3" fmla="*/ 135540 w 833628"/>
              <a:gd name="connsiteY3" fmla="*/ 573218 h 658562"/>
              <a:gd name="connsiteX4" fmla="*/ 483012 w 833628"/>
              <a:gd name="connsiteY4" fmla="*/ 646370 h 658562"/>
              <a:gd name="connsiteX5" fmla="*/ 748188 w 833628"/>
              <a:gd name="connsiteY5" fmla="*/ 500066 h 658562"/>
              <a:gd name="connsiteX6" fmla="*/ 739044 w 833628"/>
              <a:gd name="connsiteY6" fmla="*/ 125162 h 658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33628" h="658562">
                <a:moveTo>
                  <a:pt x="739044" y="125162"/>
                </a:moveTo>
                <a:cubicBezTo>
                  <a:pt x="644460" y="47914"/>
                  <a:pt x="302606" y="0"/>
                  <a:pt x="180686" y="36576"/>
                </a:cubicBezTo>
                <a:cubicBezTo>
                  <a:pt x="58766" y="73152"/>
                  <a:pt x="15048" y="255178"/>
                  <a:pt x="7524" y="344618"/>
                </a:cubicBezTo>
                <a:cubicBezTo>
                  <a:pt x="0" y="434058"/>
                  <a:pt x="56292" y="522926"/>
                  <a:pt x="135540" y="573218"/>
                </a:cubicBezTo>
                <a:cubicBezTo>
                  <a:pt x="214788" y="623510"/>
                  <a:pt x="380904" y="658562"/>
                  <a:pt x="483012" y="646370"/>
                </a:cubicBezTo>
                <a:cubicBezTo>
                  <a:pt x="585120" y="634178"/>
                  <a:pt x="705516" y="586934"/>
                  <a:pt x="748188" y="500066"/>
                </a:cubicBezTo>
                <a:cubicBezTo>
                  <a:pt x="790860" y="413198"/>
                  <a:pt x="833628" y="202410"/>
                  <a:pt x="739044" y="12516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9" name="Freeform 28"/>
          <p:cNvSpPr/>
          <p:nvPr/>
        </p:nvSpPr>
        <p:spPr>
          <a:xfrm>
            <a:off x="3428992" y="1643050"/>
            <a:ext cx="500066" cy="5671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32" name="TextBox 31"/>
          <p:cNvSpPr txBox="1"/>
          <p:nvPr/>
        </p:nvSpPr>
        <p:spPr>
          <a:xfrm>
            <a:off x="6500826" y="1500174"/>
            <a:ext cx="221457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Primum</a:t>
            </a:r>
            <a:endParaRPr lang="en-AU" sz="2000" b="1" dirty="0" smtClean="0">
              <a:latin typeface="Arial" pitchFamily="34" charset="0"/>
              <a:cs typeface="Arial" pitchFamily="34" charset="0"/>
            </a:endParaRPr>
          </a:p>
        </p:txBody>
      </p:sp>
      <p:cxnSp>
        <p:nvCxnSpPr>
          <p:cNvPr id="33" name="Straight Connector 32"/>
          <p:cNvCxnSpPr>
            <a:stCxn id="32" idx="1"/>
          </p:cNvCxnSpPr>
          <p:nvPr/>
        </p:nvCxnSpPr>
        <p:spPr>
          <a:xfrm rot="10800000" flipV="1">
            <a:off x="4429124" y="1700228"/>
            <a:ext cx="2071702" cy="157135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7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Growth of the Septum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Primum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39" name="Left Brace 38"/>
          <p:cNvSpPr/>
          <p:nvPr/>
        </p:nvSpPr>
        <p:spPr>
          <a:xfrm>
            <a:off x="3857620" y="2214554"/>
            <a:ext cx="428628" cy="500066"/>
          </a:xfrm>
          <a:prstGeom prst="leftBrace">
            <a:avLst/>
          </a:prstGeom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1" name="TextBox 10"/>
          <p:cNvSpPr txBox="1"/>
          <p:nvPr/>
        </p:nvSpPr>
        <p:spPr>
          <a:xfrm>
            <a:off x="1357290" y="2285992"/>
            <a:ext cx="250033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Foramen Primum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906415"/>
            <a:ext cx="3715575" cy="459428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36" fmla="*/ 2153475 w 3715575"/>
              <a:gd name="connsiteY36" fmla="*/ 205740 h 4609527"/>
              <a:gd name="connsiteX0" fmla="*/ 2400363 w 3715575"/>
              <a:gd name="connsiteY0" fmla="*/ 11430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0" fmla="*/ 2400363 w 3715575"/>
              <a:gd name="connsiteY0" fmla="*/ 103632 h 4598859"/>
              <a:gd name="connsiteX1" fmla="*/ 1915731 w 3715575"/>
              <a:gd name="connsiteY1" fmla="*/ 259080 h 4598859"/>
              <a:gd name="connsiteX2" fmla="*/ 1220787 w 3715575"/>
              <a:gd name="connsiteY2" fmla="*/ 39624 h 4598859"/>
              <a:gd name="connsiteX3" fmla="*/ 800163 w 3715575"/>
              <a:gd name="connsiteY3" fmla="*/ 48768 h 4598859"/>
              <a:gd name="connsiteX4" fmla="*/ 342963 w 3715575"/>
              <a:gd name="connsiteY4" fmla="*/ 286512 h 4598859"/>
              <a:gd name="connsiteX5" fmla="*/ 169227 w 3715575"/>
              <a:gd name="connsiteY5" fmla="*/ 460248 h 4598859"/>
              <a:gd name="connsiteX6" fmla="*/ 32067 w 3715575"/>
              <a:gd name="connsiteY6" fmla="*/ 826008 h 4598859"/>
              <a:gd name="connsiteX7" fmla="*/ 59119 w 3715575"/>
              <a:gd name="connsiteY7" fmla="*/ 1527025 h 4598859"/>
              <a:gd name="connsiteX8" fmla="*/ 59120 w 3715575"/>
              <a:gd name="connsiteY8" fmla="*/ 1955653 h 4598859"/>
              <a:gd name="connsiteX9" fmla="*/ 201995 w 3715575"/>
              <a:gd name="connsiteY9" fmla="*/ 2169967 h 4598859"/>
              <a:gd name="connsiteX10" fmla="*/ 344871 w 3715575"/>
              <a:gd name="connsiteY10" fmla="*/ 2312843 h 4598859"/>
              <a:gd name="connsiteX11" fmla="*/ 201995 w 3715575"/>
              <a:gd name="connsiteY11" fmla="*/ 2598595 h 4598859"/>
              <a:gd name="connsiteX12" fmla="*/ 59120 w 3715575"/>
              <a:gd name="connsiteY12" fmla="*/ 2884347 h 4598859"/>
              <a:gd name="connsiteX13" fmla="*/ 4635 w 3715575"/>
              <a:gd name="connsiteY13" fmla="*/ 3285744 h 4598859"/>
              <a:gd name="connsiteX14" fmla="*/ 86931 w 3715575"/>
              <a:gd name="connsiteY14" fmla="*/ 3697224 h 4598859"/>
              <a:gd name="connsiteX15" fmla="*/ 288099 w 3715575"/>
              <a:gd name="connsiteY15" fmla="*/ 4163568 h 4598859"/>
              <a:gd name="connsiteX16" fmla="*/ 763587 w 3715575"/>
              <a:gd name="connsiteY16" fmla="*/ 4410456 h 4598859"/>
              <a:gd name="connsiteX17" fmla="*/ 1220787 w 3715575"/>
              <a:gd name="connsiteY17" fmla="*/ 4428744 h 4598859"/>
              <a:gd name="connsiteX18" fmla="*/ 1773632 w 3715575"/>
              <a:gd name="connsiteY18" fmla="*/ 4384545 h 4598859"/>
              <a:gd name="connsiteX19" fmla="*/ 2488012 w 3715575"/>
              <a:gd name="connsiteY19" fmla="*/ 4598859 h 4598859"/>
              <a:gd name="connsiteX20" fmla="*/ 3273830 w 3715575"/>
              <a:gd name="connsiteY20" fmla="*/ 4384545 h 4598859"/>
              <a:gd name="connsiteX21" fmla="*/ 3515931 w 3715575"/>
              <a:gd name="connsiteY21" fmla="*/ 3816096 h 4598859"/>
              <a:gd name="connsiteX22" fmla="*/ 3589083 w 3715575"/>
              <a:gd name="connsiteY22" fmla="*/ 3294888 h 4598859"/>
              <a:gd name="connsiteX23" fmla="*/ 3534219 w 3715575"/>
              <a:gd name="connsiteY23" fmla="*/ 2938272 h 4598859"/>
              <a:gd name="connsiteX24" fmla="*/ 3406203 w 3715575"/>
              <a:gd name="connsiteY24" fmla="*/ 2700528 h 4598859"/>
              <a:gd name="connsiteX25" fmla="*/ 3177603 w 3715575"/>
              <a:gd name="connsiteY25" fmla="*/ 2471928 h 4598859"/>
              <a:gd name="connsiteX26" fmla="*/ 3378771 w 3715575"/>
              <a:gd name="connsiteY26" fmla="*/ 2334768 h 4598859"/>
              <a:gd name="connsiteX27" fmla="*/ 3631019 w 3715575"/>
              <a:gd name="connsiteY27" fmla="*/ 2169967 h 4598859"/>
              <a:gd name="connsiteX28" fmla="*/ 3698811 w 3715575"/>
              <a:gd name="connsiteY28" fmla="*/ 1630680 h 4598859"/>
              <a:gd name="connsiteX29" fmla="*/ 3698811 w 3715575"/>
              <a:gd name="connsiteY29" fmla="*/ 1136904 h 4598859"/>
              <a:gd name="connsiteX30" fmla="*/ 3598227 w 3715575"/>
              <a:gd name="connsiteY30" fmla="*/ 606552 h 4598859"/>
              <a:gd name="connsiteX31" fmla="*/ 3415347 w 3715575"/>
              <a:gd name="connsiteY31" fmla="*/ 313944 h 4598859"/>
              <a:gd name="connsiteX32" fmla="*/ 3177603 w 3715575"/>
              <a:gd name="connsiteY32" fmla="*/ 121920 h 4598859"/>
              <a:gd name="connsiteX33" fmla="*/ 2756979 w 3715575"/>
              <a:gd name="connsiteY33" fmla="*/ 3048 h 4598859"/>
              <a:gd name="connsiteX34" fmla="*/ 2400363 w 3715575"/>
              <a:gd name="connsiteY34" fmla="*/ 103632 h 4598859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400363 w 3715575"/>
              <a:gd name="connsiteY33" fmla="*/ 99060 h 4594287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773764 w 3715575"/>
              <a:gd name="connsiteY33" fmla="*/ 22255 h 4594287"/>
              <a:gd name="connsiteX34" fmla="*/ 2400363 w 3715575"/>
              <a:gd name="connsiteY34" fmla="*/ 99060 h 4594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715575" h="4594287">
                <a:moveTo>
                  <a:pt x="2400363" y="99060"/>
                </a:moveTo>
                <a:cubicBezTo>
                  <a:pt x="2190051" y="121920"/>
                  <a:pt x="2112327" y="265176"/>
                  <a:pt x="1915731" y="254508"/>
                </a:cubicBezTo>
                <a:cubicBezTo>
                  <a:pt x="1719135" y="243840"/>
                  <a:pt x="1406715" y="70104"/>
                  <a:pt x="1220787" y="35052"/>
                </a:cubicBezTo>
                <a:cubicBezTo>
                  <a:pt x="1034859" y="0"/>
                  <a:pt x="946467" y="3048"/>
                  <a:pt x="800163" y="44196"/>
                </a:cubicBezTo>
                <a:cubicBezTo>
                  <a:pt x="653859" y="85344"/>
                  <a:pt x="448119" y="213360"/>
                  <a:pt x="342963" y="281940"/>
                </a:cubicBezTo>
                <a:cubicBezTo>
                  <a:pt x="237807" y="350520"/>
                  <a:pt x="221043" y="365760"/>
                  <a:pt x="169227" y="455676"/>
                </a:cubicBezTo>
                <a:cubicBezTo>
                  <a:pt x="117411" y="545592"/>
                  <a:pt x="50418" y="643640"/>
                  <a:pt x="32067" y="821436"/>
                </a:cubicBezTo>
                <a:cubicBezTo>
                  <a:pt x="13716" y="999232"/>
                  <a:pt x="54610" y="1334179"/>
                  <a:pt x="59119" y="1522453"/>
                </a:cubicBezTo>
                <a:cubicBezTo>
                  <a:pt x="63628" y="1710727"/>
                  <a:pt x="35307" y="1843924"/>
                  <a:pt x="59120" y="1951081"/>
                </a:cubicBezTo>
                <a:cubicBezTo>
                  <a:pt x="82933" y="2058238"/>
                  <a:pt x="154370" y="2105863"/>
                  <a:pt x="201995" y="2165395"/>
                </a:cubicBezTo>
                <a:cubicBezTo>
                  <a:pt x="249620" y="2224927"/>
                  <a:pt x="344871" y="2236833"/>
                  <a:pt x="344871" y="2308271"/>
                </a:cubicBezTo>
                <a:cubicBezTo>
                  <a:pt x="344871" y="2379709"/>
                  <a:pt x="249620" y="2498772"/>
                  <a:pt x="201995" y="2594023"/>
                </a:cubicBezTo>
                <a:cubicBezTo>
                  <a:pt x="154370" y="2689274"/>
                  <a:pt x="92013" y="2765250"/>
                  <a:pt x="59120" y="2879775"/>
                </a:cubicBezTo>
                <a:cubicBezTo>
                  <a:pt x="26227" y="2994300"/>
                  <a:pt x="0" y="3145693"/>
                  <a:pt x="4635" y="3281172"/>
                </a:cubicBezTo>
                <a:cubicBezTo>
                  <a:pt x="9270" y="3416651"/>
                  <a:pt x="39687" y="3546348"/>
                  <a:pt x="86931" y="3692652"/>
                </a:cubicBezTo>
                <a:cubicBezTo>
                  <a:pt x="134175" y="3838956"/>
                  <a:pt x="175323" y="4040124"/>
                  <a:pt x="288099" y="4158996"/>
                </a:cubicBezTo>
                <a:cubicBezTo>
                  <a:pt x="400875" y="4277868"/>
                  <a:pt x="608139" y="4361688"/>
                  <a:pt x="763587" y="4405884"/>
                </a:cubicBezTo>
                <a:cubicBezTo>
                  <a:pt x="919035" y="4450080"/>
                  <a:pt x="1052446" y="4428490"/>
                  <a:pt x="1220787" y="4424172"/>
                </a:cubicBezTo>
                <a:cubicBezTo>
                  <a:pt x="1389128" y="4419854"/>
                  <a:pt x="1562428" y="4351621"/>
                  <a:pt x="1773632" y="4379973"/>
                </a:cubicBezTo>
                <a:cubicBezTo>
                  <a:pt x="1984836" y="4408326"/>
                  <a:pt x="2237979" y="4594287"/>
                  <a:pt x="2488012" y="4594287"/>
                </a:cubicBezTo>
                <a:cubicBezTo>
                  <a:pt x="2738045" y="4594287"/>
                  <a:pt x="3102510" y="4510433"/>
                  <a:pt x="3273830" y="4379973"/>
                </a:cubicBezTo>
                <a:cubicBezTo>
                  <a:pt x="3445150" y="4249513"/>
                  <a:pt x="3463389" y="3993133"/>
                  <a:pt x="3515931" y="3811524"/>
                </a:cubicBezTo>
                <a:cubicBezTo>
                  <a:pt x="3568473" y="3629915"/>
                  <a:pt x="3586035" y="3436620"/>
                  <a:pt x="3589083" y="3290316"/>
                </a:cubicBezTo>
                <a:cubicBezTo>
                  <a:pt x="3592131" y="3144012"/>
                  <a:pt x="3564699" y="3032760"/>
                  <a:pt x="3534219" y="2933700"/>
                </a:cubicBezTo>
                <a:cubicBezTo>
                  <a:pt x="3503739" y="2834640"/>
                  <a:pt x="3465639" y="2773680"/>
                  <a:pt x="3406203" y="2695956"/>
                </a:cubicBezTo>
                <a:cubicBezTo>
                  <a:pt x="3346767" y="2618232"/>
                  <a:pt x="3182175" y="2528316"/>
                  <a:pt x="3177603" y="2467356"/>
                </a:cubicBezTo>
                <a:cubicBezTo>
                  <a:pt x="3173031" y="2406396"/>
                  <a:pt x="3303202" y="2380523"/>
                  <a:pt x="3378771" y="2330196"/>
                </a:cubicBezTo>
                <a:cubicBezTo>
                  <a:pt x="3454340" y="2279869"/>
                  <a:pt x="3577679" y="2282743"/>
                  <a:pt x="3631019" y="2165395"/>
                </a:cubicBezTo>
                <a:cubicBezTo>
                  <a:pt x="3684359" y="2048047"/>
                  <a:pt x="3687512" y="1798285"/>
                  <a:pt x="3698811" y="1626108"/>
                </a:cubicBezTo>
                <a:cubicBezTo>
                  <a:pt x="3710110" y="1453931"/>
                  <a:pt x="3715575" y="1303020"/>
                  <a:pt x="3698811" y="1132332"/>
                </a:cubicBezTo>
                <a:cubicBezTo>
                  <a:pt x="3682047" y="961644"/>
                  <a:pt x="3645471" y="739140"/>
                  <a:pt x="3598227" y="601980"/>
                </a:cubicBezTo>
                <a:cubicBezTo>
                  <a:pt x="3550983" y="464820"/>
                  <a:pt x="3485451" y="390144"/>
                  <a:pt x="3415347" y="309372"/>
                </a:cubicBezTo>
                <a:cubicBezTo>
                  <a:pt x="3345243" y="228600"/>
                  <a:pt x="3284534" y="165201"/>
                  <a:pt x="3177603" y="117348"/>
                </a:cubicBezTo>
                <a:cubicBezTo>
                  <a:pt x="3070673" y="69495"/>
                  <a:pt x="2903304" y="25303"/>
                  <a:pt x="2773764" y="22255"/>
                </a:cubicBezTo>
                <a:cubicBezTo>
                  <a:pt x="2644224" y="19207"/>
                  <a:pt x="2553845" y="71689"/>
                  <a:pt x="2400363" y="9906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 rot="21449823">
            <a:off x="2714612" y="1142984"/>
            <a:ext cx="3239413" cy="4026526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12511 w 3309097"/>
              <a:gd name="connsiteY0" fmla="*/ 126492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52415 w 3309097"/>
              <a:gd name="connsiteY39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20011 w 3309097"/>
              <a:gd name="connsiteY32" fmla="*/ 300385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765963 w 3309097"/>
              <a:gd name="connsiteY13" fmla="*/ 2943592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911912 w 3309097"/>
              <a:gd name="connsiteY13" fmla="*/ 3229344 h 3949790"/>
              <a:gd name="connsiteX14" fmla="*/ 2058431 w 3309097"/>
              <a:gd name="connsiteY14" fmla="*/ 3765804 h 3949790"/>
              <a:gd name="connsiteX15" fmla="*/ 2495707 w 3309097"/>
              <a:gd name="connsiteY15" fmla="*/ 3943724 h 3949790"/>
              <a:gd name="connsiteX16" fmla="*/ 2860581 w 3309097"/>
              <a:gd name="connsiteY16" fmla="*/ 3729410 h 3949790"/>
              <a:gd name="connsiteX17" fmla="*/ 3006530 w 3309097"/>
              <a:gd name="connsiteY17" fmla="*/ 3086468 h 3949790"/>
              <a:gd name="connsiteX18" fmla="*/ 2826527 w 3309097"/>
              <a:gd name="connsiteY18" fmla="*/ 2558796 h 3949790"/>
              <a:gd name="connsiteX19" fmla="*/ 2716799 w 3309097"/>
              <a:gd name="connsiteY19" fmla="*/ 2366772 h 3949790"/>
              <a:gd name="connsiteX20" fmla="*/ 2714632 w 3309097"/>
              <a:gd name="connsiteY20" fmla="*/ 2157774 h 3949790"/>
              <a:gd name="connsiteX21" fmla="*/ 2787606 w 3309097"/>
              <a:gd name="connsiteY21" fmla="*/ 1872022 h 3949790"/>
              <a:gd name="connsiteX22" fmla="*/ 3152480 w 3309097"/>
              <a:gd name="connsiteY22" fmla="*/ 1657708 h 3949790"/>
              <a:gd name="connsiteX23" fmla="*/ 3292871 w 3309097"/>
              <a:gd name="connsiteY23" fmla="*/ 848868 h 3949790"/>
              <a:gd name="connsiteX24" fmla="*/ 3055127 w 3309097"/>
              <a:gd name="connsiteY24" fmla="*/ 199644 h 3949790"/>
              <a:gd name="connsiteX25" fmla="*/ 2661935 w 3309097"/>
              <a:gd name="connsiteY25" fmla="*/ 7620 h 3949790"/>
              <a:gd name="connsiteX26" fmla="*/ 2012711 w 3309097"/>
              <a:gd name="connsiteY26" fmla="*/ 153924 h 3949790"/>
              <a:gd name="connsiteX27" fmla="*/ 1911911 w 3309097"/>
              <a:gd name="connsiteY27" fmla="*/ 729014 h 3949790"/>
              <a:gd name="connsiteX28" fmla="*/ 1765961 w 3309097"/>
              <a:gd name="connsiteY28" fmla="*/ 657576 h 3949790"/>
              <a:gd name="connsiteX29" fmla="*/ 1765823 w 3309097"/>
              <a:gd name="connsiteY29" fmla="*/ 40995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38935 w 3309097"/>
              <a:gd name="connsiteY28" fmla="*/ 717145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1009425 h 3960970"/>
              <a:gd name="connsiteX30" fmla="*/ 1692985 w 3309097"/>
              <a:gd name="connsiteY30" fmla="*/ 658050 h 3960970"/>
              <a:gd name="connsiteX31" fmla="*/ 1620011 w 3309097"/>
              <a:gd name="connsiteY31" fmla="*/ 311565 h 3960970"/>
              <a:gd name="connsiteX32" fmla="*/ 1080023 w 3309097"/>
              <a:gd name="connsiteY32" fmla="*/ 73664 h 3960970"/>
              <a:gd name="connsiteX33" fmla="*/ 817289 w 3309097"/>
              <a:gd name="connsiteY33" fmla="*/ 25813 h 3960970"/>
              <a:gd name="connsiteX34" fmla="*/ 598365 w 3309097"/>
              <a:gd name="connsiteY34" fmla="*/ 97251 h 3960970"/>
              <a:gd name="connsiteX35" fmla="*/ 604535 w 3309097"/>
              <a:gd name="connsiteY35" fmla="*/ 247400 h 3960970"/>
              <a:gd name="connsiteX36" fmla="*/ 452415 w 3309097"/>
              <a:gd name="connsiteY36" fmla="*/ 311565 h 3960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3309097" h="3960970">
                <a:moveTo>
                  <a:pt x="452415" y="311565"/>
                </a:moveTo>
                <a:cubicBezTo>
                  <a:pt x="390574" y="310353"/>
                  <a:pt x="293482" y="214245"/>
                  <a:pt x="233491" y="240127"/>
                </a:cubicBezTo>
                <a:cubicBezTo>
                  <a:pt x="173500" y="266009"/>
                  <a:pt x="120546" y="375728"/>
                  <a:pt x="92471" y="466856"/>
                </a:cubicBezTo>
                <a:cubicBezTo>
                  <a:pt x="64396" y="557984"/>
                  <a:pt x="51323" y="614684"/>
                  <a:pt x="65039" y="786896"/>
                </a:cubicBezTo>
                <a:cubicBezTo>
                  <a:pt x="78755" y="959108"/>
                  <a:pt x="85879" y="1317410"/>
                  <a:pt x="174767" y="1500128"/>
                </a:cubicBezTo>
                <a:cubicBezTo>
                  <a:pt x="263655" y="1682846"/>
                  <a:pt x="539929" y="1759825"/>
                  <a:pt x="598366" y="1883202"/>
                </a:cubicBezTo>
                <a:cubicBezTo>
                  <a:pt x="656803" y="2006579"/>
                  <a:pt x="583799" y="2156410"/>
                  <a:pt x="525391" y="2240392"/>
                </a:cubicBezTo>
                <a:cubicBezTo>
                  <a:pt x="466983" y="2324374"/>
                  <a:pt x="333056" y="2268033"/>
                  <a:pt x="247919" y="2387096"/>
                </a:cubicBezTo>
                <a:cubicBezTo>
                  <a:pt x="162782" y="2506159"/>
                  <a:pt x="29134" y="2764908"/>
                  <a:pt x="14567" y="2954771"/>
                </a:cubicBezTo>
                <a:cubicBezTo>
                  <a:pt x="0" y="3144634"/>
                  <a:pt x="87541" y="3383399"/>
                  <a:pt x="160516" y="3526275"/>
                </a:cubicBezTo>
                <a:cubicBezTo>
                  <a:pt x="233491" y="3669151"/>
                  <a:pt x="330790" y="3764402"/>
                  <a:pt x="452415" y="3812027"/>
                </a:cubicBezTo>
                <a:cubicBezTo>
                  <a:pt x="574040" y="3859652"/>
                  <a:pt x="744315" y="3871559"/>
                  <a:pt x="890264" y="3812027"/>
                </a:cubicBezTo>
                <a:cubicBezTo>
                  <a:pt x="1036213" y="3752495"/>
                  <a:pt x="1206488" y="3585807"/>
                  <a:pt x="1328112" y="3454837"/>
                </a:cubicBezTo>
                <a:cubicBezTo>
                  <a:pt x="1449737" y="3323867"/>
                  <a:pt x="1534874" y="3058978"/>
                  <a:pt x="1620011" y="3026209"/>
                </a:cubicBezTo>
                <a:cubicBezTo>
                  <a:pt x="1705148" y="2993440"/>
                  <a:pt x="1765865" y="3133093"/>
                  <a:pt x="1838935" y="3258222"/>
                </a:cubicBezTo>
                <a:cubicBezTo>
                  <a:pt x="1912005" y="3383351"/>
                  <a:pt x="1948969" y="3660870"/>
                  <a:pt x="2058431" y="3776984"/>
                </a:cubicBezTo>
                <a:cubicBezTo>
                  <a:pt x="2167893" y="3893098"/>
                  <a:pt x="2362015" y="3960970"/>
                  <a:pt x="2495707" y="3954904"/>
                </a:cubicBezTo>
                <a:cubicBezTo>
                  <a:pt x="2629399" y="3948838"/>
                  <a:pt x="2775444" y="3883466"/>
                  <a:pt x="2860581" y="3740590"/>
                </a:cubicBezTo>
                <a:cubicBezTo>
                  <a:pt x="2945718" y="3597714"/>
                  <a:pt x="3012206" y="3292750"/>
                  <a:pt x="3006530" y="3097648"/>
                </a:cubicBezTo>
                <a:cubicBezTo>
                  <a:pt x="3000854" y="2902546"/>
                  <a:pt x="2874815" y="2689925"/>
                  <a:pt x="2826527" y="2569976"/>
                </a:cubicBezTo>
                <a:cubicBezTo>
                  <a:pt x="2778239" y="2450027"/>
                  <a:pt x="2735448" y="2444789"/>
                  <a:pt x="2716799" y="2377952"/>
                </a:cubicBezTo>
                <a:cubicBezTo>
                  <a:pt x="2698150" y="2311115"/>
                  <a:pt x="2702831" y="2251412"/>
                  <a:pt x="2714632" y="2168954"/>
                </a:cubicBezTo>
                <a:cubicBezTo>
                  <a:pt x="2726433" y="2086496"/>
                  <a:pt x="2714631" y="1966546"/>
                  <a:pt x="2787606" y="1883202"/>
                </a:cubicBezTo>
                <a:cubicBezTo>
                  <a:pt x="2860581" y="1799858"/>
                  <a:pt x="3068269" y="1839414"/>
                  <a:pt x="3152480" y="1668888"/>
                </a:cubicBezTo>
                <a:cubicBezTo>
                  <a:pt x="3236691" y="1498362"/>
                  <a:pt x="3309097" y="1103059"/>
                  <a:pt x="3292871" y="860048"/>
                </a:cubicBezTo>
                <a:cubicBezTo>
                  <a:pt x="3276646" y="617037"/>
                  <a:pt x="3160283" y="351032"/>
                  <a:pt x="3055127" y="210824"/>
                </a:cubicBezTo>
                <a:cubicBezTo>
                  <a:pt x="2949971" y="70616"/>
                  <a:pt x="2835671" y="26420"/>
                  <a:pt x="2661935" y="18800"/>
                </a:cubicBezTo>
                <a:cubicBezTo>
                  <a:pt x="2488199" y="11180"/>
                  <a:pt x="2149878" y="0"/>
                  <a:pt x="2012711" y="165104"/>
                </a:cubicBezTo>
                <a:cubicBezTo>
                  <a:pt x="1875544" y="330208"/>
                  <a:pt x="1892223" y="868705"/>
                  <a:pt x="1838935" y="1009425"/>
                </a:cubicBezTo>
                <a:cubicBezTo>
                  <a:pt x="1785647" y="1150145"/>
                  <a:pt x="1717310" y="1067988"/>
                  <a:pt x="1692985" y="1009425"/>
                </a:cubicBezTo>
                <a:cubicBezTo>
                  <a:pt x="1668660" y="950863"/>
                  <a:pt x="1705147" y="774360"/>
                  <a:pt x="1692985" y="658050"/>
                </a:cubicBezTo>
                <a:cubicBezTo>
                  <a:pt x="1680823" y="541740"/>
                  <a:pt x="1722171" y="408963"/>
                  <a:pt x="1620011" y="311565"/>
                </a:cubicBezTo>
                <a:cubicBezTo>
                  <a:pt x="1517851" y="214167"/>
                  <a:pt x="1213810" y="121289"/>
                  <a:pt x="1080023" y="73664"/>
                </a:cubicBezTo>
                <a:cubicBezTo>
                  <a:pt x="946236" y="26039"/>
                  <a:pt x="897565" y="21882"/>
                  <a:pt x="817289" y="25813"/>
                </a:cubicBezTo>
                <a:cubicBezTo>
                  <a:pt x="737013" y="29744"/>
                  <a:pt x="633824" y="60320"/>
                  <a:pt x="598365" y="97251"/>
                </a:cubicBezTo>
                <a:cubicBezTo>
                  <a:pt x="562906" y="134182"/>
                  <a:pt x="628860" y="211681"/>
                  <a:pt x="604535" y="247400"/>
                </a:cubicBezTo>
                <a:cubicBezTo>
                  <a:pt x="580210" y="283119"/>
                  <a:pt x="514256" y="312777"/>
                  <a:pt x="452415" y="3115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 rot="21132961">
            <a:off x="3983162" y="2714620"/>
            <a:ext cx="857256" cy="857257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  <a:gd name="connsiteX0" fmla="*/ 629316 w 790860"/>
              <a:gd name="connsiteY0" fmla="*/ 42070 h 904654"/>
              <a:gd name="connsiteX1" fmla="*/ 428628 w 790860"/>
              <a:gd name="connsiteY1" fmla="*/ 118836 h 904654"/>
              <a:gd name="connsiteX2" fmla="*/ 180686 w 790860"/>
              <a:gd name="connsiteY2" fmla="*/ 282668 h 904654"/>
              <a:gd name="connsiteX3" fmla="*/ 7524 w 790860"/>
              <a:gd name="connsiteY3" fmla="*/ 590710 h 904654"/>
              <a:gd name="connsiteX4" fmla="*/ 135540 w 790860"/>
              <a:gd name="connsiteY4" fmla="*/ 819310 h 904654"/>
              <a:gd name="connsiteX5" fmla="*/ 483012 w 790860"/>
              <a:gd name="connsiteY5" fmla="*/ 892462 h 904654"/>
              <a:gd name="connsiteX6" fmla="*/ 748188 w 790860"/>
              <a:gd name="connsiteY6" fmla="*/ 746158 h 904654"/>
              <a:gd name="connsiteX7" fmla="*/ 739044 w 790860"/>
              <a:gd name="connsiteY7" fmla="*/ 371254 h 904654"/>
              <a:gd name="connsiteX8" fmla="*/ 629316 w 790860"/>
              <a:gd name="connsiteY8" fmla="*/ 42070 h 904654"/>
              <a:gd name="connsiteX0" fmla="*/ 739044 w 792304"/>
              <a:gd name="connsiteY0" fmla="*/ 267182 h 800582"/>
              <a:gd name="connsiteX1" fmla="*/ 428628 w 792304"/>
              <a:gd name="connsiteY1" fmla="*/ 14764 h 800582"/>
              <a:gd name="connsiteX2" fmla="*/ 180686 w 792304"/>
              <a:gd name="connsiteY2" fmla="*/ 178596 h 800582"/>
              <a:gd name="connsiteX3" fmla="*/ 7524 w 792304"/>
              <a:gd name="connsiteY3" fmla="*/ 486638 h 800582"/>
              <a:gd name="connsiteX4" fmla="*/ 135540 w 792304"/>
              <a:gd name="connsiteY4" fmla="*/ 715238 h 800582"/>
              <a:gd name="connsiteX5" fmla="*/ 483012 w 792304"/>
              <a:gd name="connsiteY5" fmla="*/ 788390 h 800582"/>
              <a:gd name="connsiteX6" fmla="*/ 748188 w 792304"/>
              <a:gd name="connsiteY6" fmla="*/ 642086 h 800582"/>
              <a:gd name="connsiteX7" fmla="*/ 739044 w 792304"/>
              <a:gd name="connsiteY7" fmla="*/ 267182 h 800582"/>
              <a:gd name="connsiteX0" fmla="*/ 739044 w 833628"/>
              <a:gd name="connsiteY0" fmla="*/ 125162 h 658562"/>
              <a:gd name="connsiteX1" fmla="*/ 180686 w 833628"/>
              <a:gd name="connsiteY1" fmla="*/ 36576 h 658562"/>
              <a:gd name="connsiteX2" fmla="*/ 7524 w 833628"/>
              <a:gd name="connsiteY2" fmla="*/ 344618 h 658562"/>
              <a:gd name="connsiteX3" fmla="*/ 135540 w 833628"/>
              <a:gd name="connsiteY3" fmla="*/ 573218 h 658562"/>
              <a:gd name="connsiteX4" fmla="*/ 483012 w 833628"/>
              <a:gd name="connsiteY4" fmla="*/ 646370 h 658562"/>
              <a:gd name="connsiteX5" fmla="*/ 748188 w 833628"/>
              <a:gd name="connsiteY5" fmla="*/ 500066 h 658562"/>
              <a:gd name="connsiteX6" fmla="*/ 739044 w 833628"/>
              <a:gd name="connsiteY6" fmla="*/ 125162 h 658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33628" h="658562">
                <a:moveTo>
                  <a:pt x="739044" y="125162"/>
                </a:moveTo>
                <a:cubicBezTo>
                  <a:pt x="644460" y="47914"/>
                  <a:pt x="302606" y="0"/>
                  <a:pt x="180686" y="36576"/>
                </a:cubicBezTo>
                <a:cubicBezTo>
                  <a:pt x="58766" y="73152"/>
                  <a:pt x="15048" y="255178"/>
                  <a:pt x="7524" y="344618"/>
                </a:cubicBezTo>
                <a:cubicBezTo>
                  <a:pt x="0" y="434058"/>
                  <a:pt x="56292" y="522926"/>
                  <a:pt x="135540" y="573218"/>
                </a:cubicBezTo>
                <a:cubicBezTo>
                  <a:pt x="214788" y="623510"/>
                  <a:pt x="380904" y="658562"/>
                  <a:pt x="483012" y="646370"/>
                </a:cubicBezTo>
                <a:cubicBezTo>
                  <a:pt x="585120" y="634178"/>
                  <a:pt x="705516" y="586934"/>
                  <a:pt x="748188" y="500066"/>
                </a:cubicBezTo>
                <a:cubicBezTo>
                  <a:pt x="790860" y="413198"/>
                  <a:pt x="833628" y="202410"/>
                  <a:pt x="739044" y="12516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9" name="Freeform 28"/>
          <p:cNvSpPr/>
          <p:nvPr/>
        </p:nvSpPr>
        <p:spPr>
          <a:xfrm>
            <a:off x="3428992" y="1643050"/>
            <a:ext cx="500066" cy="5671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32" name="TextBox 31"/>
          <p:cNvSpPr txBox="1"/>
          <p:nvPr/>
        </p:nvSpPr>
        <p:spPr>
          <a:xfrm>
            <a:off x="6500826" y="1500174"/>
            <a:ext cx="221457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Primum</a:t>
            </a:r>
            <a:endParaRPr lang="en-AU" sz="2000" b="1" dirty="0" smtClean="0">
              <a:latin typeface="Arial" pitchFamily="34" charset="0"/>
              <a:cs typeface="Arial" pitchFamily="34" charset="0"/>
            </a:endParaRPr>
          </a:p>
        </p:txBody>
      </p:sp>
      <p:cxnSp>
        <p:nvCxnSpPr>
          <p:cNvPr id="33" name="Straight Connector 32"/>
          <p:cNvCxnSpPr>
            <a:stCxn id="32" idx="1"/>
          </p:cNvCxnSpPr>
          <p:nvPr/>
        </p:nvCxnSpPr>
        <p:spPr>
          <a:xfrm rot="10800000" flipV="1">
            <a:off x="4429124" y="1700228"/>
            <a:ext cx="2071702" cy="157135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/>
          <p:cNvSpPr txBox="1"/>
          <p:nvPr/>
        </p:nvSpPr>
        <p:spPr>
          <a:xfrm>
            <a:off x="5929322" y="2071678"/>
            <a:ext cx="2786082" cy="830997"/>
          </a:xfrm>
          <a:prstGeom prst="wedgeRectCallout">
            <a:avLst>
              <a:gd name="adj1" fmla="val 21372"/>
              <a:gd name="adj2" fmla="val -64828"/>
            </a:avLst>
          </a:prstGeom>
          <a:solidFill>
            <a:srgbClr val="FF0000">
              <a:alpha val="40000"/>
            </a:srgbClr>
          </a:solidFill>
          <a:ln>
            <a:solidFill>
              <a:srgbClr val="FF0000"/>
            </a:solidFill>
          </a:ln>
        </p:spPr>
        <p:txBody>
          <a:bodyPr wrap="square" rtlCol="0">
            <a:spAutoFit/>
          </a:bodyPr>
          <a:lstStyle/>
          <a:p>
            <a:r>
              <a:rPr lang="en-AU" sz="1600" b="1" dirty="0" smtClean="0">
                <a:latin typeface="Arial" pitchFamily="34" charset="0"/>
                <a:cs typeface="Arial" pitchFamily="34" charset="0"/>
              </a:rPr>
              <a:t>Originates from left sided </a:t>
            </a:r>
            <a:r>
              <a:rPr lang="en-AU" sz="1600" b="1" dirty="0" err="1" smtClean="0">
                <a:latin typeface="Arial" pitchFamily="34" charset="0"/>
                <a:cs typeface="Arial" pitchFamily="34" charset="0"/>
              </a:rPr>
              <a:t>mesenchyme</a:t>
            </a:r>
            <a:r>
              <a:rPr lang="en-AU" sz="1600" b="1" dirty="0">
                <a:latin typeface="Arial" pitchFamily="34" charset="0"/>
                <a:cs typeface="Arial" pitchFamily="34" charset="0"/>
              </a:rPr>
              <a:t> </a:t>
            </a:r>
            <a:r>
              <a:rPr lang="en-AU" sz="1600" b="1" dirty="0" smtClean="0">
                <a:latin typeface="Arial" pitchFamily="34" charset="0"/>
                <a:cs typeface="Arial" pitchFamily="34" charset="0"/>
              </a:rPr>
              <a:t>from the original </a:t>
            </a:r>
            <a:r>
              <a:rPr lang="en-AU" sz="1600" b="1" dirty="0" err="1" smtClean="0">
                <a:latin typeface="Arial" pitchFamily="34" charset="0"/>
                <a:cs typeface="Arial" pitchFamily="34" charset="0"/>
              </a:rPr>
              <a:t>cardiogenic</a:t>
            </a:r>
            <a:r>
              <a:rPr lang="en-AU" sz="1600" b="1" dirty="0" smtClean="0">
                <a:latin typeface="Arial" pitchFamily="34" charset="0"/>
                <a:cs typeface="Arial" pitchFamily="34" charset="0"/>
              </a:rPr>
              <a:t> fields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Growth of the Septum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Primum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10" name="Left Brace 9"/>
          <p:cNvSpPr/>
          <p:nvPr/>
        </p:nvSpPr>
        <p:spPr>
          <a:xfrm>
            <a:off x="3857620" y="2214554"/>
            <a:ext cx="428628" cy="500066"/>
          </a:xfrm>
          <a:prstGeom prst="leftBrace">
            <a:avLst/>
          </a:prstGeom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2" name="TextBox 11"/>
          <p:cNvSpPr txBox="1"/>
          <p:nvPr/>
        </p:nvSpPr>
        <p:spPr>
          <a:xfrm>
            <a:off x="1357290" y="2285992"/>
            <a:ext cx="250033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Foramen Primum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906415"/>
            <a:ext cx="3715575" cy="459428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36" fmla="*/ 2153475 w 3715575"/>
              <a:gd name="connsiteY36" fmla="*/ 205740 h 4609527"/>
              <a:gd name="connsiteX0" fmla="*/ 2400363 w 3715575"/>
              <a:gd name="connsiteY0" fmla="*/ 11430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0" fmla="*/ 2400363 w 3715575"/>
              <a:gd name="connsiteY0" fmla="*/ 103632 h 4598859"/>
              <a:gd name="connsiteX1" fmla="*/ 1915731 w 3715575"/>
              <a:gd name="connsiteY1" fmla="*/ 259080 h 4598859"/>
              <a:gd name="connsiteX2" fmla="*/ 1220787 w 3715575"/>
              <a:gd name="connsiteY2" fmla="*/ 39624 h 4598859"/>
              <a:gd name="connsiteX3" fmla="*/ 800163 w 3715575"/>
              <a:gd name="connsiteY3" fmla="*/ 48768 h 4598859"/>
              <a:gd name="connsiteX4" fmla="*/ 342963 w 3715575"/>
              <a:gd name="connsiteY4" fmla="*/ 286512 h 4598859"/>
              <a:gd name="connsiteX5" fmla="*/ 169227 w 3715575"/>
              <a:gd name="connsiteY5" fmla="*/ 460248 h 4598859"/>
              <a:gd name="connsiteX6" fmla="*/ 32067 w 3715575"/>
              <a:gd name="connsiteY6" fmla="*/ 826008 h 4598859"/>
              <a:gd name="connsiteX7" fmla="*/ 59119 w 3715575"/>
              <a:gd name="connsiteY7" fmla="*/ 1527025 h 4598859"/>
              <a:gd name="connsiteX8" fmla="*/ 59120 w 3715575"/>
              <a:gd name="connsiteY8" fmla="*/ 1955653 h 4598859"/>
              <a:gd name="connsiteX9" fmla="*/ 201995 w 3715575"/>
              <a:gd name="connsiteY9" fmla="*/ 2169967 h 4598859"/>
              <a:gd name="connsiteX10" fmla="*/ 344871 w 3715575"/>
              <a:gd name="connsiteY10" fmla="*/ 2312843 h 4598859"/>
              <a:gd name="connsiteX11" fmla="*/ 201995 w 3715575"/>
              <a:gd name="connsiteY11" fmla="*/ 2598595 h 4598859"/>
              <a:gd name="connsiteX12" fmla="*/ 59120 w 3715575"/>
              <a:gd name="connsiteY12" fmla="*/ 2884347 h 4598859"/>
              <a:gd name="connsiteX13" fmla="*/ 4635 w 3715575"/>
              <a:gd name="connsiteY13" fmla="*/ 3285744 h 4598859"/>
              <a:gd name="connsiteX14" fmla="*/ 86931 w 3715575"/>
              <a:gd name="connsiteY14" fmla="*/ 3697224 h 4598859"/>
              <a:gd name="connsiteX15" fmla="*/ 288099 w 3715575"/>
              <a:gd name="connsiteY15" fmla="*/ 4163568 h 4598859"/>
              <a:gd name="connsiteX16" fmla="*/ 763587 w 3715575"/>
              <a:gd name="connsiteY16" fmla="*/ 4410456 h 4598859"/>
              <a:gd name="connsiteX17" fmla="*/ 1220787 w 3715575"/>
              <a:gd name="connsiteY17" fmla="*/ 4428744 h 4598859"/>
              <a:gd name="connsiteX18" fmla="*/ 1773632 w 3715575"/>
              <a:gd name="connsiteY18" fmla="*/ 4384545 h 4598859"/>
              <a:gd name="connsiteX19" fmla="*/ 2488012 w 3715575"/>
              <a:gd name="connsiteY19" fmla="*/ 4598859 h 4598859"/>
              <a:gd name="connsiteX20" fmla="*/ 3273830 w 3715575"/>
              <a:gd name="connsiteY20" fmla="*/ 4384545 h 4598859"/>
              <a:gd name="connsiteX21" fmla="*/ 3515931 w 3715575"/>
              <a:gd name="connsiteY21" fmla="*/ 3816096 h 4598859"/>
              <a:gd name="connsiteX22" fmla="*/ 3589083 w 3715575"/>
              <a:gd name="connsiteY22" fmla="*/ 3294888 h 4598859"/>
              <a:gd name="connsiteX23" fmla="*/ 3534219 w 3715575"/>
              <a:gd name="connsiteY23" fmla="*/ 2938272 h 4598859"/>
              <a:gd name="connsiteX24" fmla="*/ 3406203 w 3715575"/>
              <a:gd name="connsiteY24" fmla="*/ 2700528 h 4598859"/>
              <a:gd name="connsiteX25" fmla="*/ 3177603 w 3715575"/>
              <a:gd name="connsiteY25" fmla="*/ 2471928 h 4598859"/>
              <a:gd name="connsiteX26" fmla="*/ 3378771 w 3715575"/>
              <a:gd name="connsiteY26" fmla="*/ 2334768 h 4598859"/>
              <a:gd name="connsiteX27" fmla="*/ 3631019 w 3715575"/>
              <a:gd name="connsiteY27" fmla="*/ 2169967 h 4598859"/>
              <a:gd name="connsiteX28" fmla="*/ 3698811 w 3715575"/>
              <a:gd name="connsiteY28" fmla="*/ 1630680 h 4598859"/>
              <a:gd name="connsiteX29" fmla="*/ 3698811 w 3715575"/>
              <a:gd name="connsiteY29" fmla="*/ 1136904 h 4598859"/>
              <a:gd name="connsiteX30" fmla="*/ 3598227 w 3715575"/>
              <a:gd name="connsiteY30" fmla="*/ 606552 h 4598859"/>
              <a:gd name="connsiteX31" fmla="*/ 3415347 w 3715575"/>
              <a:gd name="connsiteY31" fmla="*/ 313944 h 4598859"/>
              <a:gd name="connsiteX32" fmla="*/ 3177603 w 3715575"/>
              <a:gd name="connsiteY32" fmla="*/ 121920 h 4598859"/>
              <a:gd name="connsiteX33" fmla="*/ 2756979 w 3715575"/>
              <a:gd name="connsiteY33" fmla="*/ 3048 h 4598859"/>
              <a:gd name="connsiteX34" fmla="*/ 2400363 w 3715575"/>
              <a:gd name="connsiteY34" fmla="*/ 103632 h 4598859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400363 w 3715575"/>
              <a:gd name="connsiteY33" fmla="*/ 99060 h 4594287"/>
              <a:gd name="connsiteX0" fmla="*/ 2400363 w 3715575"/>
              <a:gd name="connsiteY0" fmla="*/ 99060 h 4594287"/>
              <a:gd name="connsiteX1" fmla="*/ 1915731 w 3715575"/>
              <a:gd name="connsiteY1" fmla="*/ 254508 h 4594287"/>
              <a:gd name="connsiteX2" fmla="*/ 1220787 w 3715575"/>
              <a:gd name="connsiteY2" fmla="*/ 35052 h 4594287"/>
              <a:gd name="connsiteX3" fmla="*/ 800163 w 3715575"/>
              <a:gd name="connsiteY3" fmla="*/ 44196 h 4594287"/>
              <a:gd name="connsiteX4" fmla="*/ 342963 w 3715575"/>
              <a:gd name="connsiteY4" fmla="*/ 281940 h 4594287"/>
              <a:gd name="connsiteX5" fmla="*/ 169227 w 3715575"/>
              <a:gd name="connsiteY5" fmla="*/ 455676 h 4594287"/>
              <a:gd name="connsiteX6" fmla="*/ 32067 w 3715575"/>
              <a:gd name="connsiteY6" fmla="*/ 821436 h 4594287"/>
              <a:gd name="connsiteX7" fmla="*/ 59119 w 3715575"/>
              <a:gd name="connsiteY7" fmla="*/ 1522453 h 4594287"/>
              <a:gd name="connsiteX8" fmla="*/ 59120 w 3715575"/>
              <a:gd name="connsiteY8" fmla="*/ 1951081 h 4594287"/>
              <a:gd name="connsiteX9" fmla="*/ 201995 w 3715575"/>
              <a:gd name="connsiteY9" fmla="*/ 2165395 h 4594287"/>
              <a:gd name="connsiteX10" fmla="*/ 344871 w 3715575"/>
              <a:gd name="connsiteY10" fmla="*/ 2308271 h 4594287"/>
              <a:gd name="connsiteX11" fmla="*/ 201995 w 3715575"/>
              <a:gd name="connsiteY11" fmla="*/ 2594023 h 4594287"/>
              <a:gd name="connsiteX12" fmla="*/ 59120 w 3715575"/>
              <a:gd name="connsiteY12" fmla="*/ 2879775 h 4594287"/>
              <a:gd name="connsiteX13" fmla="*/ 4635 w 3715575"/>
              <a:gd name="connsiteY13" fmla="*/ 3281172 h 4594287"/>
              <a:gd name="connsiteX14" fmla="*/ 86931 w 3715575"/>
              <a:gd name="connsiteY14" fmla="*/ 3692652 h 4594287"/>
              <a:gd name="connsiteX15" fmla="*/ 288099 w 3715575"/>
              <a:gd name="connsiteY15" fmla="*/ 4158996 h 4594287"/>
              <a:gd name="connsiteX16" fmla="*/ 763587 w 3715575"/>
              <a:gd name="connsiteY16" fmla="*/ 4405884 h 4594287"/>
              <a:gd name="connsiteX17" fmla="*/ 1220787 w 3715575"/>
              <a:gd name="connsiteY17" fmla="*/ 4424172 h 4594287"/>
              <a:gd name="connsiteX18" fmla="*/ 1773632 w 3715575"/>
              <a:gd name="connsiteY18" fmla="*/ 4379973 h 4594287"/>
              <a:gd name="connsiteX19" fmla="*/ 2488012 w 3715575"/>
              <a:gd name="connsiteY19" fmla="*/ 4594287 h 4594287"/>
              <a:gd name="connsiteX20" fmla="*/ 3273830 w 3715575"/>
              <a:gd name="connsiteY20" fmla="*/ 4379973 h 4594287"/>
              <a:gd name="connsiteX21" fmla="*/ 3515931 w 3715575"/>
              <a:gd name="connsiteY21" fmla="*/ 3811524 h 4594287"/>
              <a:gd name="connsiteX22" fmla="*/ 3589083 w 3715575"/>
              <a:gd name="connsiteY22" fmla="*/ 3290316 h 4594287"/>
              <a:gd name="connsiteX23" fmla="*/ 3534219 w 3715575"/>
              <a:gd name="connsiteY23" fmla="*/ 2933700 h 4594287"/>
              <a:gd name="connsiteX24" fmla="*/ 3406203 w 3715575"/>
              <a:gd name="connsiteY24" fmla="*/ 2695956 h 4594287"/>
              <a:gd name="connsiteX25" fmla="*/ 3177603 w 3715575"/>
              <a:gd name="connsiteY25" fmla="*/ 2467356 h 4594287"/>
              <a:gd name="connsiteX26" fmla="*/ 3378771 w 3715575"/>
              <a:gd name="connsiteY26" fmla="*/ 2330196 h 4594287"/>
              <a:gd name="connsiteX27" fmla="*/ 3631019 w 3715575"/>
              <a:gd name="connsiteY27" fmla="*/ 2165395 h 4594287"/>
              <a:gd name="connsiteX28" fmla="*/ 3698811 w 3715575"/>
              <a:gd name="connsiteY28" fmla="*/ 1626108 h 4594287"/>
              <a:gd name="connsiteX29" fmla="*/ 3698811 w 3715575"/>
              <a:gd name="connsiteY29" fmla="*/ 1132332 h 4594287"/>
              <a:gd name="connsiteX30" fmla="*/ 3598227 w 3715575"/>
              <a:gd name="connsiteY30" fmla="*/ 601980 h 4594287"/>
              <a:gd name="connsiteX31" fmla="*/ 3415347 w 3715575"/>
              <a:gd name="connsiteY31" fmla="*/ 309372 h 4594287"/>
              <a:gd name="connsiteX32" fmla="*/ 3177603 w 3715575"/>
              <a:gd name="connsiteY32" fmla="*/ 117348 h 4594287"/>
              <a:gd name="connsiteX33" fmla="*/ 2773764 w 3715575"/>
              <a:gd name="connsiteY33" fmla="*/ 22255 h 4594287"/>
              <a:gd name="connsiteX34" fmla="*/ 2400363 w 3715575"/>
              <a:gd name="connsiteY34" fmla="*/ 99060 h 4594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715575" h="4594287">
                <a:moveTo>
                  <a:pt x="2400363" y="99060"/>
                </a:moveTo>
                <a:cubicBezTo>
                  <a:pt x="2190051" y="121920"/>
                  <a:pt x="2112327" y="265176"/>
                  <a:pt x="1915731" y="254508"/>
                </a:cubicBezTo>
                <a:cubicBezTo>
                  <a:pt x="1719135" y="243840"/>
                  <a:pt x="1406715" y="70104"/>
                  <a:pt x="1220787" y="35052"/>
                </a:cubicBezTo>
                <a:cubicBezTo>
                  <a:pt x="1034859" y="0"/>
                  <a:pt x="946467" y="3048"/>
                  <a:pt x="800163" y="44196"/>
                </a:cubicBezTo>
                <a:cubicBezTo>
                  <a:pt x="653859" y="85344"/>
                  <a:pt x="448119" y="213360"/>
                  <a:pt x="342963" y="281940"/>
                </a:cubicBezTo>
                <a:cubicBezTo>
                  <a:pt x="237807" y="350520"/>
                  <a:pt x="221043" y="365760"/>
                  <a:pt x="169227" y="455676"/>
                </a:cubicBezTo>
                <a:cubicBezTo>
                  <a:pt x="117411" y="545592"/>
                  <a:pt x="50418" y="643640"/>
                  <a:pt x="32067" y="821436"/>
                </a:cubicBezTo>
                <a:cubicBezTo>
                  <a:pt x="13716" y="999232"/>
                  <a:pt x="54610" y="1334179"/>
                  <a:pt x="59119" y="1522453"/>
                </a:cubicBezTo>
                <a:cubicBezTo>
                  <a:pt x="63628" y="1710727"/>
                  <a:pt x="35307" y="1843924"/>
                  <a:pt x="59120" y="1951081"/>
                </a:cubicBezTo>
                <a:cubicBezTo>
                  <a:pt x="82933" y="2058238"/>
                  <a:pt x="154370" y="2105863"/>
                  <a:pt x="201995" y="2165395"/>
                </a:cubicBezTo>
                <a:cubicBezTo>
                  <a:pt x="249620" y="2224927"/>
                  <a:pt x="344871" y="2236833"/>
                  <a:pt x="344871" y="2308271"/>
                </a:cubicBezTo>
                <a:cubicBezTo>
                  <a:pt x="344871" y="2379709"/>
                  <a:pt x="249620" y="2498772"/>
                  <a:pt x="201995" y="2594023"/>
                </a:cubicBezTo>
                <a:cubicBezTo>
                  <a:pt x="154370" y="2689274"/>
                  <a:pt x="92013" y="2765250"/>
                  <a:pt x="59120" y="2879775"/>
                </a:cubicBezTo>
                <a:cubicBezTo>
                  <a:pt x="26227" y="2994300"/>
                  <a:pt x="0" y="3145693"/>
                  <a:pt x="4635" y="3281172"/>
                </a:cubicBezTo>
                <a:cubicBezTo>
                  <a:pt x="9270" y="3416651"/>
                  <a:pt x="39687" y="3546348"/>
                  <a:pt x="86931" y="3692652"/>
                </a:cubicBezTo>
                <a:cubicBezTo>
                  <a:pt x="134175" y="3838956"/>
                  <a:pt x="175323" y="4040124"/>
                  <a:pt x="288099" y="4158996"/>
                </a:cubicBezTo>
                <a:cubicBezTo>
                  <a:pt x="400875" y="4277868"/>
                  <a:pt x="608139" y="4361688"/>
                  <a:pt x="763587" y="4405884"/>
                </a:cubicBezTo>
                <a:cubicBezTo>
                  <a:pt x="919035" y="4450080"/>
                  <a:pt x="1052446" y="4428490"/>
                  <a:pt x="1220787" y="4424172"/>
                </a:cubicBezTo>
                <a:cubicBezTo>
                  <a:pt x="1389128" y="4419854"/>
                  <a:pt x="1562428" y="4351621"/>
                  <a:pt x="1773632" y="4379973"/>
                </a:cubicBezTo>
                <a:cubicBezTo>
                  <a:pt x="1984836" y="4408326"/>
                  <a:pt x="2237979" y="4594287"/>
                  <a:pt x="2488012" y="4594287"/>
                </a:cubicBezTo>
                <a:cubicBezTo>
                  <a:pt x="2738045" y="4594287"/>
                  <a:pt x="3102510" y="4510433"/>
                  <a:pt x="3273830" y="4379973"/>
                </a:cubicBezTo>
                <a:cubicBezTo>
                  <a:pt x="3445150" y="4249513"/>
                  <a:pt x="3463389" y="3993133"/>
                  <a:pt x="3515931" y="3811524"/>
                </a:cubicBezTo>
                <a:cubicBezTo>
                  <a:pt x="3568473" y="3629915"/>
                  <a:pt x="3586035" y="3436620"/>
                  <a:pt x="3589083" y="3290316"/>
                </a:cubicBezTo>
                <a:cubicBezTo>
                  <a:pt x="3592131" y="3144012"/>
                  <a:pt x="3564699" y="3032760"/>
                  <a:pt x="3534219" y="2933700"/>
                </a:cubicBezTo>
                <a:cubicBezTo>
                  <a:pt x="3503739" y="2834640"/>
                  <a:pt x="3465639" y="2773680"/>
                  <a:pt x="3406203" y="2695956"/>
                </a:cubicBezTo>
                <a:cubicBezTo>
                  <a:pt x="3346767" y="2618232"/>
                  <a:pt x="3182175" y="2528316"/>
                  <a:pt x="3177603" y="2467356"/>
                </a:cubicBezTo>
                <a:cubicBezTo>
                  <a:pt x="3173031" y="2406396"/>
                  <a:pt x="3303202" y="2380523"/>
                  <a:pt x="3378771" y="2330196"/>
                </a:cubicBezTo>
                <a:cubicBezTo>
                  <a:pt x="3454340" y="2279869"/>
                  <a:pt x="3577679" y="2282743"/>
                  <a:pt x="3631019" y="2165395"/>
                </a:cubicBezTo>
                <a:cubicBezTo>
                  <a:pt x="3684359" y="2048047"/>
                  <a:pt x="3687512" y="1798285"/>
                  <a:pt x="3698811" y="1626108"/>
                </a:cubicBezTo>
                <a:cubicBezTo>
                  <a:pt x="3710110" y="1453931"/>
                  <a:pt x="3715575" y="1303020"/>
                  <a:pt x="3698811" y="1132332"/>
                </a:cubicBezTo>
                <a:cubicBezTo>
                  <a:pt x="3682047" y="961644"/>
                  <a:pt x="3645471" y="739140"/>
                  <a:pt x="3598227" y="601980"/>
                </a:cubicBezTo>
                <a:cubicBezTo>
                  <a:pt x="3550983" y="464820"/>
                  <a:pt x="3485451" y="390144"/>
                  <a:pt x="3415347" y="309372"/>
                </a:cubicBezTo>
                <a:cubicBezTo>
                  <a:pt x="3345243" y="228600"/>
                  <a:pt x="3284534" y="165201"/>
                  <a:pt x="3177603" y="117348"/>
                </a:cubicBezTo>
                <a:cubicBezTo>
                  <a:pt x="3070673" y="69495"/>
                  <a:pt x="2903304" y="25303"/>
                  <a:pt x="2773764" y="22255"/>
                </a:cubicBezTo>
                <a:cubicBezTo>
                  <a:pt x="2644224" y="19207"/>
                  <a:pt x="2553845" y="71689"/>
                  <a:pt x="2400363" y="9906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 rot="21449823">
            <a:off x="2714612" y="1142984"/>
            <a:ext cx="3239413" cy="4026526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12511 w 3309097"/>
              <a:gd name="connsiteY0" fmla="*/ 126492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52415 w 3309097"/>
              <a:gd name="connsiteY39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20011 w 3309097"/>
              <a:gd name="connsiteY32" fmla="*/ 300385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765963 w 3309097"/>
              <a:gd name="connsiteY13" fmla="*/ 2943592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911912 w 3309097"/>
              <a:gd name="connsiteY13" fmla="*/ 3229344 h 3949790"/>
              <a:gd name="connsiteX14" fmla="*/ 2058431 w 3309097"/>
              <a:gd name="connsiteY14" fmla="*/ 3765804 h 3949790"/>
              <a:gd name="connsiteX15" fmla="*/ 2495707 w 3309097"/>
              <a:gd name="connsiteY15" fmla="*/ 3943724 h 3949790"/>
              <a:gd name="connsiteX16" fmla="*/ 2860581 w 3309097"/>
              <a:gd name="connsiteY16" fmla="*/ 3729410 h 3949790"/>
              <a:gd name="connsiteX17" fmla="*/ 3006530 w 3309097"/>
              <a:gd name="connsiteY17" fmla="*/ 3086468 h 3949790"/>
              <a:gd name="connsiteX18" fmla="*/ 2826527 w 3309097"/>
              <a:gd name="connsiteY18" fmla="*/ 2558796 h 3949790"/>
              <a:gd name="connsiteX19" fmla="*/ 2716799 w 3309097"/>
              <a:gd name="connsiteY19" fmla="*/ 2366772 h 3949790"/>
              <a:gd name="connsiteX20" fmla="*/ 2714632 w 3309097"/>
              <a:gd name="connsiteY20" fmla="*/ 2157774 h 3949790"/>
              <a:gd name="connsiteX21" fmla="*/ 2787606 w 3309097"/>
              <a:gd name="connsiteY21" fmla="*/ 1872022 h 3949790"/>
              <a:gd name="connsiteX22" fmla="*/ 3152480 w 3309097"/>
              <a:gd name="connsiteY22" fmla="*/ 1657708 h 3949790"/>
              <a:gd name="connsiteX23" fmla="*/ 3292871 w 3309097"/>
              <a:gd name="connsiteY23" fmla="*/ 848868 h 3949790"/>
              <a:gd name="connsiteX24" fmla="*/ 3055127 w 3309097"/>
              <a:gd name="connsiteY24" fmla="*/ 199644 h 3949790"/>
              <a:gd name="connsiteX25" fmla="*/ 2661935 w 3309097"/>
              <a:gd name="connsiteY25" fmla="*/ 7620 h 3949790"/>
              <a:gd name="connsiteX26" fmla="*/ 2012711 w 3309097"/>
              <a:gd name="connsiteY26" fmla="*/ 153924 h 3949790"/>
              <a:gd name="connsiteX27" fmla="*/ 1911911 w 3309097"/>
              <a:gd name="connsiteY27" fmla="*/ 729014 h 3949790"/>
              <a:gd name="connsiteX28" fmla="*/ 1765961 w 3309097"/>
              <a:gd name="connsiteY28" fmla="*/ 657576 h 3949790"/>
              <a:gd name="connsiteX29" fmla="*/ 1765823 w 3309097"/>
              <a:gd name="connsiteY29" fmla="*/ 40995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38935 w 3309097"/>
              <a:gd name="connsiteY28" fmla="*/ 717145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658050 h 3960970"/>
              <a:gd name="connsiteX30" fmla="*/ 1620011 w 3309097"/>
              <a:gd name="connsiteY30" fmla="*/ 311565 h 3960970"/>
              <a:gd name="connsiteX31" fmla="*/ 1080023 w 3309097"/>
              <a:gd name="connsiteY31" fmla="*/ 73664 h 3960970"/>
              <a:gd name="connsiteX32" fmla="*/ 817289 w 3309097"/>
              <a:gd name="connsiteY32" fmla="*/ 25813 h 3960970"/>
              <a:gd name="connsiteX33" fmla="*/ 598365 w 3309097"/>
              <a:gd name="connsiteY33" fmla="*/ 97251 h 3960970"/>
              <a:gd name="connsiteX34" fmla="*/ 604535 w 3309097"/>
              <a:gd name="connsiteY34" fmla="*/ 247400 h 3960970"/>
              <a:gd name="connsiteX35" fmla="*/ 452415 w 3309097"/>
              <a:gd name="connsiteY35" fmla="*/ 311565 h 3960970"/>
              <a:gd name="connsiteX0" fmla="*/ 452415 w 3309097"/>
              <a:gd name="connsiteY0" fmla="*/ 311565 h 3960970"/>
              <a:gd name="connsiteX1" fmla="*/ 233491 w 3309097"/>
              <a:gd name="connsiteY1" fmla="*/ 240127 h 3960970"/>
              <a:gd name="connsiteX2" fmla="*/ 92471 w 3309097"/>
              <a:gd name="connsiteY2" fmla="*/ 466856 h 3960970"/>
              <a:gd name="connsiteX3" fmla="*/ 65039 w 3309097"/>
              <a:gd name="connsiteY3" fmla="*/ 786896 h 3960970"/>
              <a:gd name="connsiteX4" fmla="*/ 174767 w 3309097"/>
              <a:gd name="connsiteY4" fmla="*/ 1500128 h 3960970"/>
              <a:gd name="connsiteX5" fmla="*/ 598366 w 3309097"/>
              <a:gd name="connsiteY5" fmla="*/ 1883202 h 3960970"/>
              <a:gd name="connsiteX6" fmla="*/ 525391 w 3309097"/>
              <a:gd name="connsiteY6" fmla="*/ 2240392 h 3960970"/>
              <a:gd name="connsiteX7" fmla="*/ 247919 w 3309097"/>
              <a:gd name="connsiteY7" fmla="*/ 2387096 h 3960970"/>
              <a:gd name="connsiteX8" fmla="*/ 14567 w 3309097"/>
              <a:gd name="connsiteY8" fmla="*/ 2954771 h 3960970"/>
              <a:gd name="connsiteX9" fmla="*/ 160516 w 3309097"/>
              <a:gd name="connsiteY9" fmla="*/ 3526275 h 3960970"/>
              <a:gd name="connsiteX10" fmla="*/ 452415 w 3309097"/>
              <a:gd name="connsiteY10" fmla="*/ 3812027 h 3960970"/>
              <a:gd name="connsiteX11" fmla="*/ 890264 w 3309097"/>
              <a:gd name="connsiteY11" fmla="*/ 3812027 h 3960970"/>
              <a:gd name="connsiteX12" fmla="*/ 1328112 w 3309097"/>
              <a:gd name="connsiteY12" fmla="*/ 3454837 h 3960970"/>
              <a:gd name="connsiteX13" fmla="*/ 1620011 w 3309097"/>
              <a:gd name="connsiteY13" fmla="*/ 3026209 h 3960970"/>
              <a:gd name="connsiteX14" fmla="*/ 1838935 w 3309097"/>
              <a:gd name="connsiteY14" fmla="*/ 3258222 h 3960970"/>
              <a:gd name="connsiteX15" fmla="*/ 2058431 w 3309097"/>
              <a:gd name="connsiteY15" fmla="*/ 3776984 h 3960970"/>
              <a:gd name="connsiteX16" fmla="*/ 2495707 w 3309097"/>
              <a:gd name="connsiteY16" fmla="*/ 3954904 h 3960970"/>
              <a:gd name="connsiteX17" fmla="*/ 2860581 w 3309097"/>
              <a:gd name="connsiteY17" fmla="*/ 3740590 h 3960970"/>
              <a:gd name="connsiteX18" fmla="*/ 3006530 w 3309097"/>
              <a:gd name="connsiteY18" fmla="*/ 3097648 h 3960970"/>
              <a:gd name="connsiteX19" fmla="*/ 2826527 w 3309097"/>
              <a:gd name="connsiteY19" fmla="*/ 2569976 h 3960970"/>
              <a:gd name="connsiteX20" fmla="*/ 2716799 w 3309097"/>
              <a:gd name="connsiteY20" fmla="*/ 2377952 h 3960970"/>
              <a:gd name="connsiteX21" fmla="*/ 2714632 w 3309097"/>
              <a:gd name="connsiteY21" fmla="*/ 2168954 h 3960970"/>
              <a:gd name="connsiteX22" fmla="*/ 2787606 w 3309097"/>
              <a:gd name="connsiteY22" fmla="*/ 1883202 h 3960970"/>
              <a:gd name="connsiteX23" fmla="*/ 3152480 w 3309097"/>
              <a:gd name="connsiteY23" fmla="*/ 1668888 h 3960970"/>
              <a:gd name="connsiteX24" fmla="*/ 3292871 w 3309097"/>
              <a:gd name="connsiteY24" fmla="*/ 860048 h 3960970"/>
              <a:gd name="connsiteX25" fmla="*/ 3055127 w 3309097"/>
              <a:gd name="connsiteY25" fmla="*/ 210824 h 3960970"/>
              <a:gd name="connsiteX26" fmla="*/ 2661935 w 3309097"/>
              <a:gd name="connsiteY26" fmla="*/ 18800 h 3960970"/>
              <a:gd name="connsiteX27" fmla="*/ 2012711 w 3309097"/>
              <a:gd name="connsiteY27" fmla="*/ 165104 h 3960970"/>
              <a:gd name="connsiteX28" fmla="*/ 1838935 w 3309097"/>
              <a:gd name="connsiteY28" fmla="*/ 1009425 h 3960970"/>
              <a:gd name="connsiteX29" fmla="*/ 1692985 w 3309097"/>
              <a:gd name="connsiteY29" fmla="*/ 1009425 h 3960970"/>
              <a:gd name="connsiteX30" fmla="*/ 1692985 w 3309097"/>
              <a:gd name="connsiteY30" fmla="*/ 658050 h 3960970"/>
              <a:gd name="connsiteX31" fmla="*/ 1620011 w 3309097"/>
              <a:gd name="connsiteY31" fmla="*/ 311565 h 3960970"/>
              <a:gd name="connsiteX32" fmla="*/ 1080023 w 3309097"/>
              <a:gd name="connsiteY32" fmla="*/ 73664 h 3960970"/>
              <a:gd name="connsiteX33" fmla="*/ 817289 w 3309097"/>
              <a:gd name="connsiteY33" fmla="*/ 25813 h 3960970"/>
              <a:gd name="connsiteX34" fmla="*/ 598365 w 3309097"/>
              <a:gd name="connsiteY34" fmla="*/ 97251 h 3960970"/>
              <a:gd name="connsiteX35" fmla="*/ 604535 w 3309097"/>
              <a:gd name="connsiteY35" fmla="*/ 247400 h 3960970"/>
              <a:gd name="connsiteX36" fmla="*/ 452415 w 3309097"/>
              <a:gd name="connsiteY36" fmla="*/ 311565 h 3960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3309097" h="3960970">
                <a:moveTo>
                  <a:pt x="452415" y="311565"/>
                </a:moveTo>
                <a:cubicBezTo>
                  <a:pt x="390574" y="310353"/>
                  <a:pt x="293482" y="214245"/>
                  <a:pt x="233491" y="240127"/>
                </a:cubicBezTo>
                <a:cubicBezTo>
                  <a:pt x="173500" y="266009"/>
                  <a:pt x="120546" y="375728"/>
                  <a:pt x="92471" y="466856"/>
                </a:cubicBezTo>
                <a:cubicBezTo>
                  <a:pt x="64396" y="557984"/>
                  <a:pt x="51323" y="614684"/>
                  <a:pt x="65039" y="786896"/>
                </a:cubicBezTo>
                <a:cubicBezTo>
                  <a:pt x="78755" y="959108"/>
                  <a:pt x="85879" y="1317410"/>
                  <a:pt x="174767" y="1500128"/>
                </a:cubicBezTo>
                <a:cubicBezTo>
                  <a:pt x="263655" y="1682846"/>
                  <a:pt x="539929" y="1759825"/>
                  <a:pt x="598366" y="1883202"/>
                </a:cubicBezTo>
                <a:cubicBezTo>
                  <a:pt x="656803" y="2006579"/>
                  <a:pt x="583799" y="2156410"/>
                  <a:pt x="525391" y="2240392"/>
                </a:cubicBezTo>
                <a:cubicBezTo>
                  <a:pt x="466983" y="2324374"/>
                  <a:pt x="333056" y="2268033"/>
                  <a:pt x="247919" y="2387096"/>
                </a:cubicBezTo>
                <a:cubicBezTo>
                  <a:pt x="162782" y="2506159"/>
                  <a:pt x="29134" y="2764908"/>
                  <a:pt x="14567" y="2954771"/>
                </a:cubicBezTo>
                <a:cubicBezTo>
                  <a:pt x="0" y="3144634"/>
                  <a:pt x="87541" y="3383399"/>
                  <a:pt x="160516" y="3526275"/>
                </a:cubicBezTo>
                <a:cubicBezTo>
                  <a:pt x="233491" y="3669151"/>
                  <a:pt x="330790" y="3764402"/>
                  <a:pt x="452415" y="3812027"/>
                </a:cubicBezTo>
                <a:cubicBezTo>
                  <a:pt x="574040" y="3859652"/>
                  <a:pt x="744315" y="3871559"/>
                  <a:pt x="890264" y="3812027"/>
                </a:cubicBezTo>
                <a:cubicBezTo>
                  <a:pt x="1036213" y="3752495"/>
                  <a:pt x="1206488" y="3585807"/>
                  <a:pt x="1328112" y="3454837"/>
                </a:cubicBezTo>
                <a:cubicBezTo>
                  <a:pt x="1449737" y="3323867"/>
                  <a:pt x="1534874" y="3058978"/>
                  <a:pt x="1620011" y="3026209"/>
                </a:cubicBezTo>
                <a:cubicBezTo>
                  <a:pt x="1705148" y="2993440"/>
                  <a:pt x="1765865" y="3133093"/>
                  <a:pt x="1838935" y="3258222"/>
                </a:cubicBezTo>
                <a:cubicBezTo>
                  <a:pt x="1912005" y="3383351"/>
                  <a:pt x="1948969" y="3660870"/>
                  <a:pt x="2058431" y="3776984"/>
                </a:cubicBezTo>
                <a:cubicBezTo>
                  <a:pt x="2167893" y="3893098"/>
                  <a:pt x="2362015" y="3960970"/>
                  <a:pt x="2495707" y="3954904"/>
                </a:cubicBezTo>
                <a:cubicBezTo>
                  <a:pt x="2629399" y="3948838"/>
                  <a:pt x="2775444" y="3883466"/>
                  <a:pt x="2860581" y="3740590"/>
                </a:cubicBezTo>
                <a:cubicBezTo>
                  <a:pt x="2945718" y="3597714"/>
                  <a:pt x="3012206" y="3292750"/>
                  <a:pt x="3006530" y="3097648"/>
                </a:cubicBezTo>
                <a:cubicBezTo>
                  <a:pt x="3000854" y="2902546"/>
                  <a:pt x="2874815" y="2689925"/>
                  <a:pt x="2826527" y="2569976"/>
                </a:cubicBezTo>
                <a:cubicBezTo>
                  <a:pt x="2778239" y="2450027"/>
                  <a:pt x="2735448" y="2444789"/>
                  <a:pt x="2716799" y="2377952"/>
                </a:cubicBezTo>
                <a:cubicBezTo>
                  <a:pt x="2698150" y="2311115"/>
                  <a:pt x="2702831" y="2251412"/>
                  <a:pt x="2714632" y="2168954"/>
                </a:cubicBezTo>
                <a:cubicBezTo>
                  <a:pt x="2726433" y="2086496"/>
                  <a:pt x="2714631" y="1966546"/>
                  <a:pt x="2787606" y="1883202"/>
                </a:cubicBezTo>
                <a:cubicBezTo>
                  <a:pt x="2860581" y="1799858"/>
                  <a:pt x="3068269" y="1839414"/>
                  <a:pt x="3152480" y="1668888"/>
                </a:cubicBezTo>
                <a:cubicBezTo>
                  <a:pt x="3236691" y="1498362"/>
                  <a:pt x="3309097" y="1103059"/>
                  <a:pt x="3292871" y="860048"/>
                </a:cubicBezTo>
                <a:cubicBezTo>
                  <a:pt x="3276646" y="617037"/>
                  <a:pt x="3160283" y="351032"/>
                  <a:pt x="3055127" y="210824"/>
                </a:cubicBezTo>
                <a:cubicBezTo>
                  <a:pt x="2949971" y="70616"/>
                  <a:pt x="2835671" y="26420"/>
                  <a:pt x="2661935" y="18800"/>
                </a:cubicBezTo>
                <a:cubicBezTo>
                  <a:pt x="2488199" y="11180"/>
                  <a:pt x="2149878" y="0"/>
                  <a:pt x="2012711" y="165104"/>
                </a:cubicBezTo>
                <a:cubicBezTo>
                  <a:pt x="1875544" y="330208"/>
                  <a:pt x="1892223" y="868705"/>
                  <a:pt x="1838935" y="1009425"/>
                </a:cubicBezTo>
                <a:cubicBezTo>
                  <a:pt x="1785647" y="1150145"/>
                  <a:pt x="1717310" y="1067988"/>
                  <a:pt x="1692985" y="1009425"/>
                </a:cubicBezTo>
                <a:cubicBezTo>
                  <a:pt x="1668660" y="950863"/>
                  <a:pt x="1705147" y="774360"/>
                  <a:pt x="1692985" y="658050"/>
                </a:cubicBezTo>
                <a:cubicBezTo>
                  <a:pt x="1680823" y="541740"/>
                  <a:pt x="1722171" y="408963"/>
                  <a:pt x="1620011" y="311565"/>
                </a:cubicBezTo>
                <a:cubicBezTo>
                  <a:pt x="1517851" y="214167"/>
                  <a:pt x="1213810" y="121289"/>
                  <a:pt x="1080023" y="73664"/>
                </a:cubicBezTo>
                <a:cubicBezTo>
                  <a:pt x="946236" y="26039"/>
                  <a:pt x="897565" y="21882"/>
                  <a:pt x="817289" y="25813"/>
                </a:cubicBezTo>
                <a:cubicBezTo>
                  <a:pt x="737013" y="29744"/>
                  <a:pt x="633824" y="60320"/>
                  <a:pt x="598365" y="97251"/>
                </a:cubicBezTo>
                <a:cubicBezTo>
                  <a:pt x="562906" y="134182"/>
                  <a:pt x="628860" y="211681"/>
                  <a:pt x="604535" y="247400"/>
                </a:cubicBezTo>
                <a:cubicBezTo>
                  <a:pt x="580210" y="283119"/>
                  <a:pt x="514256" y="312777"/>
                  <a:pt x="452415" y="3115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 rot="21132961">
            <a:off x="3983162" y="2714620"/>
            <a:ext cx="857256" cy="857257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  <a:gd name="connsiteX0" fmla="*/ 629316 w 790860"/>
              <a:gd name="connsiteY0" fmla="*/ 42070 h 904654"/>
              <a:gd name="connsiteX1" fmla="*/ 428628 w 790860"/>
              <a:gd name="connsiteY1" fmla="*/ 118836 h 904654"/>
              <a:gd name="connsiteX2" fmla="*/ 180686 w 790860"/>
              <a:gd name="connsiteY2" fmla="*/ 282668 h 904654"/>
              <a:gd name="connsiteX3" fmla="*/ 7524 w 790860"/>
              <a:gd name="connsiteY3" fmla="*/ 590710 h 904654"/>
              <a:gd name="connsiteX4" fmla="*/ 135540 w 790860"/>
              <a:gd name="connsiteY4" fmla="*/ 819310 h 904654"/>
              <a:gd name="connsiteX5" fmla="*/ 483012 w 790860"/>
              <a:gd name="connsiteY5" fmla="*/ 892462 h 904654"/>
              <a:gd name="connsiteX6" fmla="*/ 748188 w 790860"/>
              <a:gd name="connsiteY6" fmla="*/ 746158 h 904654"/>
              <a:gd name="connsiteX7" fmla="*/ 739044 w 790860"/>
              <a:gd name="connsiteY7" fmla="*/ 371254 h 904654"/>
              <a:gd name="connsiteX8" fmla="*/ 629316 w 790860"/>
              <a:gd name="connsiteY8" fmla="*/ 42070 h 904654"/>
              <a:gd name="connsiteX0" fmla="*/ 739044 w 792304"/>
              <a:gd name="connsiteY0" fmla="*/ 267182 h 800582"/>
              <a:gd name="connsiteX1" fmla="*/ 428628 w 792304"/>
              <a:gd name="connsiteY1" fmla="*/ 14764 h 800582"/>
              <a:gd name="connsiteX2" fmla="*/ 180686 w 792304"/>
              <a:gd name="connsiteY2" fmla="*/ 178596 h 800582"/>
              <a:gd name="connsiteX3" fmla="*/ 7524 w 792304"/>
              <a:gd name="connsiteY3" fmla="*/ 486638 h 800582"/>
              <a:gd name="connsiteX4" fmla="*/ 135540 w 792304"/>
              <a:gd name="connsiteY4" fmla="*/ 715238 h 800582"/>
              <a:gd name="connsiteX5" fmla="*/ 483012 w 792304"/>
              <a:gd name="connsiteY5" fmla="*/ 788390 h 800582"/>
              <a:gd name="connsiteX6" fmla="*/ 748188 w 792304"/>
              <a:gd name="connsiteY6" fmla="*/ 642086 h 800582"/>
              <a:gd name="connsiteX7" fmla="*/ 739044 w 792304"/>
              <a:gd name="connsiteY7" fmla="*/ 267182 h 800582"/>
              <a:gd name="connsiteX0" fmla="*/ 739044 w 833628"/>
              <a:gd name="connsiteY0" fmla="*/ 125162 h 658562"/>
              <a:gd name="connsiteX1" fmla="*/ 180686 w 833628"/>
              <a:gd name="connsiteY1" fmla="*/ 36576 h 658562"/>
              <a:gd name="connsiteX2" fmla="*/ 7524 w 833628"/>
              <a:gd name="connsiteY2" fmla="*/ 344618 h 658562"/>
              <a:gd name="connsiteX3" fmla="*/ 135540 w 833628"/>
              <a:gd name="connsiteY3" fmla="*/ 573218 h 658562"/>
              <a:gd name="connsiteX4" fmla="*/ 483012 w 833628"/>
              <a:gd name="connsiteY4" fmla="*/ 646370 h 658562"/>
              <a:gd name="connsiteX5" fmla="*/ 748188 w 833628"/>
              <a:gd name="connsiteY5" fmla="*/ 500066 h 658562"/>
              <a:gd name="connsiteX6" fmla="*/ 739044 w 833628"/>
              <a:gd name="connsiteY6" fmla="*/ 125162 h 658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33628" h="658562">
                <a:moveTo>
                  <a:pt x="739044" y="125162"/>
                </a:moveTo>
                <a:cubicBezTo>
                  <a:pt x="644460" y="47914"/>
                  <a:pt x="302606" y="0"/>
                  <a:pt x="180686" y="36576"/>
                </a:cubicBezTo>
                <a:cubicBezTo>
                  <a:pt x="58766" y="73152"/>
                  <a:pt x="15048" y="255178"/>
                  <a:pt x="7524" y="344618"/>
                </a:cubicBezTo>
                <a:cubicBezTo>
                  <a:pt x="0" y="434058"/>
                  <a:pt x="56292" y="522926"/>
                  <a:pt x="135540" y="573218"/>
                </a:cubicBezTo>
                <a:cubicBezTo>
                  <a:pt x="214788" y="623510"/>
                  <a:pt x="380904" y="658562"/>
                  <a:pt x="483012" y="646370"/>
                </a:cubicBezTo>
                <a:cubicBezTo>
                  <a:pt x="585120" y="634178"/>
                  <a:pt x="705516" y="586934"/>
                  <a:pt x="748188" y="500066"/>
                </a:cubicBezTo>
                <a:cubicBezTo>
                  <a:pt x="790860" y="413198"/>
                  <a:pt x="833628" y="202410"/>
                  <a:pt x="739044" y="12516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9" name="Freeform 28"/>
          <p:cNvSpPr/>
          <p:nvPr/>
        </p:nvSpPr>
        <p:spPr>
          <a:xfrm>
            <a:off x="3428992" y="1643050"/>
            <a:ext cx="500066" cy="5671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36" fmla="*/ 2153475 w 3715575"/>
              <a:gd name="connsiteY36" fmla="*/ 205740 h 4609527"/>
              <a:gd name="connsiteX0" fmla="*/ 2400363 w 3715575"/>
              <a:gd name="connsiteY0" fmla="*/ 11430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715575" h="4609527">
                <a:moveTo>
                  <a:pt x="2400363" y="114300"/>
                </a:moveTo>
                <a:cubicBezTo>
                  <a:pt x="2260155" y="156972"/>
                  <a:pt x="2112327" y="280416"/>
                  <a:pt x="1915731" y="269748"/>
                </a:cubicBezTo>
                <a:cubicBezTo>
                  <a:pt x="1719135" y="259080"/>
                  <a:pt x="1406715" y="85344"/>
                  <a:pt x="1220787" y="50292"/>
                </a:cubicBezTo>
                <a:cubicBezTo>
                  <a:pt x="1034859" y="15240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40571" y="71628"/>
                  <a:pt x="2400363" y="11430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771790" y="1128350"/>
            <a:ext cx="3239413" cy="4015161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12511 w 3309097"/>
              <a:gd name="connsiteY0" fmla="*/ 126492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52415 w 3309097"/>
              <a:gd name="connsiteY39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20011 w 3309097"/>
              <a:gd name="connsiteY32" fmla="*/ 300385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765963 w 3309097"/>
              <a:gd name="connsiteY13" fmla="*/ 2943592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911912 w 3309097"/>
              <a:gd name="connsiteY13" fmla="*/ 3229344 h 3949790"/>
              <a:gd name="connsiteX14" fmla="*/ 2058431 w 3309097"/>
              <a:gd name="connsiteY14" fmla="*/ 3765804 h 3949790"/>
              <a:gd name="connsiteX15" fmla="*/ 2495707 w 3309097"/>
              <a:gd name="connsiteY15" fmla="*/ 3943724 h 3949790"/>
              <a:gd name="connsiteX16" fmla="*/ 2860581 w 3309097"/>
              <a:gd name="connsiteY16" fmla="*/ 3729410 h 3949790"/>
              <a:gd name="connsiteX17" fmla="*/ 3006530 w 3309097"/>
              <a:gd name="connsiteY17" fmla="*/ 3086468 h 3949790"/>
              <a:gd name="connsiteX18" fmla="*/ 2826527 w 3309097"/>
              <a:gd name="connsiteY18" fmla="*/ 2558796 h 3949790"/>
              <a:gd name="connsiteX19" fmla="*/ 2716799 w 3309097"/>
              <a:gd name="connsiteY19" fmla="*/ 2366772 h 3949790"/>
              <a:gd name="connsiteX20" fmla="*/ 2714632 w 3309097"/>
              <a:gd name="connsiteY20" fmla="*/ 2157774 h 3949790"/>
              <a:gd name="connsiteX21" fmla="*/ 2787606 w 3309097"/>
              <a:gd name="connsiteY21" fmla="*/ 1872022 h 3949790"/>
              <a:gd name="connsiteX22" fmla="*/ 3152480 w 3309097"/>
              <a:gd name="connsiteY22" fmla="*/ 1657708 h 3949790"/>
              <a:gd name="connsiteX23" fmla="*/ 3292871 w 3309097"/>
              <a:gd name="connsiteY23" fmla="*/ 848868 h 3949790"/>
              <a:gd name="connsiteX24" fmla="*/ 3055127 w 3309097"/>
              <a:gd name="connsiteY24" fmla="*/ 199644 h 3949790"/>
              <a:gd name="connsiteX25" fmla="*/ 2661935 w 3309097"/>
              <a:gd name="connsiteY25" fmla="*/ 7620 h 3949790"/>
              <a:gd name="connsiteX26" fmla="*/ 2012711 w 3309097"/>
              <a:gd name="connsiteY26" fmla="*/ 153924 h 3949790"/>
              <a:gd name="connsiteX27" fmla="*/ 1911911 w 3309097"/>
              <a:gd name="connsiteY27" fmla="*/ 729014 h 3949790"/>
              <a:gd name="connsiteX28" fmla="*/ 1765961 w 3309097"/>
              <a:gd name="connsiteY28" fmla="*/ 657576 h 3949790"/>
              <a:gd name="connsiteX29" fmla="*/ 1765823 w 3309097"/>
              <a:gd name="connsiteY29" fmla="*/ 40995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38935 w 3309097"/>
              <a:gd name="connsiteY28" fmla="*/ 717145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309097" h="3949790">
                <a:moveTo>
                  <a:pt x="452415" y="300385"/>
                </a:moveTo>
                <a:cubicBezTo>
                  <a:pt x="390574" y="299173"/>
                  <a:pt x="293482" y="203065"/>
                  <a:pt x="233491" y="228947"/>
                </a:cubicBezTo>
                <a:cubicBezTo>
                  <a:pt x="173500" y="254829"/>
                  <a:pt x="120546" y="364548"/>
                  <a:pt x="92471" y="455676"/>
                </a:cubicBezTo>
                <a:cubicBezTo>
                  <a:pt x="64396" y="546804"/>
                  <a:pt x="51323" y="603504"/>
                  <a:pt x="65039" y="775716"/>
                </a:cubicBezTo>
                <a:cubicBezTo>
                  <a:pt x="78755" y="947928"/>
                  <a:pt x="85879" y="1306230"/>
                  <a:pt x="174767" y="1488948"/>
                </a:cubicBezTo>
                <a:cubicBezTo>
                  <a:pt x="263655" y="1671666"/>
                  <a:pt x="539929" y="1748645"/>
                  <a:pt x="598366" y="1872022"/>
                </a:cubicBezTo>
                <a:cubicBezTo>
                  <a:pt x="656803" y="1995399"/>
                  <a:pt x="583799" y="2145230"/>
                  <a:pt x="525391" y="2229212"/>
                </a:cubicBezTo>
                <a:cubicBezTo>
                  <a:pt x="466983" y="2313194"/>
                  <a:pt x="333056" y="2256853"/>
                  <a:pt x="247919" y="2375916"/>
                </a:cubicBezTo>
                <a:cubicBezTo>
                  <a:pt x="162782" y="2494979"/>
                  <a:pt x="29134" y="2753728"/>
                  <a:pt x="14567" y="2943591"/>
                </a:cubicBezTo>
                <a:cubicBezTo>
                  <a:pt x="0" y="3133454"/>
                  <a:pt x="87541" y="3372219"/>
                  <a:pt x="160516" y="3515095"/>
                </a:cubicBezTo>
                <a:cubicBezTo>
                  <a:pt x="233491" y="3657971"/>
                  <a:pt x="330790" y="3753222"/>
                  <a:pt x="452415" y="3800847"/>
                </a:cubicBezTo>
                <a:cubicBezTo>
                  <a:pt x="574040" y="3848472"/>
                  <a:pt x="744315" y="3860379"/>
                  <a:pt x="890264" y="3800847"/>
                </a:cubicBezTo>
                <a:cubicBezTo>
                  <a:pt x="1036213" y="3741315"/>
                  <a:pt x="1206488" y="3574627"/>
                  <a:pt x="1328112" y="3443657"/>
                </a:cubicBezTo>
                <a:cubicBezTo>
                  <a:pt x="1449737" y="3312687"/>
                  <a:pt x="1534874" y="3047798"/>
                  <a:pt x="1620011" y="3015029"/>
                </a:cubicBezTo>
                <a:cubicBezTo>
                  <a:pt x="1705148" y="2982260"/>
                  <a:pt x="1765865" y="3121913"/>
                  <a:pt x="1838935" y="3247042"/>
                </a:cubicBezTo>
                <a:cubicBezTo>
                  <a:pt x="1912005" y="3372171"/>
                  <a:pt x="1948969" y="3649690"/>
                  <a:pt x="2058431" y="3765804"/>
                </a:cubicBezTo>
                <a:cubicBezTo>
                  <a:pt x="2167893" y="3881918"/>
                  <a:pt x="2362015" y="3949790"/>
                  <a:pt x="2495707" y="3943724"/>
                </a:cubicBezTo>
                <a:cubicBezTo>
                  <a:pt x="2629399" y="3937658"/>
                  <a:pt x="2775444" y="3872286"/>
                  <a:pt x="2860581" y="3729410"/>
                </a:cubicBezTo>
                <a:cubicBezTo>
                  <a:pt x="2945718" y="3586534"/>
                  <a:pt x="3012206" y="3281570"/>
                  <a:pt x="3006530" y="3086468"/>
                </a:cubicBezTo>
                <a:cubicBezTo>
                  <a:pt x="3000854" y="2891366"/>
                  <a:pt x="2874815" y="2678745"/>
                  <a:pt x="2826527" y="2558796"/>
                </a:cubicBezTo>
                <a:cubicBezTo>
                  <a:pt x="2778239" y="2438847"/>
                  <a:pt x="2735448" y="2433609"/>
                  <a:pt x="2716799" y="2366772"/>
                </a:cubicBezTo>
                <a:cubicBezTo>
                  <a:pt x="2698150" y="2299935"/>
                  <a:pt x="2702831" y="2240232"/>
                  <a:pt x="2714632" y="2157774"/>
                </a:cubicBezTo>
                <a:cubicBezTo>
                  <a:pt x="2726433" y="2075316"/>
                  <a:pt x="2714631" y="1955366"/>
                  <a:pt x="2787606" y="1872022"/>
                </a:cubicBezTo>
                <a:cubicBezTo>
                  <a:pt x="2860581" y="1788678"/>
                  <a:pt x="3068269" y="1828234"/>
                  <a:pt x="3152480" y="1657708"/>
                </a:cubicBezTo>
                <a:cubicBezTo>
                  <a:pt x="3236691" y="1487182"/>
                  <a:pt x="3309097" y="1091879"/>
                  <a:pt x="3292871" y="848868"/>
                </a:cubicBezTo>
                <a:cubicBezTo>
                  <a:pt x="3276646" y="605857"/>
                  <a:pt x="3160283" y="339852"/>
                  <a:pt x="3055127" y="199644"/>
                </a:cubicBezTo>
                <a:cubicBezTo>
                  <a:pt x="2949971" y="59436"/>
                  <a:pt x="2835671" y="15240"/>
                  <a:pt x="2661935" y="7620"/>
                </a:cubicBezTo>
                <a:cubicBezTo>
                  <a:pt x="2488199" y="0"/>
                  <a:pt x="2149878" y="35670"/>
                  <a:pt x="2012711" y="153924"/>
                </a:cubicBezTo>
                <a:cubicBezTo>
                  <a:pt x="1875544" y="272178"/>
                  <a:pt x="1892223" y="634987"/>
                  <a:pt x="1838935" y="717145"/>
                </a:cubicBezTo>
                <a:cubicBezTo>
                  <a:pt x="1785647" y="799303"/>
                  <a:pt x="1729472" y="716330"/>
                  <a:pt x="1692985" y="646870"/>
                </a:cubicBezTo>
                <a:cubicBezTo>
                  <a:pt x="1656498" y="577410"/>
                  <a:pt x="1722171" y="397783"/>
                  <a:pt x="1620011" y="300385"/>
                </a:cubicBezTo>
                <a:cubicBezTo>
                  <a:pt x="1517851" y="202987"/>
                  <a:pt x="1213810" y="110109"/>
                  <a:pt x="1080023" y="62484"/>
                </a:cubicBezTo>
                <a:cubicBezTo>
                  <a:pt x="946236" y="14859"/>
                  <a:pt x="897565" y="10702"/>
                  <a:pt x="817289" y="14633"/>
                </a:cubicBezTo>
                <a:cubicBezTo>
                  <a:pt x="737013" y="18564"/>
                  <a:pt x="633824" y="49140"/>
                  <a:pt x="598365" y="86071"/>
                </a:cubicBezTo>
                <a:cubicBezTo>
                  <a:pt x="562906" y="123002"/>
                  <a:pt x="628860" y="200501"/>
                  <a:pt x="604535" y="236220"/>
                </a:cubicBezTo>
                <a:cubicBezTo>
                  <a:pt x="580210" y="271939"/>
                  <a:pt x="514256" y="301597"/>
                  <a:pt x="452415" y="30038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667223"/>
            <a:ext cx="790860" cy="904654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  <a:gd name="connsiteX0" fmla="*/ 629316 w 790860"/>
              <a:gd name="connsiteY0" fmla="*/ 42070 h 904654"/>
              <a:gd name="connsiteX1" fmla="*/ 428628 w 790860"/>
              <a:gd name="connsiteY1" fmla="*/ 118836 h 904654"/>
              <a:gd name="connsiteX2" fmla="*/ 180686 w 790860"/>
              <a:gd name="connsiteY2" fmla="*/ 282668 h 904654"/>
              <a:gd name="connsiteX3" fmla="*/ 7524 w 790860"/>
              <a:gd name="connsiteY3" fmla="*/ 590710 h 904654"/>
              <a:gd name="connsiteX4" fmla="*/ 135540 w 790860"/>
              <a:gd name="connsiteY4" fmla="*/ 819310 h 904654"/>
              <a:gd name="connsiteX5" fmla="*/ 483012 w 790860"/>
              <a:gd name="connsiteY5" fmla="*/ 892462 h 904654"/>
              <a:gd name="connsiteX6" fmla="*/ 748188 w 790860"/>
              <a:gd name="connsiteY6" fmla="*/ 746158 h 904654"/>
              <a:gd name="connsiteX7" fmla="*/ 739044 w 790860"/>
              <a:gd name="connsiteY7" fmla="*/ 371254 h 904654"/>
              <a:gd name="connsiteX8" fmla="*/ 629316 w 790860"/>
              <a:gd name="connsiteY8" fmla="*/ 42070 h 90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90860" h="904654">
                <a:moveTo>
                  <a:pt x="629316" y="42070"/>
                </a:moveTo>
                <a:cubicBezTo>
                  <a:pt x="577580" y="0"/>
                  <a:pt x="503400" y="78736"/>
                  <a:pt x="428628" y="118836"/>
                </a:cubicBezTo>
                <a:cubicBezTo>
                  <a:pt x="353856" y="158936"/>
                  <a:pt x="250870" y="204022"/>
                  <a:pt x="180686" y="282668"/>
                </a:cubicBezTo>
                <a:cubicBezTo>
                  <a:pt x="110502" y="361314"/>
                  <a:pt x="15048" y="501270"/>
                  <a:pt x="7524" y="590710"/>
                </a:cubicBezTo>
                <a:cubicBezTo>
                  <a:pt x="0" y="680150"/>
                  <a:pt x="56292" y="769018"/>
                  <a:pt x="135540" y="819310"/>
                </a:cubicBezTo>
                <a:cubicBezTo>
                  <a:pt x="214788" y="869602"/>
                  <a:pt x="380904" y="904654"/>
                  <a:pt x="483012" y="892462"/>
                </a:cubicBezTo>
                <a:cubicBezTo>
                  <a:pt x="585120" y="880270"/>
                  <a:pt x="705516" y="833026"/>
                  <a:pt x="748188" y="746158"/>
                </a:cubicBezTo>
                <a:cubicBezTo>
                  <a:pt x="790860" y="659290"/>
                  <a:pt x="758856" y="488602"/>
                  <a:pt x="739044" y="371254"/>
                </a:cubicBezTo>
                <a:cubicBezTo>
                  <a:pt x="719232" y="253906"/>
                  <a:pt x="681052" y="84140"/>
                  <a:pt x="629316" y="4207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6" name="Oval 25"/>
          <p:cNvSpPr/>
          <p:nvPr/>
        </p:nvSpPr>
        <p:spPr>
          <a:xfrm>
            <a:off x="4429124" y="2000240"/>
            <a:ext cx="214314" cy="428628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8" name="Freeform 27"/>
          <p:cNvSpPr/>
          <p:nvPr/>
        </p:nvSpPr>
        <p:spPr>
          <a:xfrm>
            <a:off x="3340608" y="1711452"/>
            <a:ext cx="545592" cy="585216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9" name="Freeform 28"/>
          <p:cNvSpPr/>
          <p:nvPr/>
        </p:nvSpPr>
        <p:spPr>
          <a:xfrm>
            <a:off x="3357554" y="1714488"/>
            <a:ext cx="500066" cy="5671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2" name="TextBox 11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Perforation of the Septum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Primum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  <a:gd name="connsiteX36" fmla="*/ 2153475 w 3715575"/>
              <a:gd name="connsiteY36" fmla="*/ 205740 h 4609527"/>
              <a:gd name="connsiteX0" fmla="*/ 2400363 w 3715575"/>
              <a:gd name="connsiteY0" fmla="*/ 114300 h 4609527"/>
              <a:gd name="connsiteX1" fmla="*/ 1915731 w 3715575"/>
              <a:gd name="connsiteY1" fmla="*/ 269748 h 4609527"/>
              <a:gd name="connsiteX2" fmla="*/ 1220787 w 3715575"/>
              <a:gd name="connsiteY2" fmla="*/ 50292 h 4609527"/>
              <a:gd name="connsiteX3" fmla="*/ 800163 w 3715575"/>
              <a:gd name="connsiteY3" fmla="*/ 59436 h 4609527"/>
              <a:gd name="connsiteX4" fmla="*/ 342963 w 3715575"/>
              <a:gd name="connsiteY4" fmla="*/ 297180 h 4609527"/>
              <a:gd name="connsiteX5" fmla="*/ 169227 w 3715575"/>
              <a:gd name="connsiteY5" fmla="*/ 470916 h 4609527"/>
              <a:gd name="connsiteX6" fmla="*/ 32067 w 3715575"/>
              <a:gd name="connsiteY6" fmla="*/ 836676 h 4609527"/>
              <a:gd name="connsiteX7" fmla="*/ 59119 w 3715575"/>
              <a:gd name="connsiteY7" fmla="*/ 1537693 h 4609527"/>
              <a:gd name="connsiteX8" fmla="*/ 59120 w 3715575"/>
              <a:gd name="connsiteY8" fmla="*/ 1966321 h 4609527"/>
              <a:gd name="connsiteX9" fmla="*/ 201995 w 3715575"/>
              <a:gd name="connsiteY9" fmla="*/ 2180635 h 4609527"/>
              <a:gd name="connsiteX10" fmla="*/ 344871 w 3715575"/>
              <a:gd name="connsiteY10" fmla="*/ 2323511 h 4609527"/>
              <a:gd name="connsiteX11" fmla="*/ 201995 w 3715575"/>
              <a:gd name="connsiteY11" fmla="*/ 2609263 h 4609527"/>
              <a:gd name="connsiteX12" fmla="*/ 59120 w 3715575"/>
              <a:gd name="connsiteY12" fmla="*/ 2895015 h 4609527"/>
              <a:gd name="connsiteX13" fmla="*/ 4635 w 3715575"/>
              <a:gd name="connsiteY13" fmla="*/ 3296412 h 4609527"/>
              <a:gd name="connsiteX14" fmla="*/ 86931 w 3715575"/>
              <a:gd name="connsiteY14" fmla="*/ 3707892 h 4609527"/>
              <a:gd name="connsiteX15" fmla="*/ 288099 w 3715575"/>
              <a:gd name="connsiteY15" fmla="*/ 4174236 h 4609527"/>
              <a:gd name="connsiteX16" fmla="*/ 763587 w 3715575"/>
              <a:gd name="connsiteY16" fmla="*/ 4421124 h 4609527"/>
              <a:gd name="connsiteX17" fmla="*/ 1220787 w 3715575"/>
              <a:gd name="connsiteY17" fmla="*/ 4439412 h 4609527"/>
              <a:gd name="connsiteX18" fmla="*/ 1773632 w 3715575"/>
              <a:gd name="connsiteY18" fmla="*/ 4395213 h 4609527"/>
              <a:gd name="connsiteX19" fmla="*/ 2488012 w 3715575"/>
              <a:gd name="connsiteY19" fmla="*/ 4609527 h 4609527"/>
              <a:gd name="connsiteX20" fmla="*/ 3273830 w 3715575"/>
              <a:gd name="connsiteY20" fmla="*/ 4395213 h 4609527"/>
              <a:gd name="connsiteX21" fmla="*/ 3515931 w 3715575"/>
              <a:gd name="connsiteY21" fmla="*/ 3826764 h 4609527"/>
              <a:gd name="connsiteX22" fmla="*/ 3589083 w 3715575"/>
              <a:gd name="connsiteY22" fmla="*/ 3305556 h 4609527"/>
              <a:gd name="connsiteX23" fmla="*/ 3534219 w 3715575"/>
              <a:gd name="connsiteY23" fmla="*/ 2948940 h 4609527"/>
              <a:gd name="connsiteX24" fmla="*/ 3406203 w 3715575"/>
              <a:gd name="connsiteY24" fmla="*/ 2711196 h 4609527"/>
              <a:gd name="connsiteX25" fmla="*/ 3177603 w 3715575"/>
              <a:gd name="connsiteY25" fmla="*/ 2482596 h 4609527"/>
              <a:gd name="connsiteX26" fmla="*/ 3378771 w 3715575"/>
              <a:gd name="connsiteY26" fmla="*/ 2345436 h 4609527"/>
              <a:gd name="connsiteX27" fmla="*/ 3631019 w 3715575"/>
              <a:gd name="connsiteY27" fmla="*/ 2180635 h 4609527"/>
              <a:gd name="connsiteX28" fmla="*/ 3698811 w 3715575"/>
              <a:gd name="connsiteY28" fmla="*/ 1641348 h 4609527"/>
              <a:gd name="connsiteX29" fmla="*/ 3698811 w 3715575"/>
              <a:gd name="connsiteY29" fmla="*/ 1147572 h 4609527"/>
              <a:gd name="connsiteX30" fmla="*/ 3598227 w 3715575"/>
              <a:gd name="connsiteY30" fmla="*/ 617220 h 4609527"/>
              <a:gd name="connsiteX31" fmla="*/ 3415347 w 3715575"/>
              <a:gd name="connsiteY31" fmla="*/ 324612 h 4609527"/>
              <a:gd name="connsiteX32" fmla="*/ 3177603 w 3715575"/>
              <a:gd name="connsiteY32" fmla="*/ 132588 h 4609527"/>
              <a:gd name="connsiteX33" fmla="*/ 2930715 w 3715575"/>
              <a:gd name="connsiteY33" fmla="*/ 32004 h 4609527"/>
              <a:gd name="connsiteX34" fmla="*/ 2756979 w 3715575"/>
              <a:gd name="connsiteY34" fmla="*/ 13716 h 4609527"/>
              <a:gd name="connsiteX35" fmla="*/ 2400363 w 3715575"/>
              <a:gd name="connsiteY35" fmla="*/ 11430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715575" h="4609527">
                <a:moveTo>
                  <a:pt x="2400363" y="114300"/>
                </a:moveTo>
                <a:cubicBezTo>
                  <a:pt x="2260155" y="156972"/>
                  <a:pt x="2112327" y="280416"/>
                  <a:pt x="1915731" y="269748"/>
                </a:cubicBezTo>
                <a:cubicBezTo>
                  <a:pt x="1719135" y="259080"/>
                  <a:pt x="1406715" y="85344"/>
                  <a:pt x="1220787" y="50292"/>
                </a:cubicBezTo>
                <a:cubicBezTo>
                  <a:pt x="1034859" y="15240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40571" y="71628"/>
                  <a:pt x="2400363" y="11430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771790" y="1128350"/>
            <a:ext cx="3239413" cy="4015161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12511 w 3309097"/>
              <a:gd name="connsiteY0" fmla="*/ 126492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52415 w 3309097"/>
              <a:gd name="connsiteY39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20011 w 3309097"/>
              <a:gd name="connsiteY32" fmla="*/ 300385 h 3949790"/>
              <a:gd name="connsiteX33" fmla="*/ 1401087 w 3309097"/>
              <a:gd name="connsiteY33" fmla="*/ 228947 h 3949790"/>
              <a:gd name="connsiteX34" fmla="*/ 1080023 w 3309097"/>
              <a:gd name="connsiteY34" fmla="*/ 62484 h 3949790"/>
              <a:gd name="connsiteX35" fmla="*/ 817289 w 3309097"/>
              <a:gd name="connsiteY35" fmla="*/ 14633 h 3949790"/>
              <a:gd name="connsiteX36" fmla="*/ 598365 w 3309097"/>
              <a:gd name="connsiteY36" fmla="*/ 86071 h 3949790"/>
              <a:gd name="connsiteX37" fmla="*/ 604535 w 3309097"/>
              <a:gd name="connsiteY37" fmla="*/ 236220 h 3949790"/>
              <a:gd name="connsiteX38" fmla="*/ 452415 w 3309097"/>
              <a:gd name="connsiteY38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765963 w 3309097"/>
              <a:gd name="connsiteY13" fmla="*/ 2943592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911912 w 3309097"/>
              <a:gd name="connsiteY13" fmla="*/ 3229344 h 3949790"/>
              <a:gd name="connsiteX14" fmla="*/ 2058431 w 3309097"/>
              <a:gd name="connsiteY14" fmla="*/ 3765804 h 3949790"/>
              <a:gd name="connsiteX15" fmla="*/ 2495707 w 3309097"/>
              <a:gd name="connsiteY15" fmla="*/ 3943724 h 3949790"/>
              <a:gd name="connsiteX16" fmla="*/ 2860581 w 3309097"/>
              <a:gd name="connsiteY16" fmla="*/ 3729410 h 3949790"/>
              <a:gd name="connsiteX17" fmla="*/ 3006530 w 3309097"/>
              <a:gd name="connsiteY17" fmla="*/ 3086468 h 3949790"/>
              <a:gd name="connsiteX18" fmla="*/ 2826527 w 3309097"/>
              <a:gd name="connsiteY18" fmla="*/ 2558796 h 3949790"/>
              <a:gd name="connsiteX19" fmla="*/ 2716799 w 3309097"/>
              <a:gd name="connsiteY19" fmla="*/ 2366772 h 3949790"/>
              <a:gd name="connsiteX20" fmla="*/ 2714632 w 3309097"/>
              <a:gd name="connsiteY20" fmla="*/ 2157774 h 3949790"/>
              <a:gd name="connsiteX21" fmla="*/ 2787606 w 3309097"/>
              <a:gd name="connsiteY21" fmla="*/ 1872022 h 3949790"/>
              <a:gd name="connsiteX22" fmla="*/ 3152480 w 3309097"/>
              <a:gd name="connsiteY22" fmla="*/ 1657708 h 3949790"/>
              <a:gd name="connsiteX23" fmla="*/ 3292871 w 3309097"/>
              <a:gd name="connsiteY23" fmla="*/ 848868 h 3949790"/>
              <a:gd name="connsiteX24" fmla="*/ 3055127 w 3309097"/>
              <a:gd name="connsiteY24" fmla="*/ 199644 h 3949790"/>
              <a:gd name="connsiteX25" fmla="*/ 2661935 w 3309097"/>
              <a:gd name="connsiteY25" fmla="*/ 7620 h 3949790"/>
              <a:gd name="connsiteX26" fmla="*/ 2012711 w 3309097"/>
              <a:gd name="connsiteY26" fmla="*/ 153924 h 3949790"/>
              <a:gd name="connsiteX27" fmla="*/ 1911911 w 3309097"/>
              <a:gd name="connsiteY27" fmla="*/ 729014 h 3949790"/>
              <a:gd name="connsiteX28" fmla="*/ 1765961 w 3309097"/>
              <a:gd name="connsiteY28" fmla="*/ 657576 h 3949790"/>
              <a:gd name="connsiteX29" fmla="*/ 1765823 w 3309097"/>
              <a:gd name="connsiteY29" fmla="*/ 40995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911912 w 3309097"/>
              <a:gd name="connsiteY14" fmla="*/ 3229344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765823 w 3309097"/>
              <a:gd name="connsiteY30" fmla="*/ 409956 h 3949790"/>
              <a:gd name="connsiteX31" fmla="*/ 1620011 w 3309097"/>
              <a:gd name="connsiteY31" fmla="*/ 300385 h 3949790"/>
              <a:gd name="connsiteX32" fmla="*/ 1401087 w 3309097"/>
              <a:gd name="connsiteY32" fmla="*/ 228947 h 3949790"/>
              <a:gd name="connsiteX33" fmla="*/ 1080023 w 3309097"/>
              <a:gd name="connsiteY33" fmla="*/ 62484 h 3949790"/>
              <a:gd name="connsiteX34" fmla="*/ 817289 w 3309097"/>
              <a:gd name="connsiteY34" fmla="*/ 14633 h 3949790"/>
              <a:gd name="connsiteX35" fmla="*/ 598365 w 3309097"/>
              <a:gd name="connsiteY35" fmla="*/ 86071 h 3949790"/>
              <a:gd name="connsiteX36" fmla="*/ 604535 w 3309097"/>
              <a:gd name="connsiteY36" fmla="*/ 236220 h 3949790"/>
              <a:gd name="connsiteX37" fmla="*/ 452415 w 3309097"/>
              <a:gd name="connsiteY37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401087 w 3309097"/>
              <a:gd name="connsiteY31" fmla="*/ 228947 h 3949790"/>
              <a:gd name="connsiteX32" fmla="*/ 1080023 w 3309097"/>
              <a:gd name="connsiteY32" fmla="*/ 62484 h 3949790"/>
              <a:gd name="connsiteX33" fmla="*/ 817289 w 3309097"/>
              <a:gd name="connsiteY33" fmla="*/ 14633 h 3949790"/>
              <a:gd name="connsiteX34" fmla="*/ 598365 w 3309097"/>
              <a:gd name="connsiteY34" fmla="*/ 86071 h 3949790"/>
              <a:gd name="connsiteX35" fmla="*/ 604535 w 3309097"/>
              <a:gd name="connsiteY35" fmla="*/ 236220 h 3949790"/>
              <a:gd name="connsiteX36" fmla="*/ 452415 w 3309097"/>
              <a:gd name="connsiteY36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765961 w 3309097"/>
              <a:gd name="connsiteY29" fmla="*/ 657576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911911 w 3309097"/>
              <a:gd name="connsiteY28" fmla="*/ 729014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  <a:gd name="connsiteX0" fmla="*/ 452415 w 3309097"/>
              <a:gd name="connsiteY0" fmla="*/ 300385 h 3949790"/>
              <a:gd name="connsiteX1" fmla="*/ 233491 w 3309097"/>
              <a:gd name="connsiteY1" fmla="*/ 228947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620011 w 3309097"/>
              <a:gd name="connsiteY13" fmla="*/ 3015029 h 3949790"/>
              <a:gd name="connsiteX14" fmla="*/ 1838935 w 3309097"/>
              <a:gd name="connsiteY14" fmla="*/ 3247042 h 3949790"/>
              <a:gd name="connsiteX15" fmla="*/ 2058431 w 3309097"/>
              <a:gd name="connsiteY15" fmla="*/ 3765804 h 3949790"/>
              <a:gd name="connsiteX16" fmla="*/ 2495707 w 3309097"/>
              <a:gd name="connsiteY16" fmla="*/ 3943724 h 3949790"/>
              <a:gd name="connsiteX17" fmla="*/ 2860581 w 3309097"/>
              <a:gd name="connsiteY17" fmla="*/ 3729410 h 3949790"/>
              <a:gd name="connsiteX18" fmla="*/ 3006530 w 3309097"/>
              <a:gd name="connsiteY18" fmla="*/ 3086468 h 3949790"/>
              <a:gd name="connsiteX19" fmla="*/ 2826527 w 3309097"/>
              <a:gd name="connsiteY19" fmla="*/ 2558796 h 3949790"/>
              <a:gd name="connsiteX20" fmla="*/ 2716799 w 3309097"/>
              <a:gd name="connsiteY20" fmla="*/ 2366772 h 3949790"/>
              <a:gd name="connsiteX21" fmla="*/ 2714632 w 3309097"/>
              <a:gd name="connsiteY21" fmla="*/ 2157774 h 3949790"/>
              <a:gd name="connsiteX22" fmla="*/ 2787606 w 3309097"/>
              <a:gd name="connsiteY22" fmla="*/ 1872022 h 3949790"/>
              <a:gd name="connsiteX23" fmla="*/ 3152480 w 3309097"/>
              <a:gd name="connsiteY23" fmla="*/ 1657708 h 3949790"/>
              <a:gd name="connsiteX24" fmla="*/ 3292871 w 3309097"/>
              <a:gd name="connsiteY24" fmla="*/ 848868 h 3949790"/>
              <a:gd name="connsiteX25" fmla="*/ 3055127 w 3309097"/>
              <a:gd name="connsiteY25" fmla="*/ 199644 h 3949790"/>
              <a:gd name="connsiteX26" fmla="*/ 2661935 w 3309097"/>
              <a:gd name="connsiteY26" fmla="*/ 7620 h 3949790"/>
              <a:gd name="connsiteX27" fmla="*/ 2012711 w 3309097"/>
              <a:gd name="connsiteY27" fmla="*/ 153924 h 3949790"/>
              <a:gd name="connsiteX28" fmla="*/ 1838935 w 3309097"/>
              <a:gd name="connsiteY28" fmla="*/ 717145 h 3949790"/>
              <a:gd name="connsiteX29" fmla="*/ 1692985 w 3309097"/>
              <a:gd name="connsiteY29" fmla="*/ 646870 h 3949790"/>
              <a:gd name="connsiteX30" fmla="*/ 1620011 w 3309097"/>
              <a:gd name="connsiteY30" fmla="*/ 300385 h 3949790"/>
              <a:gd name="connsiteX31" fmla="*/ 1080023 w 3309097"/>
              <a:gd name="connsiteY31" fmla="*/ 62484 h 3949790"/>
              <a:gd name="connsiteX32" fmla="*/ 817289 w 3309097"/>
              <a:gd name="connsiteY32" fmla="*/ 14633 h 3949790"/>
              <a:gd name="connsiteX33" fmla="*/ 598365 w 3309097"/>
              <a:gd name="connsiteY33" fmla="*/ 86071 h 3949790"/>
              <a:gd name="connsiteX34" fmla="*/ 604535 w 3309097"/>
              <a:gd name="connsiteY34" fmla="*/ 236220 h 3949790"/>
              <a:gd name="connsiteX35" fmla="*/ 452415 w 3309097"/>
              <a:gd name="connsiteY35" fmla="*/ 300385 h 3949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309097" h="3949790">
                <a:moveTo>
                  <a:pt x="452415" y="300385"/>
                </a:moveTo>
                <a:cubicBezTo>
                  <a:pt x="390574" y="299173"/>
                  <a:pt x="293482" y="203065"/>
                  <a:pt x="233491" y="228947"/>
                </a:cubicBezTo>
                <a:cubicBezTo>
                  <a:pt x="173500" y="254829"/>
                  <a:pt x="120546" y="364548"/>
                  <a:pt x="92471" y="455676"/>
                </a:cubicBezTo>
                <a:cubicBezTo>
                  <a:pt x="64396" y="546804"/>
                  <a:pt x="51323" y="603504"/>
                  <a:pt x="65039" y="775716"/>
                </a:cubicBezTo>
                <a:cubicBezTo>
                  <a:pt x="78755" y="947928"/>
                  <a:pt x="85879" y="1306230"/>
                  <a:pt x="174767" y="1488948"/>
                </a:cubicBezTo>
                <a:cubicBezTo>
                  <a:pt x="263655" y="1671666"/>
                  <a:pt x="539929" y="1748645"/>
                  <a:pt x="598366" y="1872022"/>
                </a:cubicBezTo>
                <a:cubicBezTo>
                  <a:pt x="656803" y="1995399"/>
                  <a:pt x="583799" y="2145230"/>
                  <a:pt x="525391" y="2229212"/>
                </a:cubicBezTo>
                <a:cubicBezTo>
                  <a:pt x="466983" y="2313194"/>
                  <a:pt x="333056" y="2256853"/>
                  <a:pt x="247919" y="2375916"/>
                </a:cubicBezTo>
                <a:cubicBezTo>
                  <a:pt x="162782" y="2494979"/>
                  <a:pt x="29134" y="2753728"/>
                  <a:pt x="14567" y="2943591"/>
                </a:cubicBezTo>
                <a:cubicBezTo>
                  <a:pt x="0" y="3133454"/>
                  <a:pt x="87541" y="3372219"/>
                  <a:pt x="160516" y="3515095"/>
                </a:cubicBezTo>
                <a:cubicBezTo>
                  <a:pt x="233491" y="3657971"/>
                  <a:pt x="330790" y="3753222"/>
                  <a:pt x="452415" y="3800847"/>
                </a:cubicBezTo>
                <a:cubicBezTo>
                  <a:pt x="574040" y="3848472"/>
                  <a:pt x="744315" y="3860379"/>
                  <a:pt x="890264" y="3800847"/>
                </a:cubicBezTo>
                <a:cubicBezTo>
                  <a:pt x="1036213" y="3741315"/>
                  <a:pt x="1206488" y="3574627"/>
                  <a:pt x="1328112" y="3443657"/>
                </a:cubicBezTo>
                <a:cubicBezTo>
                  <a:pt x="1449737" y="3312687"/>
                  <a:pt x="1534874" y="3047798"/>
                  <a:pt x="1620011" y="3015029"/>
                </a:cubicBezTo>
                <a:cubicBezTo>
                  <a:pt x="1705148" y="2982260"/>
                  <a:pt x="1765865" y="3121913"/>
                  <a:pt x="1838935" y="3247042"/>
                </a:cubicBezTo>
                <a:cubicBezTo>
                  <a:pt x="1912005" y="3372171"/>
                  <a:pt x="1948969" y="3649690"/>
                  <a:pt x="2058431" y="3765804"/>
                </a:cubicBezTo>
                <a:cubicBezTo>
                  <a:pt x="2167893" y="3881918"/>
                  <a:pt x="2362015" y="3949790"/>
                  <a:pt x="2495707" y="3943724"/>
                </a:cubicBezTo>
                <a:cubicBezTo>
                  <a:pt x="2629399" y="3937658"/>
                  <a:pt x="2775444" y="3872286"/>
                  <a:pt x="2860581" y="3729410"/>
                </a:cubicBezTo>
                <a:cubicBezTo>
                  <a:pt x="2945718" y="3586534"/>
                  <a:pt x="3012206" y="3281570"/>
                  <a:pt x="3006530" y="3086468"/>
                </a:cubicBezTo>
                <a:cubicBezTo>
                  <a:pt x="3000854" y="2891366"/>
                  <a:pt x="2874815" y="2678745"/>
                  <a:pt x="2826527" y="2558796"/>
                </a:cubicBezTo>
                <a:cubicBezTo>
                  <a:pt x="2778239" y="2438847"/>
                  <a:pt x="2735448" y="2433609"/>
                  <a:pt x="2716799" y="2366772"/>
                </a:cubicBezTo>
                <a:cubicBezTo>
                  <a:pt x="2698150" y="2299935"/>
                  <a:pt x="2702831" y="2240232"/>
                  <a:pt x="2714632" y="2157774"/>
                </a:cubicBezTo>
                <a:cubicBezTo>
                  <a:pt x="2726433" y="2075316"/>
                  <a:pt x="2714631" y="1955366"/>
                  <a:pt x="2787606" y="1872022"/>
                </a:cubicBezTo>
                <a:cubicBezTo>
                  <a:pt x="2860581" y="1788678"/>
                  <a:pt x="3068269" y="1828234"/>
                  <a:pt x="3152480" y="1657708"/>
                </a:cubicBezTo>
                <a:cubicBezTo>
                  <a:pt x="3236691" y="1487182"/>
                  <a:pt x="3309097" y="1091879"/>
                  <a:pt x="3292871" y="848868"/>
                </a:cubicBezTo>
                <a:cubicBezTo>
                  <a:pt x="3276646" y="605857"/>
                  <a:pt x="3160283" y="339852"/>
                  <a:pt x="3055127" y="199644"/>
                </a:cubicBezTo>
                <a:cubicBezTo>
                  <a:pt x="2949971" y="59436"/>
                  <a:pt x="2835671" y="15240"/>
                  <a:pt x="2661935" y="7620"/>
                </a:cubicBezTo>
                <a:cubicBezTo>
                  <a:pt x="2488199" y="0"/>
                  <a:pt x="2149878" y="35670"/>
                  <a:pt x="2012711" y="153924"/>
                </a:cubicBezTo>
                <a:cubicBezTo>
                  <a:pt x="1875544" y="272178"/>
                  <a:pt x="1892223" y="634987"/>
                  <a:pt x="1838935" y="717145"/>
                </a:cubicBezTo>
                <a:cubicBezTo>
                  <a:pt x="1785647" y="799303"/>
                  <a:pt x="1729472" y="716330"/>
                  <a:pt x="1692985" y="646870"/>
                </a:cubicBezTo>
                <a:cubicBezTo>
                  <a:pt x="1656498" y="577410"/>
                  <a:pt x="1722171" y="397783"/>
                  <a:pt x="1620011" y="300385"/>
                </a:cubicBezTo>
                <a:cubicBezTo>
                  <a:pt x="1517851" y="202987"/>
                  <a:pt x="1213810" y="110109"/>
                  <a:pt x="1080023" y="62484"/>
                </a:cubicBezTo>
                <a:cubicBezTo>
                  <a:pt x="946236" y="14859"/>
                  <a:pt x="897565" y="10702"/>
                  <a:pt x="817289" y="14633"/>
                </a:cubicBezTo>
                <a:cubicBezTo>
                  <a:pt x="737013" y="18564"/>
                  <a:pt x="633824" y="49140"/>
                  <a:pt x="598365" y="86071"/>
                </a:cubicBezTo>
                <a:cubicBezTo>
                  <a:pt x="562906" y="123002"/>
                  <a:pt x="628860" y="200501"/>
                  <a:pt x="604535" y="236220"/>
                </a:cubicBezTo>
                <a:cubicBezTo>
                  <a:pt x="580210" y="271939"/>
                  <a:pt x="514256" y="301597"/>
                  <a:pt x="452415" y="30038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667223"/>
            <a:ext cx="790860" cy="904654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  <a:gd name="connsiteX0" fmla="*/ 629316 w 790860"/>
              <a:gd name="connsiteY0" fmla="*/ 42070 h 904654"/>
              <a:gd name="connsiteX1" fmla="*/ 428628 w 790860"/>
              <a:gd name="connsiteY1" fmla="*/ 118836 h 904654"/>
              <a:gd name="connsiteX2" fmla="*/ 180686 w 790860"/>
              <a:gd name="connsiteY2" fmla="*/ 282668 h 904654"/>
              <a:gd name="connsiteX3" fmla="*/ 7524 w 790860"/>
              <a:gd name="connsiteY3" fmla="*/ 590710 h 904654"/>
              <a:gd name="connsiteX4" fmla="*/ 135540 w 790860"/>
              <a:gd name="connsiteY4" fmla="*/ 819310 h 904654"/>
              <a:gd name="connsiteX5" fmla="*/ 483012 w 790860"/>
              <a:gd name="connsiteY5" fmla="*/ 892462 h 904654"/>
              <a:gd name="connsiteX6" fmla="*/ 748188 w 790860"/>
              <a:gd name="connsiteY6" fmla="*/ 746158 h 904654"/>
              <a:gd name="connsiteX7" fmla="*/ 739044 w 790860"/>
              <a:gd name="connsiteY7" fmla="*/ 371254 h 904654"/>
              <a:gd name="connsiteX8" fmla="*/ 629316 w 790860"/>
              <a:gd name="connsiteY8" fmla="*/ 42070 h 90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90860" h="904654">
                <a:moveTo>
                  <a:pt x="629316" y="42070"/>
                </a:moveTo>
                <a:cubicBezTo>
                  <a:pt x="577580" y="0"/>
                  <a:pt x="503400" y="78736"/>
                  <a:pt x="428628" y="118836"/>
                </a:cubicBezTo>
                <a:cubicBezTo>
                  <a:pt x="353856" y="158936"/>
                  <a:pt x="250870" y="204022"/>
                  <a:pt x="180686" y="282668"/>
                </a:cubicBezTo>
                <a:cubicBezTo>
                  <a:pt x="110502" y="361314"/>
                  <a:pt x="15048" y="501270"/>
                  <a:pt x="7524" y="590710"/>
                </a:cubicBezTo>
                <a:cubicBezTo>
                  <a:pt x="0" y="680150"/>
                  <a:pt x="56292" y="769018"/>
                  <a:pt x="135540" y="819310"/>
                </a:cubicBezTo>
                <a:cubicBezTo>
                  <a:pt x="214788" y="869602"/>
                  <a:pt x="380904" y="904654"/>
                  <a:pt x="483012" y="892462"/>
                </a:cubicBezTo>
                <a:cubicBezTo>
                  <a:pt x="585120" y="880270"/>
                  <a:pt x="705516" y="833026"/>
                  <a:pt x="748188" y="746158"/>
                </a:cubicBezTo>
                <a:cubicBezTo>
                  <a:pt x="790860" y="659290"/>
                  <a:pt x="758856" y="488602"/>
                  <a:pt x="739044" y="371254"/>
                </a:cubicBezTo>
                <a:cubicBezTo>
                  <a:pt x="719232" y="253906"/>
                  <a:pt x="681052" y="84140"/>
                  <a:pt x="629316" y="4207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6" name="Oval 25"/>
          <p:cNvSpPr/>
          <p:nvPr/>
        </p:nvSpPr>
        <p:spPr>
          <a:xfrm>
            <a:off x="4429124" y="2000240"/>
            <a:ext cx="214314" cy="428628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8" name="Freeform 27"/>
          <p:cNvSpPr/>
          <p:nvPr/>
        </p:nvSpPr>
        <p:spPr>
          <a:xfrm>
            <a:off x="3340608" y="1711452"/>
            <a:ext cx="545592" cy="585216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9" name="Freeform 28"/>
          <p:cNvSpPr/>
          <p:nvPr/>
        </p:nvSpPr>
        <p:spPr>
          <a:xfrm>
            <a:off x="3357554" y="1714488"/>
            <a:ext cx="500066" cy="5671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2" name="TextBox 11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Perforation of the Septum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Primum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500034" y="500042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Growth of the Ventricular Septum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15575" h="4609527">
                <a:moveTo>
                  <a:pt x="2153475" y="205740"/>
                </a:moveTo>
                <a:cubicBezTo>
                  <a:pt x="2072703" y="231648"/>
                  <a:pt x="2034603" y="280416"/>
                  <a:pt x="1915731" y="269748"/>
                </a:cubicBezTo>
                <a:cubicBezTo>
                  <a:pt x="1796859" y="259080"/>
                  <a:pt x="1556067" y="178308"/>
                  <a:pt x="1440243" y="141732"/>
                </a:cubicBezTo>
                <a:cubicBezTo>
                  <a:pt x="1324419" y="105156"/>
                  <a:pt x="1327467" y="64008"/>
                  <a:pt x="1220787" y="50292"/>
                </a:cubicBezTo>
                <a:cubicBezTo>
                  <a:pt x="1114107" y="36576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02471" y="79248"/>
                  <a:pt x="2400363" y="114300"/>
                </a:cubicBezTo>
                <a:cubicBezTo>
                  <a:pt x="2298255" y="149352"/>
                  <a:pt x="2234247" y="179832"/>
                  <a:pt x="2153475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771790" y="1128351"/>
            <a:ext cx="3239413" cy="394979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309097" h="3949790">
                <a:moveTo>
                  <a:pt x="412511" y="126492"/>
                </a:moveTo>
                <a:cubicBezTo>
                  <a:pt x="369839" y="134112"/>
                  <a:pt x="337835" y="135636"/>
                  <a:pt x="284495" y="190500"/>
                </a:cubicBezTo>
                <a:cubicBezTo>
                  <a:pt x="231155" y="245364"/>
                  <a:pt x="129047" y="358140"/>
                  <a:pt x="92471" y="455676"/>
                </a:cubicBezTo>
                <a:cubicBezTo>
                  <a:pt x="55895" y="553212"/>
                  <a:pt x="51323" y="603504"/>
                  <a:pt x="65039" y="775716"/>
                </a:cubicBezTo>
                <a:cubicBezTo>
                  <a:pt x="78755" y="947928"/>
                  <a:pt x="85879" y="1306230"/>
                  <a:pt x="174767" y="1488948"/>
                </a:cubicBezTo>
                <a:cubicBezTo>
                  <a:pt x="263655" y="1671666"/>
                  <a:pt x="539929" y="1748645"/>
                  <a:pt x="598366" y="1872022"/>
                </a:cubicBezTo>
                <a:cubicBezTo>
                  <a:pt x="656803" y="1995399"/>
                  <a:pt x="583799" y="2145230"/>
                  <a:pt x="525391" y="2229212"/>
                </a:cubicBezTo>
                <a:cubicBezTo>
                  <a:pt x="466983" y="2313194"/>
                  <a:pt x="333056" y="2256853"/>
                  <a:pt x="247919" y="2375916"/>
                </a:cubicBezTo>
                <a:cubicBezTo>
                  <a:pt x="162782" y="2494979"/>
                  <a:pt x="29134" y="2753728"/>
                  <a:pt x="14567" y="2943591"/>
                </a:cubicBezTo>
                <a:cubicBezTo>
                  <a:pt x="0" y="3133454"/>
                  <a:pt x="87541" y="3372219"/>
                  <a:pt x="160516" y="3515095"/>
                </a:cubicBezTo>
                <a:cubicBezTo>
                  <a:pt x="233491" y="3657971"/>
                  <a:pt x="330790" y="3753222"/>
                  <a:pt x="452415" y="3800847"/>
                </a:cubicBezTo>
                <a:cubicBezTo>
                  <a:pt x="574040" y="3848472"/>
                  <a:pt x="744315" y="3860379"/>
                  <a:pt x="890264" y="3800847"/>
                </a:cubicBezTo>
                <a:cubicBezTo>
                  <a:pt x="1036213" y="3741315"/>
                  <a:pt x="1218650" y="3598439"/>
                  <a:pt x="1328112" y="3443657"/>
                </a:cubicBezTo>
                <a:cubicBezTo>
                  <a:pt x="1437574" y="3288875"/>
                  <a:pt x="1474064" y="2955498"/>
                  <a:pt x="1547039" y="2872154"/>
                </a:cubicBezTo>
                <a:cubicBezTo>
                  <a:pt x="1620014" y="2788810"/>
                  <a:pt x="1705151" y="2884060"/>
                  <a:pt x="1765963" y="2943592"/>
                </a:cubicBezTo>
                <a:cubicBezTo>
                  <a:pt x="1826775" y="3003124"/>
                  <a:pt x="1863167" y="3092309"/>
                  <a:pt x="1911912" y="3229344"/>
                </a:cubicBezTo>
                <a:cubicBezTo>
                  <a:pt x="1960657" y="3366379"/>
                  <a:pt x="1961132" y="3646741"/>
                  <a:pt x="2058431" y="3765804"/>
                </a:cubicBezTo>
                <a:cubicBezTo>
                  <a:pt x="2155730" y="3884867"/>
                  <a:pt x="2362015" y="3949790"/>
                  <a:pt x="2495707" y="3943724"/>
                </a:cubicBezTo>
                <a:cubicBezTo>
                  <a:pt x="2629399" y="3937658"/>
                  <a:pt x="2775444" y="3872286"/>
                  <a:pt x="2860581" y="3729410"/>
                </a:cubicBezTo>
                <a:cubicBezTo>
                  <a:pt x="2945718" y="3586534"/>
                  <a:pt x="3012206" y="3281570"/>
                  <a:pt x="3006530" y="3086468"/>
                </a:cubicBezTo>
                <a:cubicBezTo>
                  <a:pt x="3000854" y="2891366"/>
                  <a:pt x="2874815" y="2678745"/>
                  <a:pt x="2826527" y="2558796"/>
                </a:cubicBezTo>
                <a:cubicBezTo>
                  <a:pt x="2778239" y="2438847"/>
                  <a:pt x="2735448" y="2433609"/>
                  <a:pt x="2716799" y="2366772"/>
                </a:cubicBezTo>
                <a:cubicBezTo>
                  <a:pt x="2698150" y="2299935"/>
                  <a:pt x="2702831" y="2240232"/>
                  <a:pt x="2714632" y="2157774"/>
                </a:cubicBezTo>
                <a:cubicBezTo>
                  <a:pt x="2726433" y="2075316"/>
                  <a:pt x="2714631" y="1955366"/>
                  <a:pt x="2787606" y="1872022"/>
                </a:cubicBezTo>
                <a:cubicBezTo>
                  <a:pt x="2860581" y="1788678"/>
                  <a:pt x="3068269" y="1828234"/>
                  <a:pt x="3152480" y="1657708"/>
                </a:cubicBezTo>
                <a:cubicBezTo>
                  <a:pt x="3236691" y="1487182"/>
                  <a:pt x="3309097" y="1091879"/>
                  <a:pt x="3292871" y="848868"/>
                </a:cubicBezTo>
                <a:cubicBezTo>
                  <a:pt x="3276646" y="605857"/>
                  <a:pt x="3160283" y="339852"/>
                  <a:pt x="3055127" y="199644"/>
                </a:cubicBezTo>
                <a:cubicBezTo>
                  <a:pt x="2949971" y="59436"/>
                  <a:pt x="2835671" y="15240"/>
                  <a:pt x="2661935" y="7620"/>
                </a:cubicBezTo>
                <a:cubicBezTo>
                  <a:pt x="2488199" y="0"/>
                  <a:pt x="2137715" y="33692"/>
                  <a:pt x="2012711" y="153924"/>
                </a:cubicBezTo>
                <a:cubicBezTo>
                  <a:pt x="1887707" y="274156"/>
                  <a:pt x="1953036" y="645072"/>
                  <a:pt x="1911911" y="729014"/>
                </a:cubicBezTo>
                <a:cubicBezTo>
                  <a:pt x="1870786" y="812956"/>
                  <a:pt x="1790309" y="710752"/>
                  <a:pt x="1765961" y="657576"/>
                </a:cubicBezTo>
                <a:cubicBezTo>
                  <a:pt x="1741613" y="604400"/>
                  <a:pt x="1793278" y="463418"/>
                  <a:pt x="1765823" y="409956"/>
                </a:cubicBezTo>
                <a:cubicBezTo>
                  <a:pt x="1738368" y="356494"/>
                  <a:pt x="1668287" y="350520"/>
                  <a:pt x="1601231" y="336804"/>
                </a:cubicBezTo>
                <a:cubicBezTo>
                  <a:pt x="1534175" y="323088"/>
                  <a:pt x="1450355" y="373380"/>
                  <a:pt x="1363487" y="327660"/>
                </a:cubicBezTo>
                <a:cubicBezTo>
                  <a:pt x="1276619" y="281940"/>
                  <a:pt x="1171056" y="102749"/>
                  <a:pt x="1080023" y="62484"/>
                </a:cubicBezTo>
                <a:cubicBezTo>
                  <a:pt x="988990" y="22219"/>
                  <a:pt x="869106" y="58640"/>
                  <a:pt x="817290" y="86072"/>
                </a:cubicBezTo>
                <a:cubicBezTo>
                  <a:pt x="765474" y="113504"/>
                  <a:pt x="804586" y="202051"/>
                  <a:pt x="769127" y="227076"/>
                </a:cubicBezTo>
                <a:cubicBezTo>
                  <a:pt x="733668" y="252101"/>
                  <a:pt x="642635" y="249936"/>
                  <a:pt x="604535" y="236220"/>
                </a:cubicBezTo>
                <a:cubicBezTo>
                  <a:pt x="566435" y="222504"/>
                  <a:pt x="572531" y="163068"/>
                  <a:pt x="540527" y="144780"/>
                </a:cubicBezTo>
                <a:cubicBezTo>
                  <a:pt x="508523" y="126492"/>
                  <a:pt x="455183" y="118872"/>
                  <a:pt x="412511" y="12649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118745">
            <a:off x="3378931" y="1733095"/>
            <a:ext cx="768998" cy="661644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595768">
            <a:off x="3414315" y="1692853"/>
            <a:ext cx="639646" cy="7139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568483"/>
            <a:ext cx="790860" cy="1003394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0860" h="1003394">
                <a:moveTo>
                  <a:pt x="629316" y="140810"/>
                </a:moveTo>
                <a:cubicBezTo>
                  <a:pt x="588168" y="64610"/>
                  <a:pt x="525604" y="0"/>
                  <a:pt x="492156" y="12794"/>
                </a:cubicBezTo>
                <a:cubicBezTo>
                  <a:pt x="458708" y="25588"/>
                  <a:pt x="480540" y="156140"/>
                  <a:pt x="428628" y="217576"/>
                </a:cubicBezTo>
                <a:cubicBezTo>
                  <a:pt x="376716" y="279012"/>
                  <a:pt x="250870" y="302762"/>
                  <a:pt x="180686" y="381408"/>
                </a:cubicBezTo>
                <a:cubicBezTo>
                  <a:pt x="110502" y="460054"/>
                  <a:pt x="15048" y="600010"/>
                  <a:pt x="7524" y="689450"/>
                </a:cubicBezTo>
                <a:cubicBezTo>
                  <a:pt x="0" y="778890"/>
                  <a:pt x="56292" y="867758"/>
                  <a:pt x="135540" y="918050"/>
                </a:cubicBezTo>
                <a:cubicBezTo>
                  <a:pt x="214788" y="968342"/>
                  <a:pt x="380904" y="1003394"/>
                  <a:pt x="483012" y="991202"/>
                </a:cubicBezTo>
                <a:cubicBezTo>
                  <a:pt x="585120" y="979010"/>
                  <a:pt x="705516" y="931766"/>
                  <a:pt x="748188" y="844898"/>
                </a:cubicBezTo>
                <a:cubicBezTo>
                  <a:pt x="790860" y="758030"/>
                  <a:pt x="758856" y="587342"/>
                  <a:pt x="739044" y="469994"/>
                </a:cubicBezTo>
                <a:cubicBezTo>
                  <a:pt x="719232" y="352646"/>
                  <a:pt x="670464" y="217010"/>
                  <a:pt x="629316" y="14081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6" name="Oval 25"/>
          <p:cNvSpPr/>
          <p:nvPr/>
        </p:nvSpPr>
        <p:spPr>
          <a:xfrm>
            <a:off x="4500562" y="1928802"/>
            <a:ext cx="142876" cy="214314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7" name="Oval 26"/>
          <p:cNvSpPr/>
          <p:nvPr/>
        </p:nvSpPr>
        <p:spPr>
          <a:xfrm>
            <a:off x="4500562" y="2285992"/>
            <a:ext cx="142876" cy="142876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" name="TextBox 12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Perforation of the Septum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Primum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500034" y="500042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Growth of the Ventricular Septum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428596" y="1292354"/>
            <a:ext cx="200026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Valve of the Sinus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Venosus</a:t>
            </a:r>
            <a:endParaRPr lang="en-AU" sz="2000" b="1" dirty="0" smtClean="0">
              <a:latin typeface="Arial" pitchFamily="34" charset="0"/>
              <a:cs typeface="Arial" pitchFamily="34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6572264" y="1500174"/>
            <a:ext cx="221457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Openings of the pulmonary veins</a:t>
            </a:r>
          </a:p>
        </p:txBody>
      </p:sp>
      <p:cxnSp>
        <p:nvCxnSpPr>
          <p:cNvPr id="17" name="Straight Connector 16"/>
          <p:cNvCxnSpPr>
            <a:stCxn id="9" idx="2"/>
          </p:cNvCxnSpPr>
          <p:nvPr/>
        </p:nvCxnSpPr>
        <p:spPr>
          <a:xfrm flipH="1" flipV="1">
            <a:off x="2285984" y="1571613"/>
            <a:ext cx="1197387" cy="428719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/>
          <p:cNvCxnSpPr>
            <a:endCxn id="22" idx="7"/>
          </p:cNvCxnSpPr>
          <p:nvPr/>
        </p:nvCxnSpPr>
        <p:spPr>
          <a:xfrm rot="10800000" flipV="1">
            <a:off x="5540746" y="1714580"/>
            <a:ext cx="1014460" cy="112256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6357950" y="4429132"/>
            <a:ext cx="221457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Ventricular Septum</a:t>
            </a:r>
          </a:p>
        </p:txBody>
      </p:sp>
      <p:cxnSp>
        <p:nvCxnSpPr>
          <p:cNvPr id="28" name="Straight Connector 27"/>
          <p:cNvCxnSpPr/>
          <p:nvPr/>
        </p:nvCxnSpPr>
        <p:spPr>
          <a:xfrm rot="10800000">
            <a:off x="4500562" y="4286256"/>
            <a:ext cx="1840330" cy="357282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15575" h="4609527">
                <a:moveTo>
                  <a:pt x="2153475" y="205740"/>
                </a:moveTo>
                <a:cubicBezTo>
                  <a:pt x="2072703" y="231648"/>
                  <a:pt x="2034603" y="280416"/>
                  <a:pt x="1915731" y="269748"/>
                </a:cubicBezTo>
                <a:cubicBezTo>
                  <a:pt x="1796859" y="259080"/>
                  <a:pt x="1556067" y="178308"/>
                  <a:pt x="1440243" y="141732"/>
                </a:cubicBezTo>
                <a:cubicBezTo>
                  <a:pt x="1324419" y="105156"/>
                  <a:pt x="1327467" y="64008"/>
                  <a:pt x="1220787" y="50292"/>
                </a:cubicBezTo>
                <a:cubicBezTo>
                  <a:pt x="1114107" y="36576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02471" y="79248"/>
                  <a:pt x="2400363" y="114300"/>
                </a:cubicBezTo>
                <a:cubicBezTo>
                  <a:pt x="2298255" y="149352"/>
                  <a:pt x="2234247" y="179832"/>
                  <a:pt x="2153475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771790" y="1128351"/>
            <a:ext cx="3239413" cy="394979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309097" h="3949790">
                <a:moveTo>
                  <a:pt x="412511" y="126492"/>
                </a:moveTo>
                <a:cubicBezTo>
                  <a:pt x="369839" y="134112"/>
                  <a:pt x="337835" y="135636"/>
                  <a:pt x="284495" y="190500"/>
                </a:cubicBezTo>
                <a:cubicBezTo>
                  <a:pt x="231155" y="245364"/>
                  <a:pt x="129047" y="358140"/>
                  <a:pt x="92471" y="455676"/>
                </a:cubicBezTo>
                <a:cubicBezTo>
                  <a:pt x="55895" y="553212"/>
                  <a:pt x="51323" y="603504"/>
                  <a:pt x="65039" y="775716"/>
                </a:cubicBezTo>
                <a:cubicBezTo>
                  <a:pt x="78755" y="947928"/>
                  <a:pt x="85879" y="1306230"/>
                  <a:pt x="174767" y="1488948"/>
                </a:cubicBezTo>
                <a:cubicBezTo>
                  <a:pt x="263655" y="1671666"/>
                  <a:pt x="539929" y="1748645"/>
                  <a:pt x="598366" y="1872022"/>
                </a:cubicBezTo>
                <a:cubicBezTo>
                  <a:pt x="656803" y="1995399"/>
                  <a:pt x="583799" y="2145230"/>
                  <a:pt x="525391" y="2229212"/>
                </a:cubicBezTo>
                <a:cubicBezTo>
                  <a:pt x="466983" y="2313194"/>
                  <a:pt x="333056" y="2256853"/>
                  <a:pt x="247919" y="2375916"/>
                </a:cubicBezTo>
                <a:cubicBezTo>
                  <a:pt x="162782" y="2494979"/>
                  <a:pt x="29134" y="2753728"/>
                  <a:pt x="14567" y="2943591"/>
                </a:cubicBezTo>
                <a:cubicBezTo>
                  <a:pt x="0" y="3133454"/>
                  <a:pt x="87541" y="3372219"/>
                  <a:pt x="160516" y="3515095"/>
                </a:cubicBezTo>
                <a:cubicBezTo>
                  <a:pt x="233491" y="3657971"/>
                  <a:pt x="330790" y="3753222"/>
                  <a:pt x="452415" y="3800847"/>
                </a:cubicBezTo>
                <a:cubicBezTo>
                  <a:pt x="574040" y="3848472"/>
                  <a:pt x="744315" y="3860379"/>
                  <a:pt x="890264" y="3800847"/>
                </a:cubicBezTo>
                <a:cubicBezTo>
                  <a:pt x="1036213" y="3741315"/>
                  <a:pt x="1218650" y="3598439"/>
                  <a:pt x="1328112" y="3443657"/>
                </a:cubicBezTo>
                <a:cubicBezTo>
                  <a:pt x="1437574" y="3288875"/>
                  <a:pt x="1474064" y="2955498"/>
                  <a:pt x="1547039" y="2872154"/>
                </a:cubicBezTo>
                <a:cubicBezTo>
                  <a:pt x="1620014" y="2788810"/>
                  <a:pt x="1705151" y="2884060"/>
                  <a:pt x="1765963" y="2943592"/>
                </a:cubicBezTo>
                <a:cubicBezTo>
                  <a:pt x="1826775" y="3003124"/>
                  <a:pt x="1863167" y="3092309"/>
                  <a:pt x="1911912" y="3229344"/>
                </a:cubicBezTo>
                <a:cubicBezTo>
                  <a:pt x="1960657" y="3366379"/>
                  <a:pt x="1961132" y="3646741"/>
                  <a:pt x="2058431" y="3765804"/>
                </a:cubicBezTo>
                <a:cubicBezTo>
                  <a:pt x="2155730" y="3884867"/>
                  <a:pt x="2362015" y="3949790"/>
                  <a:pt x="2495707" y="3943724"/>
                </a:cubicBezTo>
                <a:cubicBezTo>
                  <a:pt x="2629399" y="3937658"/>
                  <a:pt x="2775444" y="3872286"/>
                  <a:pt x="2860581" y="3729410"/>
                </a:cubicBezTo>
                <a:cubicBezTo>
                  <a:pt x="2945718" y="3586534"/>
                  <a:pt x="3012206" y="3281570"/>
                  <a:pt x="3006530" y="3086468"/>
                </a:cubicBezTo>
                <a:cubicBezTo>
                  <a:pt x="3000854" y="2891366"/>
                  <a:pt x="2874815" y="2678745"/>
                  <a:pt x="2826527" y="2558796"/>
                </a:cubicBezTo>
                <a:cubicBezTo>
                  <a:pt x="2778239" y="2438847"/>
                  <a:pt x="2735448" y="2433609"/>
                  <a:pt x="2716799" y="2366772"/>
                </a:cubicBezTo>
                <a:cubicBezTo>
                  <a:pt x="2698150" y="2299935"/>
                  <a:pt x="2702831" y="2240232"/>
                  <a:pt x="2714632" y="2157774"/>
                </a:cubicBezTo>
                <a:cubicBezTo>
                  <a:pt x="2726433" y="2075316"/>
                  <a:pt x="2714631" y="1955366"/>
                  <a:pt x="2787606" y="1872022"/>
                </a:cubicBezTo>
                <a:cubicBezTo>
                  <a:pt x="2860581" y="1788678"/>
                  <a:pt x="3068269" y="1828234"/>
                  <a:pt x="3152480" y="1657708"/>
                </a:cubicBezTo>
                <a:cubicBezTo>
                  <a:pt x="3236691" y="1487182"/>
                  <a:pt x="3309097" y="1091879"/>
                  <a:pt x="3292871" y="848868"/>
                </a:cubicBezTo>
                <a:cubicBezTo>
                  <a:pt x="3276646" y="605857"/>
                  <a:pt x="3160283" y="339852"/>
                  <a:pt x="3055127" y="199644"/>
                </a:cubicBezTo>
                <a:cubicBezTo>
                  <a:pt x="2949971" y="59436"/>
                  <a:pt x="2835671" y="15240"/>
                  <a:pt x="2661935" y="7620"/>
                </a:cubicBezTo>
                <a:cubicBezTo>
                  <a:pt x="2488199" y="0"/>
                  <a:pt x="2137715" y="33692"/>
                  <a:pt x="2012711" y="153924"/>
                </a:cubicBezTo>
                <a:cubicBezTo>
                  <a:pt x="1887707" y="274156"/>
                  <a:pt x="1953036" y="645072"/>
                  <a:pt x="1911911" y="729014"/>
                </a:cubicBezTo>
                <a:cubicBezTo>
                  <a:pt x="1870786" y="812956"/>
                  <a:pt x="1790309" y="710752"/>
                  <a:pt x="1765961" y="657576"/>
                </a:cubicBezTo>
                <a:cubicBezTo>
                  <a:pt x="1741613" y="604400"/>
                  <a:pt x="1793278" y="463418"/>
                  <a:pt x="1765823" y="409956"/>
                </a:cubicBezTo>
                <a:cubicBezTo>
                  <a:pt x="1738368" y="356494"/>
                  <a:pt x="1668287" y="350520"/>
                  <a:pt x="1601231" y="336804"/>
                </a:cubicBezTo>
                <a:cubicBezTo>
                  <a:pt x="1534175" y="323088"/>
                  <a:pt x="1450355" y="373380"/>
                  <a:pt x="1363487" y="327660"/>
                </a:cubicBezTo>
                <a:cubicBezTo>
                  <a:pt x="1276619" y="281940"/>
                  <a:pt x="1171056" y="102749"/>
                  <a:pt x="1080023" y="62484"/>
                </a:cubicBezTo>
                <a:cubicBezTo>
                  <a:pt x="988990" y="22219"/>
                  <a:pt x="869106" y="58640"/>
                  <a:pt x="817290" y="86072"/>
                </a:cubicBezTo>
                <a:cubicBezTo>
                  <a:pt x="765474" y="113504"/>
                  <a:pt x="804586" y="202051"/>
                  <a:pt x="769127" y="227076"/>
                </a:cubicBezTo>
                <a:cubicBezTo>
                  <a:pt x="733668" y="252101"/>
                  <a:pt x="642635" y="249936"/>
                  <a:pt x="604535" y="236220"/>
                </a:cubicBezTo>
                <a:cubicBezTo>
                  <a:pt x="566435" y="222504"/>
                  <a:pt x="572531" y="163068"/>
                  <a:pt x="540527" y="144780"/>
                </a:cubicBezTo>
                <a:cubicBezTo>
                  <a:pt x="508523" y="126492"/>
                  <a:pt x="455183" y="118872"/>
                  <a:pt x="412511" y="12649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118745">
            <a:off x="3378931" y="1733095"/>
            <a:ext cx="768998" cy="661644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595768">
            <a:off x="3414315" y="1692853"/>
            <a:ext cx="639646" cy="7139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568483"/>
            <a:ext cx="790860" cy="1003394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0860" h="1003394">
                <a:moveTo>
                  <a:pt x="629316" y="140810"/>
                </a:moveTo>
                <a:cubicBezTo>
                  <a:pt x="588168" y="64610"/>
                  <a:pt x="525604" y="0"/>
                  <a:pt x="492156" y="12794"/>
                </a:cubicBezTo>
                <a:cubicBezTo>
                  <a:pt x="458708" y="25588"/>
                  <a:pt x="480540" y="156140"/>
                  <a:pt x="428628" y="217576"/>
                </a:cubicBezTo>
                <a:cubicBezTo>
                  <a:pt x="376716" y="279012"/>
                  <a:pt x="250870" y="302762"/>
                  <a:pt x="180686" y="381408"/>
                </a:cubicBezTo>
                <a:cubicBezTo>
                  <a:pt x="110502" y="460054"/>
                  <a:pt x="15048" y="600010"/>
                  <a:pt x="7524" y="689450"/>
                </a:cubicBezTo>
                <a:cubicBezTo>
                  <a:pt x="0" y="778890"/>
                  <a:pt x="56292" y="867758"/>
                  <a:pt x="135540" y="918050"/>
                </a:cubicBezTo>
                <a:cubicBezTo>
                  <a:pt x="214788" y="968342"/>
                  <a:pt x="380904" y="1003394"/>
                  <a:pt x="483012" y="991202"/>
                </a:cubicBezTo>
                <a:cubicBezTo>
                  <a:pt x="585120" y="979010"/>
                  <a:pt x="705516" y="931766"/>
                  <a:pt x="748188" y="844898"/>
                </a:cubicBezTo>
                <a:cubicBezTo>
                  <a:pt x="790860" y="758030"/>
                  <a:pt x="758856" y="587342"/>
                  <a:pt x="739044" y="469994"/>
                </a:cubicBezTo>
                <a:cubicBezTo>
                  <a:pt x="719232" y="352646"/>
                  <a:pt x="670464" y="217010"/>
                  <a:pt x="629316" y="14081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6" name="Oval 25"/>
          <p:cNvSpPr/>
          <p:nvPr/>
        </p:nvSpPr>
        <p:spPr>
          <a:xfrm>
            <a:off x="4500562" y="1928802"/>
            <a:ext cx="142876" cy="214314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7" name="Oval 26"/>
          <p:cNvSpPr/>
          <p:nvPr/>
        </p:nvSpPr>
        <p:spPr>
          <a:xfrm>
            <a:off x="4500562" y="2285992"/>
            <a:ext cx="142876" cy="142876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4" name="TextBox 13"/>
          <p:cNvSpPr txBox="1"/>
          <p:nvPr/>
        </p:nvSpPr>
        <p:spPr>
          <a:xfrm>
            <a:off x="500034" y="500042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Growth of the Ventricular Septum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6357950" y="4429132"/>
            <a:ext cx="221457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Ventricular Septum</a:t>
            </a:r>
          </a:p>
        </p:txBody>
      </p:sp>
      <p:cxnSp>
        <p:nvCxnSpPr>
          <p:cNvPr id="28" name="Straight Connector 27"/>
          <p:cNvCxnSpPr/>
          <p:nvPr/>
        </p:nvCxnSpPr>
        <p:spPr>
          <a:xfrm rot="10800000">
            <a:off x="4500562" y="4286256"/>
            <a:ext cx="1840330" cy="357282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/>
          <p:cNvSpPr txBox="1"/>
          <p:nvPr/>
        </p:nvSpPr>
        <p:spPr>
          <a:xfrm>
            <a:off x="5500694" y="3066162"/>
            <a:ext cx="3429024" cy="1077218"/>
          </a:xfrm>
          <a:prstGeom prst="wedgeRectCallout">
            <a:avLst>
              <a:gd name="adj1" fmla="val -12486"/>
              <a:gd name="adj2" fmla="val 72311"/>
            </a:avLst>
          </a:prstGeom>
          <a:solidFill>
            <a:srgbClr val="FF0000">
              <a:alpha val="40000"/>
            </a:srgbClr>
          </a:solidFill>
          <a:ln>
            <a:solidFill>
              <a:srgbClr val="FF0000"/>
            </a:solidFill>
          </a:ln>
        </p:spPr>
        <p:txBody>
          <a:bodyPr wrap="square" rtlCol="0">
            <a:spAutoFit/>
          </a:bodyPr>
          <a:lstStyle/>
          <a:p>
            <a:r>
              <a:rPr lang="en-AU" sz="1600" b="1" dirty="0" smtClean="0">
                <a:latin typeface="Arial" pitchFamily="34" charset="0"/>
                <a:cs typeface="Arial" pitchFamily="34" charset="0"/>
              </a:rPr>
              <a:t>Early studies believed that the ventricular septum formed from coalescence of  trabeculae of the primordial ventricle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15575" h="4609527">
                <a:moveTo>
                  <a:pt x="2153475" y="205740"/>
                </a:moveTo>
                <a:cubicBezTo>
                  <a:pt x="2072703" y="231648"/>
                  <a:pt x="2034603" y="280416"/>
                  <a:pt x="1915731" y="269748"/>
                </a:cubicBezTo>
                <a:cubicBezTo>
                  <a:pt x="1796859" y="259080"/>
                  <a:pt x="1556067" y="178308"/>
                  <a:pt x="1440243" y="141732"/>
                </a:cubicBezTo>
                <a:cubicBezTo>
                  <a:pt x="1324419" y="105156"/>
                  <a:pt x="1327467" y="64008"/>
                  <a:pt x="1220787" y="50292"/>
                </a:cubicBezTo>
                <a:cubicBezTo>
                  <a:pt x="1114107" y="36576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02471" y="79248"/>
                  <a:pt x="2400363" y="114300"/>
                </a:cubicBezTo>
                <a:cubicBezTo>
                  <a:pt x="2298255" y="149352"/>
                  <a:pt x="2234247" y="179832"/>
                  <a:pt x="2153475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771790" y="1128351"/>
            <a:ext cx="3239413" cy="394979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309097" h="3949790">
                <a:moveTo>
                  <a:pt x="412511" y="126492"/>
                </a:moveTo>
                <a:cubicBezTo>
                  <a:pt x="369839" y="134112"/>
                  <a:pt x="337835" y="135636"/>
                  <a:pt x="284495" y="190500"/>
                </a:cubicBezTo>
                <a:cubicBezTo>
                  <a:pt x="231155" y="245364"/>
                  <a:pt x="129047" y="358140"/>
                  <a:pt x="92471" y="455676"/>
                </a:cubicBezTo>
                <a:cubicBezTo>
                  <a:pt x="55895" y="553212"/>
                  <a:pt x="51323" y="603504"/>
                  <a:pt x="65039" y="775716"/>
                </a:cubicBezTo>
                <a:cubicBezTo>
                  <a:pt x="78755" y="947928"/>
                  <a:pt x="85879" y="1306230"/>
                  <a:pt x="174767" y="1488948"/>
                </a:cubicBezTo>
                <a:cubicBezTo>
                  <a:pt x="263655" y="1671666"/>
                  <a:pt x="539929" y="1748645"/>
                  <a:pt x="598366" y="1872022"/>
                </a:cubicBezTo>
                <a:cubicBezTo>
                  <a:pt x="656803" y="1995399"/>
                  <a:pt x="583799" y="2145230"/>
                  <a:pt x="525391" y="2229212"/>
                </a:cubicBezTo>
                <a:cubicBezTo>
                  <a:pt x="466983" y="2313194"/>
                  <a:pt x="333056" y="2256853"/>
                  <a:pt x="247919" y="2375916"/>
                </a:cubicBezTo>
                <a:cubicBezTo>
                  <a:pt x="162782" y="2494979"/>
                  <a:pt x="29134" y="2753728"/>
                  <a:pt x="14567" y="2943591"/>
                </a:cubicBezTo>
                <a:cubicBezTo>
                  <a:pt x="0" y="3133454"/>
                  <a:pt x="87541" y="3372219"/>
                  <a:pt x="160516" y="3515095"/>
                </a:cubicBezTo>
                <a:cubicBezTo>
                  <a:pt x="233491" y="3657971"/>
                  <a:pt x="330790" y="3753222"/>
                  <a:pt x="452415" y="3800847"/>
                </a:cubicBezTo>
                <a:cubicBezTo>
                  <a:pt x="574040" y="3848472"/>
                  <a:pt x="744315" y="3860379"/>
                  <a:pt x="890264" y="3800847"/>
                </a:cubicBezTo>
                <a:cubicBezTo>
                  <a:pt x="1036213" y="3741315"/>
                  <a:pt x="1218650" y="3598439"/>
                  <a:pt x="1328112" y="3443657"/>
                </a:cubicBezTo>
                <a:cubicBezTo>
                  <a:pt x="1437574" y="3288875"/>
                  <a:pt x="1474064" y="2955498"/>
                  <a:pt x="1547039" y="2872154"/>
                </a:cubicBezTo>
                <a:cubicBezTo>
                  <a:pt x="1620014" y="2788810"/>
                  <a:pt x="1705151" y="2884060"/>
                  <a:pt x="1765963" y="2943592"/>
                </a:cubicBezTo>
                <a:cubicBezTo>
                  <a:pt x="1826775" y="3003124"/>
                  <a:pt x="1863167" y="3092309"/>
                  <a:pt x="1911912" y="3229344"/>
                </a:cubicBezTo>
                <a:cubicBezTo>
                  <a:pt x="1960657" y="3366379"/>
                  <a:pt x="1961132" y="3646741"/>
                  <a:pt x="2058431" y="3765804"/>
                </a:cubicBezTo>
                <a:cubicBezTo>
                  <a:pt x="2155730" y="3884867"/>
                  <a:pt x="2362015" y="3949790"/>
                  <a:pt x="2495707" y="3943724"/>
                </a:cubicBezTo>
                <a:cubicBezTo>
                  <a:pt x="2629399" y="3937658"/>
                  <a:pt x="2775444" y="3872286"/>
                  <a:pt x="2860581" y="3729410"/>
                </a:cubicBezTo>
                <a:cubicBezTo>
                  <a:pt x="2945718" y="3586534"/>
                  <a:pt x="3012206" y="3281570"/>
                  <a:pt x="3006530" y="3086468"/>
                </a:cubicBezTo>
                <a:cubicBezTo>
                  <a:pt x="3000854" y="2891366"/>
                  <a:pt x="2874815" y="2678745"/>
                  <a:pt x="2826527" y="2558796"/>
                </a:cubicBezTo>
                <a:cubicBezTo>
                  <a:pt x="2778239" y="2438847"/>
                  <a:pt x="2735448" y="2433609"/>
                  <a:pt x="2716799" y="2366772"/>
                </a:cubicBezTo>
                <a:cubicBezTo>
                  <a:pt x="2698150" y="2299935"/>
                  <a:pt x="2702831" y="2240232"/>
                  <a:pt x="2714632" y="2157774"/>
                </a:cubicBezTo>
                <a:cubicBezTo>
                  <a:pt x="2726433" y="2075316"/>
                  <a:pt x="2714631" y="1955366"/>
                  <a:pt x="2787606" y="1872022"/>
                </a:cubicBezTo>
                <a:cubicBezTo>
                  <a:pt x="2860581" y="1788678"/>
                  <a:pt x="3068269" y="1828234"/>
                  <a:pt x="3152480" y="1657708"/>
                </a:cubicBezTo>
                <a:cubicBezTo>
                  <a:pt x="3236691" y="1487182"/>
                  <a:pt x="3309097" y="1091879"/>
                  <a:pt x="3292871" y="848868"/>
                </a:cubicBezTo>
                <a:cubicBezTo>
                  <a:pt x="3276646" y="605857"/>
                  <a:pt x="3160283" y="339852"/>
                  <a:pt x="3055127" y="199644"/>
                </a:cubicBezTo>
                <a:cubicBezTo>
                  <a:pt x="2949971" y="59436"/>
                  <a:pt x="2835671" y="15240"/>
                  <a:pt x="2661935" y="7620"/>
                </a:cubicBezTo>
                <a:cubicBezTo>
                  <a:pt x="2488199" y="0"/>
                  <a:pt x="2137715" y="33692"/>
                  <a:pt x="2012711" y="153924"/>
                </a:cubicBezTo>
                <a:cubicBezTo>
                  <a:pt x="1887707" y="274156"/>
                  <a:pt x="1953036" y="645072"/>
                  <a:pt x="1911911" y="729014"/>
                </a:cubicBezTo>
                <a:cubicBezTo>
                  <a:pt x="1870786" y="812956"/>
                  <a:pt x="1790309" y="710752"/>
                  <a:pt x="1765961" y="657576"/>
                </a:cubicBezTo>
                <a:cubicBezTo>
                  <a:pt x="1741613" y="604400"/>
                  <a:pt x="1793278" y="463418"/>
                  <a:pt x="1765823" y="409956"/>
                </a:cubicBezTo>
                <a:cubicBezTo>
                  <a:pt x="1738368" y="356494"/>
                  <a:pt x="1668287" y="350520"/>
                  <a:pt x="1601231" y="336804"/>
                </a:cubicBezTo>
                <a:cubicBezTo>
                  <a:pt x="1534175" y="323088"/>
                  <a:pt x="1450355" y="373380"/>
                  <a:pt x="1363487" y="327660"/>
                </a:cubicBezTo>
                <a:cubicBezTo>
                  <a:pt x="1276619" y="281940"/>
                  <a:pt x="1171056" y="102749"/>
                  <a:pt x="1080023" y="62484"/>
                </a:cubicBezTo>
                <a:cubicBezTo>
                  <a:pt x="988990" y="22219"/>
                  <a:pt x="869106" y="58640"/>
                  <a:pt x="817290" y="86072"/>
                </a:cubicBezTo>
                <a:cubicBezTo>
                  <a:pt x="765474" y="113504"/>
                  <a:pt x="804586" y="202051"/>
                  <a:pt x="769127" y="227076"/>
                </a:cubicBezTo>
                <a:cubicBezTo>
                  <a:pt x="733668" y="252101"/>
                  <a:pt x="642635" y="249936"/>
                  <a:pt x="604535" y="236220"/>
                </a:cubicBezTo>
                <a:cubicBezTo>
                  <a:pt x="566435" y="222504"/>
                  <a:pt x="572531" y="163068"/>
                  <a:pt x="540527" y="144780"/>
                </a:cubicBezTo>
                <a:cubicBezTo>
                  <a:pt x="508523" y="126492"/>
                  <a:pt x="455183" y="118872"/>
                  <a:pt x="412511" y="12649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118745">
            <a:off x="3378931" y="1733095"/>
            <a:ext cx="768998" cy="661644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595768">
            <a:off x="3414315" y="1692853"/>
            <a:ext cx="639646" cy="7139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568483"/>
            <a:ext cx="790860" cy="1003394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0860" h="1003394">
                <a:moveTo>
                  <a:pt x="629316" y="140810"/>
                </a:moveTo>
                <a:cubicBezTo>
                  <a:pt x="588168" y="64610"/>
                  <a:pt x="525604" y="0"/>
                  <a:pt x="492156" y="12794"/>
                </a:cubicBezTo>
                <a:cubicBezTo>
                  <a:pt x="458708" y="25588"/>
                  <a:pt x="480540" y="156140"/>
                  <a:pt x="428628" y="217576"/>
                </a:cubicBezTo>
                <a:cubicBezTo>
                  <a:pt x="376716" y="279012"/>
                  <a:pt x="250870" y="302762"/>
                  <a:pt x="180686" y="381408"/>
                </a:cubicBezTo>
                <a:cubicBezTo>
                  <a:pt x="110502" y="460054"/>
                  <a:pt x="15048" y="600010"/>
                  <a:pt x="7524" y="689450"/>
                </a:cubicBezTo>
                <a:cubicBezTo>
                  <a:pt x="0" y="778890"/>
                  <a:pt x="56292" y="867758"/>
                  <a:pt x="135540" y="918050"/>
                </a:cubicBezTo>
                <a:cubicBezTo>
                  <a:pt x="214788" y="968342"/>
                  <a:pt x="380904" y="1003394"/>
                  <a:pt x="483012" y="991202"/>
                </a:cubicBezTo>
                <a:cubicBezTo>
                  <a:pt x="585120" y="979010"/>
                  <a:pt x="705516" y="931766"/>
                  <a:pt x="748188" y="844898"/>
                </a:cubicBezTo>
                <a:cubicBezTo>
                  <a:pt x="790860" y="758030"/>
                  <a:pt x="758856" y="587342"/>
                  <a:pt x="739044" y="469994"/>
                </a:cubicBezTo>
                <a:cubicBezTo>
                  <a:pt x="719232" y="352646"/>
                  <a:pt x="670464" y="217010"/>
                  <a:pt x="629316" y="14081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6" name="Oval 25"/>
          <p:cNvSpPr/>
          <p:nvPr/>
        </p:nvSpPr>
        <p:spPr>
          <a:xfrm>
            <a:off x="4500562" y="1928802"/>
            <a:ext cx="142876" cy="214314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7" name="Oval 26"/>
          <p:cNvSpPr/>
          <p:nvPr/>
        </p:nvSpPr>
        <p:spPr>
          <a:xfrm>
            <a:off x="4500562" y="2285992"/>
            <a:ext cx="142876" cy="142876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4" name="TextBox 13"/>
          <p:cNvSpPr txBox="1"/>
          <p:nvPr/>
        </p:nvSpPr>
        <p:spPr>
          <a:xfrm>
            <a:off x="500034" y="500042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Growth of the Ventricular Septum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6357950" y="4429132"/>
            <a:ext cx="221457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Ventricular Septum</a:t>
            </a:r>
          </a:p>
        </p:txBody>
      </p:sp>
      <p:cxnSp>
        <p:nvCxnSpPr>
          <p:cNvPr id="28" name="Straight Connector 27"/>
          <p:cNvCxnSpPr/>
          <p:nvPr/>
        </p:nvCxnSpPr>
        <p:spPr>
          <a:xfrm rot="10800000">
            <a:off x="4500562" y="4286256"/>
            <a:ext cx="1840330" cy="357282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15575" h="4609527">
                <a:moveTo>
                  <a:pt x="2153475" y="205740"/>
                </a:moveTo>
                <a:cubicBezTo>
                  <a:pt x="2072703" y="231648"/>
                  <a:pt x="2034603" y="280416"/>
                  <a:pt x="1915731" y="269748"/>
                </a:cubicBezTo>
                <a:cubicBezTo>
                  <a:pt x="1796859" y="259080"/>
                  <a:pt x="1556067" y="178308"/>
                  <a:pt x="1440243" y="141732"/>
                </a:cubicBezTo>
                <a:cubicBezTo>
                  <a:pt x="1324419" y="105156"/>
                  <a:pt x="1327467" y="64008"/>
                  <a:pt x="1220787" y="50292"/>
                </a:cubicBezTo>
                <a:cubicBezTo>
                  <a:pt x="1114107" y="36576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02471" y="79248"/>
                  <a:pt x="2400363" y="114300"/>
                </a:cubicBezTo>
                <a:cubicBezTo>
                  <a:pt x="2298255" y="149352"/>
                  <a:pt x="2234247" y="179832"/>
                  <a:pt x="2153475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771790" y="1128351"/>
            <a:ext cx="3239413" cy="394979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309097" h="3949790">
                <a:moveTo>
                  <a:pt x="412511" y="126492"/>
                </a:moveTo>
                <a:cubicBezTo>
                  <a:pt x="369839" y="134112"/>
                  <a:pt x="337835" y="135636"/>
                  <a:pt x="284495" y="190500"/>
                </a:cubicBezTo>
                <a:cubicBezTo>
                  <a:pt x="231155" y="245364"/>
                  <a:pt x="129047" y="358140"/>
                  <a:pt x="92471" y="455676"/>
                </a:cubicBezTo>
                <a:cubicBezTo>
                  <a:pt x="55895" y="553212"/>
                  <a:pt x="51323" y="603504"/>
                  <a:pt x="65039" y="775716"/>
                </a:cubicBezTo>
                <a:cubicBezTo>
                  <a:pt x="78755" y="947928"/>
                  <a:pt x="85879" y="1306230"/>
                  <a:pt x="174767" y="1488948"/>
                </a:cubicBezTo>
                <a:cubicBezTo>
                  <a:pt x="263655" y="1671666"/>
                  <a:pt x="539929" y="1748645"/>
                  <a:pt x="598366" y="1872022"/>
                </a:cubicBezTo>
                <a:cubicBezTo>
                  <a:pt x="656803" y="1995399"/>
                  <a:pt x="583799" y="2145230"/>
                  <a:pt x="525391" y="2229212"/>
                </a:cubicBezTo>
                <a:cubicBezTo>
                  <a:pt x="466983" y="2313194"/>
                  <a:pt x="333056" y="2256853"/>
                  <a:pt x="247919" y="2375916"/>
                </a:cubicBezTo>
                <a:cubicBezTo>
                  <a:pt x="162782" y="2494979"/>
                  <a:pt x="29134" y="2753728"/>
                  <a:pt x="14567" y="2943591"/>
                </a:cubicBezTo>
                <a:cubicBezTo>
                  <a:pt x="0" y="3133454"/>
                  <a:pt x="87541" y="3372219"/>
                  <a:pt x="160516" y="3515095"/>
                </a:cubicBezTo>
                <a:cubicBezTo>
                  <a:pt x="233491" y="3657971"/>
                  <a:pt x="330790" y="3753222"/>
                  <a:pt x="452415" y="3800847"/>
                </a:cubicBezTo>
                <a:cubicBezTo>
                  <a:pt x="574040" y="3848472"/>
                  <a:pt x="744315" y="3860379"/>
                  <a:pt x="890264" y="3800847"/>
                </a:cubicBezTo>
                <a:cubicBezTo>
                  <a:pt x="1036213" y="3741315"/>
                  <a:pt x="1218650" y="3598439"/>
                  <a:pt x="1328112" y="3443657"/>
                </a:cubicBezTo>
                <a:cubicBezTo>
                  <a:pt x="1437574" y="3288875"/>
                  <a:pt x="1474064" y="2955498"/>
                  <a:pt x="1547039" y="2872154"/>
                </a:cubicBezTo>
                <a:cubicBezTo>
                  <a:pt x="1620014" y="2788810"/>
                  <a:pt x="1705151" y="2884060"/>
                  <a:pt x="1765963" y="2943592"/>
                </a:cubicBezTo>
                <a:cubicBezTo>
                  <a:pt x="1826775" y="3003124"/>
                  <a:pt x="1863167" y="3092309"/>
                  <a:pt x="1911912" y="3229344"/>
                </a:cubicBezTo>
                <a:cubicBezTo>
                  <a:pt x="1960657" y="3366379"/>
                  <a:pt x="1961132" y="3646741"/>
                  <a:pt x="2058431" y="3765804"/>
                </a:cubicBezTo>
                <a:cubicBezTo>
                  <a:pt x="2155730" y="3884867"/>
                  <a:pt x="2362015" y="3949790"/>
                  <a:pt x="2495707" y="3943724"/>
                </a:cubicBezTo>
                <a:cubicBezTo>
                  <a:pt x="2629399" y="3937658"/>
                  <a:pt x="2775444" y="3872286"/>
                  <a:pt x="2860581" y="3729410"/>
                </a:cubicBezTo>
                <a:cubicBezTo>
                  <a:pt x="2945718" y="3586534"/>
                  <a:pt x="3012206" y="3281570"/>
                  <a:pt x="3006530" y="3086468"/>
                </a:cubicBezTo>
                <a:cubicBezTo>
                  <a:pt x="3000854" y="2891366"/>
                  <a:pt x="2874815" y="2678745"/>
                  <a:pt x="2826527" y="2558796"/>
                </a:cubicBezTo>
                <a:cubicBezTo>
                  <a:pt x="2778239" y="2438847"/>
                  <a:pt x="2735448" y="2433609"/>
                  <a:pt x="2716799" y="2366772"/>
                </a:cubicBezTo>
                <a:cubicBezTo>
                  <a:pt x="2698150" y="2299935"/>
                  <a:pt x="2702831" y="2240232"/>
                  <a:pt x="2714632" y="2157774"/>
                </a:cubicBezTo>
                <a:cubicBezTo>
                  <a:pt x="2726433" y="2075316"/>
                  <a:pt x="2714631" y="1955366"/>
                  <a:pt x="2787606" y="1872022"/>
                </a:cubicBezTo>
                <a:cubicBezTo>
                  <a:pt x="2860581" y="1788678"/>
                  <a:pt x="3068269" y="1828234"/>
                  <a:pt x="3152480" y="1657708"/>
                </a:cubicBezTo>
                <a:cubicBezTo>
                  <a:pt x="3236691" y="1487182"/>
                  <a:pt x="3309097" y="1091879"/>
                  <a:pt x="3292871" y="848868"/>
                </a:cubicBezTo>
                <a:cubicBezTo>
                  <a:pt x="3276646" y="605857"/>
                  <a:pt x="3160283" y="339852"/>
                  <a:pt x="3055127" y="199644"/>
                </a:cubicBezTo>
                <a:cubicBezTo>
                  <a:pt x="2949971" y="59436"/>
                  <a:pt x="2835671" y="15240"/>
                  <a:pt x="2661935" y="7620"/>
                </a:cubicBezTo>
                <a:cubicBezTo>
                  <a:pt x="2488199" y="0"/>
                  <a:pt x="2137715" y="33692"/>
                  <a:pt x="2012711" y="153924"/>
                </a:cubicBezTo>
                <a:cubicBezTo>
                  <a:pt x="1887707" y="274156"/>
                  <a:pt x="1953036" y="645072"/>
                  <a:pt x="1911911" y="729014"/>
                </a:cubicBezTo>
                <a:cubicBezTo>
                  <a:pt x="1870786" y="812956"/>
                  <a:pt x="1790309" y="710752"/>
                  <a:pt x="1765961" y="657576"/>
                </a:cubicBezTo>
                <a:cubicBezTo>
                  <a:pt x="1741613" y="604400"/>
                  <a:pt x="1793278" y="463418"/>
                  <a:pt x="1765823" y="409956"/>
                </a:cubicBezTo>
                <a:cubicBezTo>
                  <a:pt x="1738368" y="356494"/>
                  <a:pt x="1668287" y="350520"/>
                  <a:pt x="1601231" y="336804"/>
                </a:cubicBezTo>
                <a:cubicBezTo>
                  <a:pt x="1534175" y="323088"/>
                  <a:pt x="1450355" y="373380"/>
                  <a:pt x="1363487" y="327660"/>
                </a:cubicBezTo>
                <a:cubicBezTo>
                  <a:pt x="1276619" y="281940"/>
                  <a:pt x="1171056" y="102749"/>
                  <a:pt x="1080023" y="62484"/>
                </a:cubicBezTo>
                <a:cubicBezTo>
                  <a:pt x="988990" y="22219"/>
                  <a:pt x="869106" y="58640"/>
                  <a:pt x="817290" y="86072"/>
                </a:cubicBezTo>
                <a:cubicBezTo>
                  <a:pt x="765474" y="113504"/>
                  <a:pt x="804586" y="202051"/>
                  <a:pt x="769127" y="227076"/>
                </a:cubicBezTo>
                <a:cubicBezTo>
                  <a:pt x="733668" y="252101"/>
                  <a:pt x="642635" y="249936"/>
                  <a:pt x="604535" y="236220"/>
                </a:cubicBezTo>
                <a:cubicBezTo>
                  <a:pt x="566435" y="222504"/>
                  <a:pt x="572531" y="163068"/>
                  <a:pt x="540527" y="144780"/>
                </a:cubicBezTo>
                <a:cubicBezTo>
                  <a:pt x="508523" y="126492"/>
                  <a:pt x="455183" y="118872"/>
                  <a:pt x="412511" y="12649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118745">
            <a:off x="3378931" y="1733095"/>
            <a:ext cx="768998" cy="661644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595768">
            <a:off x="3414315" y="1692853"/>
            <a:ext cx="639646" cy="7139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568483"/>
            <a:ext cx="790860" cy="1003394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0860" h="1003394">
                <a:moveTo>
                  <a:pt x="629316" y="140810"/>
                </a:moveTo>
                <a:cubicBezTo>
                  <a:pt x="588168" y="64610"/>
                  <a:pt x="525604" y="0"/>
                  <a:pt x="492156" y="12794"/>
                </a:cubicBezTo>
                <a:cubicBezTo>
                  <a:pt x="458708" y="25588"/>
                  <a:pt x="480540" y="156140"/>
                  <a:pt x="428628" y="217576"/>
                </a:cubicBezTo>
                <a:cubicBezTo>
                  <a:pt x="376716" y="279012"/>
                  <a:pt x="250870" y="302762"/>
                  <a:pt x="180686" y="381408"/>
                </a:cubicBezTo>
                <a:cubicBezTo>
                  <a:pt x="110502" y="460054"/>
                  <a:pt x="15048" y="600010"/>
                  <a:pt x="7524" y="689450"/>
                </a:cubicBezTo>
                <a:cubicBezTo>
                  <a:pt x="0" y="778890"/>
                  <a:pt x="56292" y="867758"/>
                  <a:pt x="135540" y="918050"/>
                </a:cubicBezTo>
                <a:cubicBezTo>
                  <a:pt x="214788" y="968342"/>
                  <a:pt x="380904" y="1003394"/>
                  <a:pt x="483012" y="991202"/>
                </a:cubicBezTo>
                <a:cubicBezTo>
                  <a:pt x="585120" y="979010"/>
                  <a:pt x="705516" y="931766"/>
                  <a:pt x="748188" y="844898"/>
                </a:cubicBezTo>
                <a:cubicBezTo>
                  <a:pt x="790860" y="758030"/>
                  <a:pt x="758856" y="587342"/>
                  <a:pt x="739044" y="469994"/>
                </a:cubicBezTo>
                <a:cubicBezTo>
                  <a:pt x="719232" y="352646"/>
                  <a:pt x="670464" y="217010"/>
                  <a:pt x="629316" y="14081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6" name="Oval 25"/>
          <p:cNvSpPr/>
          <p:nvPr/>
        </p:nvSpPr>
        <p:spPr>
          <a:xfrm>
            <a:off x="4500562" y="1928802"/>
            <a:ext cx="142876" cy="214314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7" name="Oval 26"/>
          <p:cNvSpPr/>
          <p:nvPr/>
        </p:nvSpPr>
        <p:spPr>
          <a:xfrm>
            <a:off x="4500562" y="2285992"/>
            <a:ext cx="142876" cy="142876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4" name="TextBox 13"/>
          <p:cNvSpPr txBox="1"/>
          <p:nvPr/>
        </p:nvSpPr>
        <p:spPr>
          <a:xfrm>
            <a:off x="500034" y="500042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Growth of the Ventricular Septum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6357950" y="4429132"/>
            <a:ext cx="221457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Ventricular Septum</a:t>
            </a:r>
          </a:p>
        </p:txBody>
      </p:sp>
      <p:cxnSp>
        <p:nvCxnSpPr>
          <p:cNvPr id="28" name="Straight Connector 27"/>
          <p:cNvCxnSpPr/>
          <p:nvPr/>
        </p:nvCxnSpPr>
        <p:spPr>
          <a:xfrm rot="10800000">
            <a:off x="4500562" y="4286256"/>
            <a:ext cx="1840330" cy="357282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/>
          <p:cNvSpPr txBox="1"/>
          <p:nvPr/>
        </p:nvSpPr>
        <p:spPr>
          <a:xfrm>
            <a:off x="5500694" y="2786058"/>
            <a:ext cx="3429024" cy="1323439"/>
          </a:xfrm>
          <a:prstGeom prst="wedgeRectCallout">
            <a:avLst>
              <a:gd name="adj1" fmla="val -12486"/>
              <a:gd name="adj2" fmla="val 72311"/>
            </a:avLst>
          </a:prstGeom>
          <a:solidFill>
            <a:srgbClr val="FF0000">
              <a:alpha val="40000"/>
            </a:srgbClr>
          </a:solidFill>
          <a:ln>
            <a:solidFill>
              <a:srgbClr val="FF0000"/>
            </a:solidFill>
          </a:ln>
        </p:spPr>
        <p:txBody>
          <a:bodyPr wrap="square" rtlCol="0">
            <a:spAutoFit/>
          </a:bodyPr>
          <a:lstStyle/>
          <a:p>
            <a:r>
              <a:rPr lang="en-AU" sz="1600" b="1" dirty="0" smtClean="0">
                <a:latin typeface="Arial" pitchFamily="34" charset="0"/>
                <a:cs typeface="Arial" pitchFamily="34" charset="0"/>
              </a:rPr>
              <a:t>Later studies have suggested that the muscular septum originates from fusion of the external R and L ventricular walls as the ventricles grow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15575" h="4609527">
                <a:moveTo>
                  <a:pt x="2153475" y="205740"/>
                </a:moveTo>
                <a:cubicBezTo>
                  <a:pt x="2072703" y="231648"/>
                  <a:pt x="2034603" y="280416"/>
                  <a:pt x="1915731" y="269748"/>
                </a:cubicBezTo>
                <a:cubicBezTo>
                  <a:pt x="1796859" y="259080"/>
                  <a:pt x="1556067" y="178308"/>
                  <a:pt x="1440243" y="141732"/>
                </a:cubicBezTo>
                <a:cubicBezTo>
                  <a:pt x="1324419" y="105156"/>
                  <a:pt x="1327467" y="64008"/>
                  <a:pt x="1220787" y="50292"/>
                </a:cubicBezTo>
                <a:cubicBezTo>
                  <a:pt x="1114107" y="36576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02471" y="79248"/>
                  <a:pt x="2400363" y="114300"/>
                </a:cubicBezTo>
                <a:cubicBezTo>
                  <a:pt x="2298255" y="149352"/>
                  <a:pt x="2234247" y="179832"/>
                  <a:pt x="2153475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771790" y="1128351"/>
            <a:ext cx="3239413" cy="394979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280416 w 3284220"/>
              <a:gd name="connsiteY6" fmla="*/ 1822704 h 3863340"/>
              <a:gd name="connsiteX7" fmla="*/ 316992 w 3284220"/>
              <a:gd name="connsiteY7" fmla="*/ 1914144 h 3863340"/>
              <a:gd name="connsiteX8" fmla="*/ 371856 w 3284220"/>
              <a:gd name="connsiteY8" fmla="*/ 2014728 h 3863340"/>
              <a:gd name="connsiteX9" fmla="*/ 563880 w 3284220"/>
              <a:gd name="connsiteY9" fmla="*/ 2124456 h 3863340"/>
              <a:gd name="connsiteX10" fmla="*/ 545592 w 3284220"/>
              <a:gd name="connsiteY10" fmla="*/ 2353056 h 3863340"/>
              <a:gd name="connsiteX11" fmla="*/ 371856 w 3284220"/>
              <a:gd name="connsiteY11" fmla="*/ 2289048 h 3863340"/>
              <a:gd name="connsiteX12" fmla="*/ 198120 w 3284220"/>
              <a:gd name="connsiteY12" fmla="*/ 2398776 h 3863340"/>
              <a:gd name="connsiteX13" fmla="*/ 179832 w 3284220"/>
              <a:gd name="connsiteY13" fmla="*/ 2682240 h 3863340"/>
              <a:gd name="connsiteX14" fmla="*/ 143256 w 3284220"/>
              <a:gd name="connsiteY14" fmla="*/ 2773680 h 3863340"/>
              <a:gd name="connsiteX15" fmla="*/ 262128 w 3284220"/>
              <a:gd name="connsiteY15" fmla="*/ 2892552 h 3863340"/>
              <a:gd name="connsiteX16" fmla="*/ 316992 w 3284220"/>
              <a:gd name="connsiteY16" fmla="*/ 3102864 h 3863340"/>
              <a:gd name="connsiteX17" fmla="*/ 329644 w 3284220"/>
              <a:gd name="connsiteY17" fmla="*/ 3395080 h 3863340"/>
              <a:gd name="connsiteX18" fmla="*/ 509016 w 3284220"/>
              <a:gd name="connsiteY18" fmla="*/ 3514344 h 3863340"/>
              <a:gd name="connsiteX19" fmla="*/ 600456 w 3284220"/>
              <a:gd name="connsiteY19" fmla="*/ 3706368 h 3863340"/>
              <a:gd name="connsiteX20" fmla="*/ 737616 w 3284220"/>
              <a:gd name="connsiteY20" fmla="*/ 3633216 h 3863340"/>
              <a:gd name="connsiteX21" fmla="*/ 883920 w 3284220"/>
              <a:gd name="connsiteY21" fmla="*/ 3569208 h 3863340"/>
              <a:gd name="connsiteX22" fmla="*/ 1002792 w 3284220"/>
              <a:gd name="connsiteY22" fmla="*/ 3496056 h 3863340"/>
              <a:gd name="connsiteX23" fmla="*/ 1167384 w 3284220"/>
              <a:gd name="connsiteY23" fmla="*/ 3349752 h 3863340"/>
              <a:gd name="connsiteX24" fmla="*/ 1351290 w 3284220"/>
              <a:gd name="connsiteY24" fmla="*/ 3037890 h 3863340"/>
              <a:gd name="connsiteX25" fmla="*/ 1497240 w 3284220"/>
              <a:gd name="connsiteY25" fmla="*/ 2895014 h 3863340"/>
              <a:gd name="connsiteX26" fmla="*/ 1716164 w 3284220"/>
              <a:gd name="connsiteY26" fmla="*/ 2966452 h 3863340"/>
              <a:gd name="connsiteX27" fmla="*/ 1862113 w 3284220"/>
              <a:gd name="connsiteY27" fmla="*/ 3252204 h 3863340"/>
              <a:gd name="connsiteX28" fmla="*/ 1935480 w 3284220"/>
              <a:gd name="connsiteY28" fmla="*/ 3532632 h 3863340"/>
              <a:gd name="connsiteX29" fmla="*/ 2008632 w 3284220"/>
              <a:gd name="connsiteY29" fmla="*/ 3788664 h 3863340"/>
              <a:gd name="connsiteX30" fmla="*/ 2264664 w 3284220"/>
              <a:gd name="connsiteY30" fmla="*/ 3861816 h 3863340"/>
              <a:gd name="connsiteX31" fmla="*/ 2438400 w 3284220"/>
              <a:gd name="connsiteY31" fmla="*/ 3797808 h 3863340"/>
              <a:gd name="connsiteX32" fmla="*/ 2438400 w 3284220"/>
              <a:gd name="connsiteY32" fmla="*/ 3660648 h 3863340"/>
              <a:gd name="connsiteX33" fmla="*/ 2676144 w 3284220"/>
              <a:gd name="connsiteY33" fmla="*/ 3550920 h 3863340"/>
              <a:gd name="connsiteX34" fmla="*/ 2712720 w 3284220"/>
              <a:gd name="connsiteY34" fmla="*/ 3441192 h 3863340"/>
              <a:gd name="connsiteX35" fmla="*/ 2767584 w 3284220"/>
              <a:gd name="connsiteY35" fmla="*/ 3230880 h 3863340"/>
              <a:gd name="connsiteX36" fmla="*/ 2648712 w 3284220"/>
              <a:gd name="connsiteY36" fmla="*/ 2983992 h 3863340"/>
              <a:gd name="connsiteX37" fmla="*/ 2776728 w 3284220"/>
              <a:gd name="connsiteY37" fmla="*/ 2581656 h 3863340"/>
              <a:gd name="connsiteX38" fmla="*/ 2731008 w 3284220"/>
              <a:gd name="connsiteY38" fmla="*/ 2508504 h 3863340"/>
              <a:gd name="connsiteX39" fmla="*/ 2667000 w 3284220"/>
              <a:gd name="connsiteY39" fmla="*/ 2389632 h 3863340"/>
              <a:gd name="connsiteX40" fmla="*/ 2566416 w 3284220"/>
              <a:gd name="connsiteY40" fmla="*/ 2389632 h 3863340"/>
              <a:gd name="connsiteX41" fmla="*/ 2465832 w 3284220"/>
              <a:gd name="connsiteY41" fmla="*/ 2471928 h 3863340"/>
              <a:gd name="connsiteX42" fmla="*/ 2410968 w 3284220"/>
              <a:gd name="connsiteY42" fmla="*/ 2389632 h 3863340"/>
              <a:gd name="connsiteX43" fmla="*/ 2548128 w 3284220"/>
              <a:gd name="connsiteY43" fmla="*/ 2170176 h 3863340"/>
              <a:gd name="connsiteX44" fmla="*/ 2584704 w 3284220"/>
              <a:gd name="connsiteY44" fmla="*/ 2051304 h 3863340"/>
              <a:gd name="connsiteX45" fmla="*/ 2657856 w 3284220"/>
              <a:gd name="connsiteY45" fmla="*/ 1895856 h 3863340"/>
              <a:gd name="connsiteX46" fmla="*/ 2712720 w 3284220"/>
              <a:gd name="connsiteY46" fmla="*/ 1813560 h 3863340"/>
              <a:gd name="connsiteX47" fmla="*/ 2996184 w 3284220"/>
              <a:gd name="connsiteY47" fmla="*/ 1877568 h 3863340"/>
              <a:gd name="connsiteX48" fmla="*/ 3160776 w 3284220"/>
              <a:gd name="connsiteY48" fmla="*/ 1859280 h 3863340"/>
              <a:gd name="connsiteX49" fmla="*/ 3270504 w 3284220"/>
              <a:gd name="connsiteY49" fmla="*/ 1603248 h 3863340"/>
              <a:gd name="connsiteX50" fmla="*/ 3243072 w 3284220"/>
              <a:gd name="connsiteY50" fmla="*/ 1246632 h 3863340"/>
              <a:gd name="connsiteX51" fmla="*/ 3243072 w 3284220"/>
              <a:gd name="connsiteY51" fmla="*/ 871728 h 3863340"/>
              <a:gd name="connsiteX52" fmla="*/ 3142488 w 3284220"/>
              <a:gd name="connsiteY52" fmla="*/ 451104 h 3863340"/>
              <a:gd name="connsiteX53" fmla="*/ 3005328 w 3284220"/>
              <a:gd name="connsiteY53" fmla="*/ 222504 h 3863340"/>
              <a:gd name="connsiteX54" fmla="*/ 2612136 w 3284220"/>
              <a:gd name="connsiteY54" fmla="*/ 30480 h 3863340"/>
              <a:gd name="connsiteX55" fmla="*/ 2264664 w 3284220"/>
              <a:gd name="connsiteY55" fmla="*/ 39624 h 3863340"/>
              <a:gd name="connsiteX56" fmla="*/ 1962912 w 3284220"/>
              <a:gd name="connsiteY56" fmla="*/ 176784 h 3863340"/>
              <a:gd name="connsiteX57" fmla="*/ 1862113 w 3284220"/>
              <a:gd name="connsiteY57" fmla="*/ 966188 h 3863340"/>
              <a:gd name="connsiteX58" fmla="*/ 1789138 w 3284220"/>
              <a:gd name="connsiteY58" fmla="*/ 103762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15468 w 3282696"/>
              <a:gd name="connsiteY6" fmla="*/ 1914144 h 3863340"/>
              <a:gd name="connsiteX7" fmla="*/ 370332 w 3282696"/>
              <a:gd name="connsiteY7" fmla="*/ 2014728 h 3863340"/>
              <a:gd name="connsiteX8" fmla="*/ 562356 w 3282696"/>
              <a:gd name="connsiteY8" fmla="*/ 2124456 h 3863340"/>
              <a:gd name="connsiteX9" fmla="*/ 544068 w 3282696"/>
              <a:gd name="connsiteY9" fmla="*/ 2353056 h 3863340"/>
              <a:gd name="connsiteX10" fmla="*/ 370332 w 3282696"/>
              <a:gd name="connsiteY10" fmla="*/ 2289048 h 3863340"/>
              <a:gd name="connsiteX11" fmla="*/ 196596 w 3282696"/>
              <a:gd name="connsiteY11" fmla="*/ 2398776 h 3863340"/>
              <a:gd name="connsiteX12" fmla="*/ 178308 w 3282696"/>
              <a:gd name="connsiteY12" fmla="*/ 2682240 h 3863340"/>
              <a:gd name="connsiteX13" fmla="*/ 141732 w 3282696"/>
              <a:gd name="connsiteY13" fmla="*/ 2773680 h 3863340"/>
              <a:gd name="connsiteX14" fmla="*/ 260604 w 3282696"/>
              <a:gd name="connsiteY14" fmla="*/ 2892552 h 3863340"/>
              <a:gd name="connsiteX15" fmla="*/ 315468 w 3282696"/>
              <a:gd name="connsiteY15" fmla="*/ 3102864 h 3863340"/>
              <a:gd name="connsiteX16" fmla="*/ 328120 w 3282696"/>
              <a:gd name="connsiteY16" fmla="*/ 3395080 h 3863340"/>
              <a:gd name="connsiteX17" fmla="*/ 507492 w 3282696"/>
              <a:gd name="connsiteY17" fmla="*/ 3514344 h 3863340"/>
              <a:gd name="connsiteX18" fmla="*/ 598932 w 3282696"/>
              <a:gd name="connsiteY18" fmla="*/ 3706368 h 3863340"/>
              <a:gd name="connsiteX19" fmla="*/ 736092 w 3282696"/>
              <a:gd name="connsiteY19" fmla="*/ 3633216 h 3863340"/>
              <a:gd name="connsiteX20" fmla="*/ 882396 w 3282696"/>
              <a:gd name="connsiteY20" fmla="*/ 3569208 h 3863340"/>
              <a:gd name="connsiteX21" fmla="*/ 1001268 w 3282696"/>
              <a:gd name="connsiteY21" fmla="*/ 3496056 h 3863340"/>
              <a:gd name="connsiteX22" fmla="*/ 1165860 w 3282696"/>
              <a:gd name="connsiteY22" fmla="*/ 3349752 h 3863340"/>
              <a:gd name="connsiteX23" fmla="*/ 1349766 w 3282696"/>
              <a:gd name="connsiteY23" fmla="*/ 3037890 h 3863340"/>
              <a:gd name="connsiteX24" fmla="*/ 1495716 w 3282696"/>
              <a:gd name="connsiteY24" fmla="*/ 2895014 h 3863340"/>
              <a:gd name="connsiteX25" fmla="*/ 1714640 w 3282696"/>
              <a:gd name="connsiteY25" fmla="*/ 2966452 h 3863340"/>
              <a:gd name="connsiteX26" fmla="*/ 1860589 w 3282696"/>
              <a:gd name="connsiteY26" fmla="*/ 3252204 h 3863340"/>
              <a:gd name="connsiteX27" fmla="*/ 1933956 w 3282696"/>
              <a:gd name="connsiteY27" fmla="*/ 3532632 h 3863340"/>
              <a:gd name="connsiteX28" fmla="*/ 2007108 w 3282696"/>
              <a:gd name="connsiteY28" fmla="*/ 3788664 h 3863340"/>
              <a:gd name="connsiteX29" fmla="*/ 2263140 w 3282696"/>
              <a:gd name="connsiteY29" fmla="*/ 3861816 h 3863340"/>
              <a:gd name="connsiteX30" fmla="*/ 2436876 w 3282696"/>
              <a:gd name="connsiteY30" fmla="*/ 3797808 h 3863340"/>
              <a:gd name="connsiteX31" fmla="*/ 2436876 w 3282696"/>
              <a:gd name="connsiteY31" fmla="*/ 3660648 h 3863340"/>
              <a:gd name="connsiteX32" fmla="*/ 2674620 w 3282696"/>
              <a:gd name="connsiteY32" fmla="*/ 3550920 h 3863340"/>
              <a:gd name="connsiteX33" fmla="*/ 2711196 w 3282696"/>
              <a:gd name="connsiteY33" fmla="*/ 3441192 h 3863340"/>
              <a:gd name="connsiteX34" fmla="*/ 2766060 w 3282696"/>
              <a:gd name="connsiteY34" fmla="*/ 3230880 h 3863340"/>
              <a:gd name="connsiteX35" fmla="*/ 2647188 w 3282696"/>
              <a:gd name="connsiteY35" fmla="*/ 2983992 h 3863340"/>
              <a:gd name="connsiteX36" fmla="*/ 2775204 w 3282696"/>
              <a:gd name="connsiteY36" fmla="*/ 2581656 h 3863340"/>
              <a:gd name="connsiteX37" fmla="*/ 2729484 w 3282696"/>
              <a:gd name="connsiteY37" fmla="*/ 2508504 h 3863340"/>
              <a:gd name="connsiteX38" fmla="*/ 2665476 w 3282696"/>
              <a:gd name="connsiteY38" fmla="*/ 2389632 h 3863340"/>
              <a:gd name="connsiteX39" fmla="*/ 2564892 w 3282696"/>
              <a:gd name="connsiteY39" fmla="*/ 2389632 h 3863340"/>
              <a:gd name="connsiteX40" fmla="*/ 2464308 w 3282696"/>
              <a:gd name="connsiteY40" fmla="*/ 2471928 h 3863340"/>
              <a:gd name="connsiteX41" fmla="*/ 2409444 w 3282696"/>
              <a:gd name="connsiteY41" fmla="*/ 2389632 h 3863340"/>
              <a:gd name="connsiteX42" fmla="*/ 2546604 w 3282696"/>
              <a:gd name="connsiteY42" fmla="*/ 2170176 h 3863340"/>
              <a:gd name="connsiteX43" fmla="*/ 2583180 w 3282696"/>
              <a:gd name="connsiteY43" fmla="*/ 2051304 h 3863340"/>
              <a:gd name="connsiteX44" fmla="*/ 2656332 w 3282696"/>
              <a:gd name="connsiteY44" fmla="*/ 1895856 h 3863340"/>
              <a:gd name="connsiteX45" fmla="*/ 2711196 w 3282696"/>
              <a:gd name="connsiteY45" fmla="*/ 1813560 h 3863340"/>
              <a:gd name="connsiteX46" fmla="*/ 2994660 w 3282696"/>
              <a:gd name="connsiteY46" fmla="*/ 1877568 h 3863340"/>
              <a:gd name="connsiteX47" fmla="*/ 3159252 w 3282696"/>
              <a:gd name="connsiteY47" fmla="*/ 1859280 h 3863340"/>
              <a:gd name="connsiteX48" fmla="*/ 3268980 w 3282696"/>
              <a:gd name="connsiteY48" fmla="*/ 1603248 h 3863340"/>
              <a:gd name="connsiteX49" fmla="*/ 3241548 w 3282696"/>
              <a:gd name="connsiteY49" fmla="*/ 1246632 h 3863340"/>
              <a:gd name="connsiteX50" fmla="*/ 3241548 w 3282696"/>
              <a:gd name="connsiteY50" fmla="*/ 871728 h 3863340"/>
              <a:gd name="connsiteX51" fmla="*/ 3140964 w 3282696"/>
              <a:gd name="connsiteY51" fmla="*/ 451104 h 3863340"/>
              <a:gd name="connsiteX52" fmla="*/ 3003804 w 3282696"/>
              <a:gd name="connsiteY52" fmla="*/ 222504 h 3863340"/>
              <a:gd name="connsiteX53" fmla="*/ 2610612 w 3282696"/>
              <a:gd name="connsiteY53" fmla="*/ 30480 h 3863340"/>
              <a:gd name="connsiteX54" fmla="*/ 2263140 w 3282696"/>
              <a:gd name="connsiteY54" fmla="*/ 39624 h 3863340"/>
              <a:gd name="connsiteX55" fmla="*/ 1961388 w 3282696"/>
              <a:gd name="connsiteY55" fmla="*/ 176784 h 3863340"/>
              <a:gd name="connsiteX56" fmla="*/ 1860589 w 3282696"/>
              <a:gd name="connsiteY56" fmla="*/ 966188 h 3863340"/>
              <a:gd name="connsiteX57" fmla="*/ 1787614 w 3282696"/>
              <a:gd name="connsiteY57" fmla="*/ 1037626 h 3863340"/>
              <a:gd name="connsiteX58" fmla="*/ 1714640 w 3282696"/>
              <a:gd name="connsiteY58" fmla="*/ 608998 h 3863340"/>
              <a:gd name="connsiteX59" fmla="*/ 1714500 w 3282696"/>
              <a:gd name="connsiteY59" fmla="*/ 432816 h 3863340"/>
              <a:gd name="connsiteX60" fmla="*/ 1641348 w 3282696"/>
              <a:gd name="connsiteY60" fmla="*/ 286512 h 3863340"/>
              <a:gd name="connsiteX61" fmla="*/ 1549908 w 3282696"/>
              <a:gd name="connsiteY61" fmla="*/ 359664 h 3863340"/>
              <a:gd name="connsiteX62" fmla="*/ 1495716 w 3282696"/>
              <a:gd name="connsiteY62" fmla="*/ 608998 h 3863340"/>
              <a:gd name="connsiteX63" fmla="*/ 1312164 w 3282696"/>
              <a:gd name="connsiteY63" fmla="*/ 350520 h 3863340"/>
              <a:gd name="connsiteX64" fmla="*/ 1028700 w 3282696"/>
              <a:gd name="connsiteY64" fmla="*/ 85344 h 3863340"/>
              <a:gd name="connsiteX65" fmla="*/ 891540 w 3282696"/>
              <a:gd name="connsiteY65" fmla="*/ 112776 h 3863340"/>
              <a:gd name="connsiteX66" fmla="*/ 717804 w 3282696"/>
              <a:gd name="connsiteY66" fmla="*/ 249936 h 3863340"/>
              <a:gd name="connsiteX67" fmla="*/ 553212 w 3282696"/>
              <a:gd name="connsiteY67" fmla="*/ 259080 h 3863340"/>
              <a:gd name="connsiteX68" fmla="*/ 489204 w 3282696"/>
              <a:gd name="connsiteY68" fmla="*/ 167640 h 3863340"/>
              <a:gd name="connsiteX69" fmla="*/ 416052 w 3282696"/>
              <a:gd name="connsiteY69" fmla="*/ 121920 h 3863340"/>
              <a:gd name="connsiteX70" fmla="*/ 361188 w 3282696"/>
              <a:gd name="connsiteY70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370332 w 3282696"/>
              <a:gd name="connsiteY6" fmla="*/ 2014728 h 3863340"/>
              <a:gd name="connsiteX7" fmla="*/ 562356 w 3282696"/>
              <a:gd name="connsiteY7" fmla="*/ 2124456 h 3863340"/>
              <a:gd name="connsiteX8" fmla="*/ 544068 w 3282696"/>
              <a:gd name="connsiteY8" fmla="*/ 2353056 h 3863340"/>
              <a:gd name="connsiteX9" fmla="*/ 370332 w 3282696"/>
              <a:gd name="connsiteY9" fmla="*/ 2289048 h 3863340"/>
              <a:gd name="connsiteX10" fmla="*/ 196596 w 3282696"/>
              <a:gd name="connsiteY10" fmla="*/ 2398776 h 3863340"/>
              <a:gd name="connsiteX11" fmla="*/ 178308 w 3282696"/>
              <a:gd name="connsiteY11" fmla="*/ 2682240 h 3863340"/>
              <a:gd name="connsiteX12" fmla="*/ 141732 w 3282696"/>
              <a:gd name="connsiteY12" fmla="*/ 2773680 h 3863340"/>
              <a:gd name="connsiteX13" fmla="*/ 260604 w 3282696"/>
              <a:gd name="connsiteY13" fmla="*/ 2892552 h 3863340"/>
              <a:gd name="connsiteX14" fmla="*/ 315468 w 3282696"/>
              <a:gd name="connsiteY14" fmla="*/ 3102864 h 3863340"/>
              <a:gd name="connsiteX15" fmla="*/ 328120 w 3282696"/>
              <a:gd name="connsiteY15" fmla="*/ 3395080 h 3863340"/>
              <a:gd name="connsiteX16" fmla="*/ 507492 w 3282696"/>
              <a:gd name="connsiteY16" fmla="*/ 3514344 h 3863340"/>
              <a:gd name="connsiteX17" fmla="*/ 598932 w 3282696"/>
              <a:gd name="connsiteY17" fmla="*/ 3706368 h 3863340"/>
              <a:gd name="connsiteX18" fmla="*/ 736092 w 3282696"/>
              <a:gd name="connsiteY18" fmla="*/ 3633216 h 3863340"/>
              <a:gd name="connsiteX19" fmla="*/ 882396 w 3282696"/>
              <a:gd name="connsiteY19" fmla="*/ 3569208 h 3863340"/>
              <a:gd name="connsiteX20" fmla="*/ 1001268 w 3282696"/>
              <a:gd name="connsiteY20" fmla="*/ 3496056 h 3863340"/>
              <a:gd name="connsiteX21" fmla="*/ 1165860 w 3282696"/>
              <a:gd name="connsiteY21" fmla="*/ 3349752 h 3863340"/>
              <a:gd name="connsiteX22" fmla="*/ 1349766 w 3282696"/>
              <a:gd name="connsiteY22" fmla="*/ 3037890 h 3863340"/>
              <a:gd name="connsiteX23" fmla="*/ 1495716 w 3282696"/>
              <a:gd name="connsiteY23" fmla="*/ 2895014 h 3863340"/>
              <a:gd name="connsiteX24" fmla="*/ 1714640 w 3282696"/>
              <a:gd name="connsiteY24" fmla="*/ 2966452 h 3863340"/>
              <a:gd name="connsiteX25" fmla="*/ 1860589 w 3282696"/>
              <a:gd name="connsiteY25" fmla="*/ 3252204 h 3863340"/>
              <a:gd name="connsiteX26" fmla="*/ 1933956 w 3282696"/>
              <a:gd name="connsiteY26" fmla="*/ 3532632 h 3863340"/>
              <a:gd name="connsiteX27" fmla="*/ 2007108 w 3282696"/>
              <a:gd name="connsiteY27" fmla="*/ 3788664 h 3863340"/>
              <a:gd name="connsiteX28" fmla="*/ 2263140 w 3282696"/>
              <a:gd name="connsiteY28" fmla="*/ 3861816 h 3863340"/>
              <a:gd name="connsiteX29" fmla="*/ 2436876 w 3282696"/>
              <a:gd name="connsiteY29" fmla="*/ 3797808 h 3863340"/>
              <a:gd name="connsiteX30" fmla="*/ 2436876 w 3282696"/>
              <a:gd name="connsiteY30" fmla="*/ 3660648 h 3863340"/>
              <a:gd name="connsiteX31" fmla="*/ 2674620 w 3282696"/>
              <a:gd name="connsiteY31" fmla="*/ 3550920 h 3863340"/>
              <a:gd name="connsiteX32" fmla="*/ 2711196 w 3282696"/>
              <a:gd name="connsiteY32" fmla="*/ 3441192 h 3863340"/>
              <a:gd name="connsiteX33" fmla="*/ 2766060 w 3282696"/>
              <a:gd name="connsiteY33" fmla="*/ 3230880 h 3863340"/>
              <a:gd name="connsiteX34" fmla="*/ 2647188 w 3282696"/>
              <a:gd name="connsiteY34" fmla="*/ 2983992 h 3863340"/>
              <a:gd name="connsiteX35" fmla="*/ 2775204 w 3282696"/>
              <a:gd name="connsiteY35" fmla="*/ 2581656 h 3863340"/>
              <a:gd name="connsiteX36" fmla="*/ 2729484 w 3282696"/>
              <a:gd name="connsiteY36" fmla="*/ 2508504 h 3863340"/>
              <a:gd name="connsiteX37" fmla="*/ 2665476 w 3282696"/>
              <a:gd name="connsiteY37" fmla="*/ 2389632 h 3863340"/>
              <a:gd name="connsiteX38" fmla="*/ 2564892 w 3282696"/>
              <a:gd name="connsiteY38" fmla="*/ 2389632 h 3863340"/>
              <a:gd name="connsiteX39" fmla="*/ 2464308 w 3282696"/>
              <a:gd name="connsiteY39" fmla="*/ 2471928 h 3863340"/>
              <a:gd name="connsiteX40" fmla="*/ 2409444 w 3282696"/>
              <a:gd name="connsiteY40" fmla="*/ 2389632 h 3863340"/>
              <a:gd name="connsiteX41" fmla="*/ 2546604 w 3282696"/>
              <a:gd name="connsiteY41" fmla="*/ 2170176 h 3863340"/>
              <a:gd name="connsiteX42" fmla="*/ 2583180 w 3282696"/>
              <a:gd name="connsiteY42" fmla="*/ 2051304 h 3863340"/>
              <a:gd name="connsiteX43" fmla="*/ 2656332 w 3282696"/>
              <a:gd name="connsiteY43" fmla="*/ 1895856 h 3863340"/>
              <a:gd name="connsiteX44" fmla="*/ 2711196 w 3282696"/>
              <a:gd name="connsiteY44" fmla="*/ 1813560 h 3863340"/>
              <a:gd name="connsiteX45" fmla="*/ 2994660 w 3282696"/>
              <a:gd name="connsiteY45" fmla="*/ 1877568 h 3863340"/>
              <a:gd name="connsiteX46" fmla="*/ 3159252 w 3282696"/>
              <a:gd name="connsiteY46" fmla="*/ 1859280 h 3863340"/>
              <a:gd name="connsiteX47" fmla="*/ 3268980 w 3282696"/>
              <a:gd name="connsiteY47" fmla="*/ 1603248 h 3863340"/>
              <a:gd name="connsiteX48" fmla="*/ 3241548 w 3282696"/>
              <a:gd name="connsiteY48" fmla="*/ 1246632 h 3863340"/>
              <a:gd name="connsiteX49" fmla="*/ 3241548 w 3282696"/>
              <a:gd name="connsiteY49" fmla="*/ 871728 h 3863340"/>
              <a:gd name="connsiteX50" fmla="*/ 3140964 w 3282696"/>
              <a:gd name="connsiteY50" fmla="*/ 451104 h 3863340"/>
              <a:gd name="connsiteX51" fmla="*/ 3003804 w 3282696"/>
              <a:gd name="connsiteY51" fmla="*/ 222504 h 3863340"/>
              <a:gd name="connsiteX52" fmla="*/ 2610612 w 3282696"/>
              <a:gd name="connsiteY52" fmla="*/ 30480 h 3863340"/>
              <a:gd name="connsiteX53" fmla="*/ 2263140 w 3282696"/>
              <a:gd name="connsiteY53" fmla="*/ 39624 h 3863340"/>
              <a:gd name="connsiteX54" fmla="*/ 1961388 w 3282696"/>
              <a:gd name="connsiteY54" fmla="*/ 176784 h 3863340"/>
              <a:gd name="connsiteX55" fmla="*/ 1860589 w 3282696"/>
              <a:gd name="connsiteY55" fmla="*/ 966188 h 3863340"/>
              <a:gd name="connsiteX56" fmla="*/ 1787614 w 3282696"/>
              <a:gd name="connsiteY56" fmla="*/ 1037626 h 3863340"/>
              <a:gd name="connsiteX57" fmla="*/ 1714640 w 3282696"/>
              <a:gd name="connsiteY57" fmla="*/ 608998 h 3863340"/>
              <a:gd name="connsiteX58" fmla="*/ 1714500 w 3282696"/>
              <a:gd name="connsiteY58" fmla="*/ 432816 h 3863340"/>
              <a:gd name="connsiteX59" fmla="*/ 1641348 w 3282696"/>
              <a:gd name="connsiteY59" fmla="*/ 286512 h 3863340"/>
              <a:gd name="connsiteX60" fmla="*/ 1549908 w 3282696"/>
              <a:gd name="connsiteY60" fmla="*/ 359664 h 3863340"/>
              <a:gd name="connsiteX61" fmla="*/ 1495716 w 3282696"/>
              <a:gd name="connsiteY61" fmla="*/ 608998 h 3863340"/>
              <a:gd name="connsiteX62" fmla="*/ 1312164 w 3282696"/>
              <a:gd name="connsiteY62" fmla="*/ 350520 h 3863340"/>
              <a:gd name="connsiteX63" fmla="*/ 1028700 w 3282696"/>
              <a:gd name="connsiteY63" fmla="*/ 85344 h 3863340"/>
              <a:gd name="connsiteX64" fmla="*/ 891540 w 3282696"/>
              <a:gd name="connsiteY64" fmla="*/ 112776 h 3863340"/>
              <a:gd name="connsiteX65" fmla="*/ 717804 w 3282696"/>
              <a:gd name="connsiteY65" fmla="*/ 249936 h 3863340"/>
              <a:gd name="connsiteX66" fmla="*/ 553212 w 3282696"/>
              <a:gd name="connsiteY66" fmla="*/ 259080 h 3863340"/>
              <a:gd name="connsiteX67" fmla="*/ 489204 w 3282696"/>
              <a:gd name="connsiteY67" fmla="*/ 167640 h 3863340"/>
              <a:gd name="connsiteX68" fmla="*/ 416052 w 3282696"/>
              <a:gd name="connsiteY68" fmla="*/ 121920 h 3863340"/>
              <a:gd name="connsiteX69" fmla="*/ 361188 w 3282696"/>
              <a:gd name="connsiteY69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544068 w 3282696"/>
              <a:gd name="connsiteY7" fmla="*/ 2353056 h 3863340"/>
              <a:gd name="connsiteX8" fmla="*/ 370332 w 3282696"/>
              <a:gd name="connsiteY8" fmla="*/ 2289048 h 3863340"/>
              <a:gd name="connsiteX9" fmla="*/ 196596 w 3282696"/>
              <a:gd name="connsiteY9" fmla="*/ 2398776 h 3863340"/>
              <a:gd name="connsiteX10" fmla="*/ 178308 w 3282696"/>
              <a:gd name="connsiteY10" fmla="*/ 2682240 h 3863340"/>
              <a:gd name="connsiteX11" fmla="*/ 141732 w 3282696"/>
              <a:gd name="connsiteY11" fmla="*/ 2773680 h 3863340"/>
              <a:gd name="connsiteX12" fmla="*/ 260604 w 3282696"/>
              <a:gd name="connsiteY12" fmla="*/ 2892552 h 3863340"/>
              <a:gd name="connsiteX13" fmla="*/ 315468 w 3282696"/>
              <a:gd name="connsiteY13" fmla="*/ 3102864 h 3863340"/>
              <a:gd name="connsiteX14" fmla="*/ 328120 w 3282696"/>
              <a:gd name="connsiteY14" fmla="*/ 3395080 h 3863340"/>
              <a:gd name="connsiteX15" fmla="*/ 507492 w 3282696"/>
              <a:gd name="connsiteY15" fmla="*/ 3514344 h 3863340"/>
              <a:gd name="connsiteX16" fmla="*/ 598932 w 3282696"/>
              <a:gd name="connsiteY16" fmla="*/ 3706368 h 3863340"/>
              <a:gd name="connsiteX17" fmla="*/ 736092 w 3282696"/>
              <a:gd name="connsiteY17" fmla="*/ 3633216 h 3863340"/>
              <a:gd name="connsiteX18" fmla="*/ 882396 w 3282696"/>
              <a:gd name="connsiteY18" fmla="*/ 3569208 h 3863340"/>
              <a:gd name="connsiteX19" fmla="*/ 1001268 w 3282696"/>
              <a:gd name="connsiteY19" fmla="*/ 3496056 h 3863340"/>
              <a:gd name="connsiteX20" fmla="*/ 1165860 w 3282696"/>
              <a:gd name="connsiteY20" fmla="*/ 3349752 h 3863340"/>
              <a:gd name="connsiteX21" fmla="*/ 1349766 w 3282696"/>
              <a:gd name="connsiteY21" fmla="*/ 3037890 h 3863340"/>
              <a:gd name="connsiteX22" fmla="*/ 1495716 w 3282696"/>
              <a:gd name="connsiteY22" fmla="*/ 2895014 h 3863340"/>
              <a:gd name="connsiteX23" fmla="*/ 1714640 w 3282696"/>
              <a:gd name="connsiteY23" fmla="*/ 2966452 h 3863340"/>
              <a:gd name="connsiteX24" fmla="*/ 1860589 w 3282696"/>
              <a:gd name="connsiteY24" fmla="*/ 3252204 h 3863340"/>
              <a:gd name="connsiteX25" fmla="*/ 1933956 w 3282696"/>
              <a:gd name="connsiteY25" fmla="*/ 3532632 h 3863340"/>
              <a:gd name="connsiteX26" fmla="*/ 2007108 w 3282696"/>
              <a:gd name="connsiteY26" fmla="*/ 3788664 h 3863340"/>
              <a:gd name="connsiteX27" fmla="*/ 2263140 w 3282696"/>
              <a:gd name="connsiteY27" fmla="*/ 3861816 h 3863340"/>
              <a:gd name="connsiteX28" fmla="*/ 2436876 w 3282696"/>
              <a:gd name="connsiteY28" fmla="*/ 3797808 h 3863340"/>
              <a:gd name="connsiteX29" fmla="*/ 2436876 w 3282696"/>
              <a:gd name="connsiteY29" fmla="*/ 3660648 h 3863340"/>
              <a:gd name="connsiteX30" fmla="*/ 2674620 w 3282696"/>
              <a:gd name="connsiteY30" fmla="*/ 3550920 h 3863340"/>
              <a:gd name="connsiteX31" fmla="*/ 2711196 w 3282696"/>
              <a:gd name="connsiteY31" fmla="*/ 3441192 h 3863340"/>
              <a:gd name="connsiteX32" fmla="*/ 2766060 w 3282696"/>
              <a:gd name="connsiteY32" fmla="*/ 3230880 h 3863340"/>
              <a:gd name="connsiteX33" fmla="*/ 2647188 w 3282696"/>
              <a:gd name="connsiteY33" fmla="*/ 2983992 h 3863340"/>
              <a:gd name="connsiteX34" fmla="*/ 2775204 w 3282696"/>
              <a:gd name="connsiteY34" fmla="*/ 2581656 h 3863340"/>
              <a:gd name="connsiteX35" fmla="*/ 2729484 w 3282696"/>
              <a:gd name="connsiteY35" fmla="*/ 2508504 h 3863340"/>
              <a:gd name="connsiteX36" fmla="*/ 2665476 w 3282696"/>
              <a:gd name="connsiteY36" fmla="*/ 2389632 h 3863340"/>
              <a:gd name="connsiteX37" fmla="*/ 2564892 w 3282696"/>
              <a:gd name="connsiteY37" fmla="*/ 2389632 h 3863340"/>
              <a:gd name="connsiteX38" fmla="*/ 2464308 w 3282696"/>
              <a:gd name="connsiteY38" fmla="*/ 2471928 h 3863340"/>
              <a:gd name="connsiteX39" fmla="*/ 2409444 w 3282696"/>
              <a:gd name="connsiteY39" fmla="*/ 2389632 h 3863340"/>
              <a:gd name="connsiteX40" fmla="*/ 2546604 w 3282696"/>
              <a:gd name="connsiteY40" fmla="*/ 2170176 h 3863340"/>
              <a:gd name="connsiteX41" fmla="*/ 2583180 w 3282696"/>
              <a:gd name="connsiteY41" fmla="*/ 2051304 h 3863340"/>
              <a:gd name="connsiteX42" fmla="*/ 2656332 w 3282696"/>
              <a:gd name="connsiteY42" fmla="*/ 1895856 h 3863340"/>
              <a:gd name="connsiteX43" fmla="*/ 2711196 w 3282696"/>
              <a:gd name="connsiteY43" fmla="*/ 1813560 h 3863340"/>
              <a:gd name="connsiteX44" fmla="*/ 2994660 w 3282696"/>
              <a:gd name="connsiteY44" fmla="*/ 1877568 h 3863340"/>
              <a:gd name="connsiteX45" fmla="*/ 3159252 w 3282696"/>
              <a:gd name="connsiteY45" fmla="*/ 1859280 h 3863340"/>
              <a:gd name="connsiteX46" fmla="*/ 3268980 w 3282696"/>
              <a:gd name="connsiteY46" fmla="*/ 1603248 h 3863340"/>
              <a:gd name="connsiteX47" fmla="*/ 3241548 w 3282696"/>
              <a:gd name="connsiteY47" fmla="*/ 1246632 h 3863340"/>
              <a:gd name="connsiteX48" fmla="*/ 3241548 w 3282696"/>
              <a:gd name="connsiteY48" fmla="*/ 871728 h 3863340"/>
              <a:gd name="connsiteX49" fmla="*/ 3140964 w 3282696"/>
              <a:gd name="connsiteY49" fmla="*/ 451104 h 3863340"/>
              <a:gd name="connsiteX50" fmla="*/ 3003804 w 3282696"/>
              <a:gd name="connsiteY50" fmla="*/ 222504 h 3863340"/>
              <a:gd name="connsiteX51" fmla="*/ 2610612 w 3282696"/>
              <a:gd name="connsiteY51" fmla="*/ 30480 h 3863340"/>
              <a:gd name="connsiteX52" fmla="*/ 2263140 w 3282696"/>
              <a:gd name="connsiteY52" fmla="*/ 39624 h 3863340"/>
              <a:gd name="connsiteX53" fmla="*/ 1961388 w 3282696"/>
              <a:gd name="connsiteY53" fmla="*/ 176784 h 3863340"/>
              <a:gd name="connsiteX54" fmla="*/ 1860589 w 3282696"/>
              <a:gd name="connsiteY54" fmla="*/ 966188 h 3863340"/>
              <a:gd name="connsiteX55" fmla="*/ 1787614 w 3282696"/>
              <a:gd name="connsiteY55" fmla="*/ 1037626 h 3863340"/>
              <a:gd name="connsiteX56" fmla="*/ 1714640 w 3282696"/>
              <a:gd name="connsiteY56" fmla="*/ 608998 h 3863340"/>
              <a:gd name="connsiteX57" fmla="*/ 1714500 w 3282696"/>
              <a:gd name="connsiteY57" fmla="*/ 432816 h 3863340"/>
              <a:gd name="connsiteX58" fmla="*/ 1641348 w 3282696"/>
              <a:gd name="connsiteY58" fmla="*/ 286512 h 3863340"/>
              <a:gd name="connsiteX59" fmla="*/ 1549908 w 3282696"/>
              <a:gd name="connsiteY59" fmla="*/ 359664 h 3863340"/>
              <a:gd name="connsiteX60" fmla="*/ 1495716 w 3282696"/>
              <a:gd name="connsiteY60" fmla="*/ 608998 h 3863340"/>
              <a:gd name="connsiteX61" fmla="*/ 1312164 w 3282696"/>
              <a:gd name="connsiteY61" fmla="*/ 350520 h 3863340"/>
              <a:gd name="connsiteX62" fmla="*/ 1028700 w 3282696"/>
              <a:gd name="connsiteY62" fmla="*/ 85344 h 3863340"/>
              <a:gd name="connsiteX63" fmla="*/ 891540 w 3282696"/>
              <a:gd name="connsiteY63" fmla="*/ 112776 h 3863340"/>
              <a:gd name="connsiteX64" fmla="*/ 717804 w 3282696"/>
              <a:gd name="connsiteY64" fmla="*/ 249936 h 3863340"/>
              <a:gd name="connsiteX65" fmla="*/ 553212 w 3282696"/>
              <a:gd name="connsiteY65" fmla="*/ 259080 h 3863340"/>
              <a:gd name="connsiteX66" fmla="*/ 489204 w 3282696"/>
              <a:gd name="connsiteY66" fmla="*/ 167640 h 3863340"/>
              <a:gd name="connsiteX67" fmla="*/ 416052 w 3282696"/>
              <a:gd name="connsiteY67" fmla="*/ 121920 h 3863340"/>
              <a:gd name="connsiteX68" fmla="*/ 361188 w 3282696"/>
              <a:gd name="connsiteY68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62356 w 3282696"/>
              <a:gd name="connsiteY6" fmla="*/ 2124456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370332 w 3282696"/>
              <a:gd name="connsiteY7" fmla="*/ 2289048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2037758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278892 w 3282696"/>
              <a:gd name="connsiteY5" fmla="*/ 1822704 h 3863340"/>
              <a:gd name="connsiteX6" fmla="*/ 547043 w 3282696"/>
              <a:gd name="connsiteY6" fmla="*/ 1894882 h 3863340"/>
              <a:gd name="connsiteX7" fmla="*/ 474068 w 3282696"/>
              <a:gd name="connsiteY7" fmla="*/ 2252072 h 3863340"/>
              <a:gd name="connsiteX8" fmla="*/ 196596 w 3282696"/>
              <a:gd name="connsiteY8" fmla="*/ 2398776 h 3863340"/>
              <a:gd name="connsiteX9" fmla="*/ 178308 w 3282696"/>
              <a:gd name="connsiteY9" fmla="*/ 2682240 h 3863340"/>
              <a:gd name="connsiteX10" fmla="*/ 141732 w 3282696"/>
              <a:gd name="connsiteY10" fmla="*/ 2773680 h 3863340"/>
              <a:gd name="connsiteX11" fmla="*/ 260604 w 3282696"/>
              <a:gd name="connsiteY11" fmla="*/ 2892552 h 3863340"/>
              <a:gd name="connsiteX12" fmla="*/ 315468 w 3282696"/>
              <a:gd name="connsiteY12" fmla="*/ 3102864 h 3863340"/>
              <a:gd name="connsiteX13" fmla="*/ 328120 w 3282696"/>
              <a:gd name="connsiteY13" fmla="*/ 3395080 h 3863340"/>
              <a:gd name="connsiteX14" fmla="*/ 507492 w 3282696"/>
              <a:gd name="connsiteY14" fmla="*/ 3514344 h 3863340"/>
              <a:gd name="connsiteX15" fmla="*/ 598932 w 3282696"/>
              <a:gd name="connsiteY15" fmla="*/ 3706368 h 3863340"/>
              <a:gd name="connsiteX16" fmla="*/ 736092 w 3282696"/>
              <a:gd name="connsiteY16" fmla="*/ 3633216 h 3863340"/>
              <a:gd name="connsiteX17" fmla="*/ 882396 w 3282696"/>
              <a:gd name="connsiteY17" fmla="*/ 3569208 h 3863340"/>
              <a:gd name="connsiteX18" fmla="*/ 1001268 w 3282696"/>
              <a:gd name="connsiteY18" fmla="*/ 3496056 h 3863340"/>
              <a:gd name="connsiteX19" fmla="*/ 1165860 w 3282696"/>
              <a:gd name="connsiteY19" fmla="*/ 3349752 h 3863340"/>
              <a:gd name="connsiteX20" fmla="*/ 1349766 w 3282696"/>
              <a:gd name="connsiteY20" fmla="*/ 3037890 h 3863340"/>
              <a:gd name="connsiteX21" fmla="*/ 1495716 w 3282696"/>
              <a:gd name="connsiteY21" fmla="*/ 2895014 h 3863340"/>
              <a:gd name="connsiteX22" fmla="*/ 1714640 w 3282696"/>
              <a:gd name="connsiteY22" fmla="*/ 2966452 h 3863340"/>
              <a:gd name="connsiteX23" fmla="*/ 1860589 w 3282696"/>
              <a:gd name="connsiteY23" fmla="*/ 3252204 h 3863340"/>
              <a:gd name="connsiteX24" fmla="*/ 1933956 w 3282696"/>
              <a:gd name="connsiteY24" fmla="*/ 3532632 h 3863340"/>
              <a:gd name="connsiteX25" fmla="*/ 2007108 w 3282696"/>
              <a:gd name="connsiteY25" fmla="*/ 3788664 h 3863340"/>
              <a:gd name="connsiteX26" fmla="*/ 2263140 w 3282696"/>
              <a:gd name="connsiteY26" fmla="*/ 3861816 h 3863340"/>
              <a:gd name="connsiteX27" fmla="*/ 2436876 w 3282696"/>
              <a:gd name="connsiteY27" fmla="*/ 3797808 h 3863340"/>
              <a:gd name="connsiteX28" fmla="*/ 2436876 w 3282696"/>
              <a:gd name="connsiteY28" fmla="*/ 3660648 h 3863340"/>
              <a:gd name="connsiteX29" fmla="*/ 2674620 w 3282696"/>
              <a:gd name="connsiteY29" fmla="*/ 3550920 h 3863340"/>
              <a:gd name="connsiteX30" fmla="*/ 2711196 w 3282696"/>
              <a:gd name="connsiteY30" fmla="*/ 3441192 h 3863340"/>
              <a:gd name="connsiteX31" fmla="*/ 2766060 w 3282696"/>
              <a:gd name="connsiteY31" fmla="*/ 3230880 h 3863340"/>
              <a:gd name="connsiteX32" fmla="*/ 2647188 w 3282696"/>
              <a:gd name="connsiteY32" fmla="*/ 2983992 h 3863340"/>
              <a:gd name="connsiteX33" fmla="*/ 2775204 w 3282696"/>
              <a:gd name="connsiteY33" fmla="*/ 2581656 h 3863340"/>
              <a:gd name="connsiteX34" fmla="*/ 2729484 w 3282696"/>
              <a:gd name="connsiteY34" fmla="*/ 2508504 h 3863340"/>
              <a:gd name="connsiteX35" fmla="*/ 2665476 w 3282696"/>
              <a:gd name="connsiteY35" fmla="*/ 2389632 h 3863340"/>
              <a:gd name="connsiteX36" fmla="*/ 2564892 w 3282696"/>
              <a:gd name="connsiteY36" fmla="*/ 2389632 h 3863340"/>
              <a:gd name="connsiteX37" fmla="*/ 2464308 w 3282696"/>
              <a:gd name="connsiteY37" fmla="*/ 2471928 h 3863340"/>
              <a:gd name="connsiteX38" fmla="*/ 2409444 w 3282696"/>
              <a:gd name="connsiteY38" fmla="*/ 2389632 h 3863340"/>
              <a:gd name="connsiteX39" fmla="*/ 2546604 w 3282696"/>
              <a:gd name="connsiteY39" fmla="*/ 2170176 h 3863340"/>
              <a:gd name="connsiteX40" fmla="*/ 2583180 w 3282696"/>
              <a:gd name="connsiteY40" fmla="*/ 2051304 h 3863340"/>
              <a:gd name="connsiteX41" fmla="*/ 2656332 w 3282696"/>
              <a:gd name="connsiteY41" fmla="*/ 1895856 h 3863340"/>
              <a:gd name="connsiteX42" fmla="*/ 2711196 w 3282696"/>
              <a:gd name="connsiteY42" fmla="*/ 1813560 h 3863340"/>
              <a:gd name="connsiteX43" fmla="*/ 2994660 w 3282696"/>
              <a:gd name="connsiteY43" fmla="*/ 1877568 h 3863340"/>
              <a:gd name="connsiteX44" fmla="*/ 3159252 w 3282696"/>
              <a:gd name="connsiteY44" fmla="*/ 1859280 h 3863340"/>
              <a:gd name="connsiteX45" fmla="*/ 3268980 w 3282696"/>
              <a:gd name="connsiteY45" fmla="*/ 1603248 h 3863340"/>
              <a:gd name="connsiteX46" fmla="*/ 3241548 w 3282696"/>
              <a:gd name="connsiteY46" fmla="*/ 1246632 h 3863340"/>
              <a:gd name="connsiteX47" fmla="*/ 3241548 w 3282696"/>
              <a:gd name="connsiteY47" fmla="*/ 871728 h 3863340"/>
              <a:gd name="connsiteX48" fmla="*/ 3140964 w 3282696"/>
              <a:gd name="connsiteY48" fmla="*/ 451104 h 3863340"/>
              <a:gd name="connsiteX49" fmla="*/ 3003804 w 3282696"/>
              <a:gd name="connsiteY49" fmla="*/ 222504 h 3863340"/>
              <a:gd name="connsiteX50" fmla="*/ 2610612 w 3282696"/>
              <a:gd name="connsiteY50" fmla="*/ 30480 h 3863340"/>
              <a:gd name="connsiteX51" fmla="*/ 2263140 w 3282696"/>
              <a:gd name="connsiteY51" fmla="*/ 39624 h 3863340"/>
              <a:gd name="connsiteX52" fmla="*/ 1961388 w 3282696"/>
              <a:gd name="connsiteY52" fmla="*/ 176784 h 3863340"/>
              <a:gd name="connsiteX53" fmla="*/ 1860589 w 3282696"/>
              <a:gd name="connsiteY53" fmla="*/ 966188 h 3863340"/>
              <a:gd name="connsiteX54" fmla="*/ 1787614 w 3282696"/>
              <a:gd name="connsiteY54" fmla="*/ 1037626 h 3863340"/>
              <a:gd name="connsiteX55" fmla="*/ 1714640 w 3282696"/>
              <a:gd name="connsiteY55" fmla="*/ 608998 h 3863340"/>
              <a:gd name="connsiteX56" fmla="*/ 1714500 w 3282696"/>
              <a:gd name="connsiteY56" fmla="*/ 432816 h 3863340"/>
              <a:gd name="connsiteX57" fmla="*/ 1641348 w 3282696"/>
              <a:gd name="connsiteY57" fmla="*/ 286512 h 3863340"/>
              <a:gd name="connsiteX58" fmla="*/ 1549908 w 3282696"/>
              <a:gd name="connsiteY58" fmla="*/ 359664 h 3863340"/>
              <a:gd name="connsiteX59" fmla="*/ 1495716 w 3282696"/>
              <a:gd name="connsiteY59" fmla="*/ 608998 h 3863340"/>
              <a:gd name="connsiteX60" fmla="*/ 1312164 w 3282696"/>
              <a:gd name="connsiteY60" fmla="*/ 350520 h 3863340"/>
              <a:gd name="connsiteX61" fmla="*/ 1028700 w 3282696"/>
              <a:gd name="connsiteY61" fmla="*/ 85344 h 3863340"/>
              <a:gd name="connsiteX62" fmla="*/ 891540 w 3282696"/>
              <a:gd name="connsiteY62" fmla="*/ 112776 h 3863340"/>
              <a:gd name="connsiteX63" fmla="*/ 717804 w 3282696"/>
              <a:gd name="connsiteY63" fmla="*/ 249936 h 3863340"/>
              <a:gd name="connsiteX64" fmla="*/ 553212 w 3282696"/>
              <a:gd name="connsiteY64" fmla="*/ 259080 h 3863340"/>
              <a:gd name="connsiteX65" fmla="*/ 489204 w 3282696"/>
              <a:gd name="connsiteY65" fmla="*/ 167640 h 3863340"/>
              <a:gd name="connsiteX66" fmla="*/ 416052 w 3282696"/>
              <a:gd name="connsiteY66" fmla="*/ 121920 h 3863340"/>
              <a:gd name="connsiteX67" fmla="*/ 361188 w 3282696"/>
              <a:gd name="connsiteY67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416052 w 3282696"/>
              <a:gd name="connsiteY65" fmla="*/ 121920 h 3863340"/>
              <a:gd name="connsiteX66" fmla="*/ 361188 w 3282696"/>
              <a:gd name="connsiteY66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891540 w 3282696"/>
              <a:gd name="connsiteY61" fmla="*/ 112776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495716 w 3282696"/>
              <a:gd name="connsiteY58" fmla="*/ 608998 h 3863340"/>
              <a:gd name="connsiteX59" fmla="*/ 1312164 w 3282696"/>
              <a:gd name="connsiteY59" fmla="*/ 350520 h 3863340"/>
              <a:gd name="connsiteX60" fmla="*/ 1028700 w 3282696"/>
              <a:gd name="connsiteY60" fmla="*/ 85344 h 3863340"/>
              <a:gd name="connsiteX61" fmla="*/ 765967 w 3282696"/>
              <a:gd name="connsiteY61" fmla="*/ 108932 h 3863340"/>
              <a:gd name="connsiteX62" fmla="*/ 717804 w 3282696"/>
              <a:gd name="connsiteY62" fmla="*/ 249936 h 3863340"/>
              <a:gd name="connsiteX63" fmla="*/ 553212 w 3282696"/>
              <a:gd name="connsiteY63" fmla="*/ 259080 h 3863340"/>
              <a:gd name="connsiteX64" fmla="*/ 489204 w 3282696"/>
              <a:gd name="connsiteY64" fmla="*/ 167640 h 3863340"/>
              <a:gd name="connsiteX65" fmla="*/ 361188 w 3282696"/>
              <a:gd name="connsiteY65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87614 w 3282696"/>
              <a:gd name="connsiteY53" fmla="*/ 1037626 h 3863340"/>
              <a:gd name="connsiteX54" fmla="*/ 1714640 w 3282696"/>
              <a:gd name="connsiteY54" fmla="*/ 608998 h 3863340"/>
              <a:gd name="connsiteX55" fmla="*/ 1714500 w 3282696"/>
              <a:gd name="connsiteY55" fmla="*/ 432816 h 3863340"/>
              <a:gd name="connsiteX56" fmla="*/ 1641348 w 3282696"/>
              <a:gd name="connsiteY56" fmla="*/ 286512 h 3863340"/>
              <a:gd name="connsiteX57" fmla="*/ 1549908 w 3282696"/>
              <a:gd name="connsiteY57" fmla="*/ 359664 h 3863340"/>
              <a:gd name="connsiteX58" fmla="*/ 1312164 w 3282696"/>
              <a:gd name="connsiteY58" fmla="*/ 350520 h 3863340"/>
              <a:gd name="connsiteX59" fmla="*/ 1028700 w 3282696"/>
              <a:gd name="connsiteY59" fmla="*/ 85344 h 3863340"/>
              <a:gd name="connsiteX60" fmla="*/ 765967 w 3282696"/>
              <a:gd name="connsiteY60" fmla="*/ 108932 h 3863340"/>
              <a:gd name="connsiteX61" fmla="*/ 717804 w 3282696"/>
              <a:gd name="connsiteY61" fmla="*/ 249936 h 3863340"/>
              <a:gd name="connsiteX62" fmla="*/ 553212 w 3282696"/>
              <a:gd name="connsiteY62" fmla="*/ 259080 h 3863340"/>
              <a:gd name="connsiteX63" fmla="*/ 489204 w 3282696"/>
              <a:gd name="connsiteY63" fmla="*/ 167640 h 3863340"/>
              <a:gd name="connsiteX64" fmla="*/ 361188 w 3282696"/>
              <a:gd name="connsiteY64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9 w 3282696"/>
              <a:gd name="connsiteY52" fmla="*/ 966188 h 3863340"/>
              <a:gd name="connsiteX53" fmla="*/ 1714640 w 3282696"/>
              <a:gd name="connsiteY53" fmla="*/ 608998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40 w 3282696"/>
              <a:gd name="connsiteY52" fmla="*/ 608998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641348 w 3282696"/>
              <a:gd name="connsiteY54" fmla="*/ 286512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641348 w 3282696"/>
              <a:gd name="connsiteY55" fmla="*/ 286512 h 3863340"/>
              <a:gd name="connsiteX56" fmla="*/ 1549908 w 3282696"/>
              <a:gd name="connsiteY56" fmla="*/ 359664 h 3863340"/>
              <a:gd name="connsiteX57" fmla="*/ 1312164 w 3282696"/>
              <a:gd name="connsiteY57" fmla="*/ 350520 h 3863340"/>
              <a:gd name="connsiteX58" fmla="*/ 1028700 w 3282696"/>
              <a:gd name="connsiteY58" fmla="*/ 85344 h 3863340"/>
              <a:gd name="connsiteX59" fmla="*/ 765967 w 3282696"/>
              <a:gd name="connsiteY59" fmla="*/ 108932 h 3863340"/>
              <a:gd name="connsiteX60" fmla="*/ 717804 w 3282696"/>
              <a:gd name="connsiteY60" fmla="*/ 249936 h 3863340"/>
              <a:gd name="connsiteX61" fmla="*/ 553212 w 3282696"/>
              <a:gd name="connsiteY61" fmla="*/ 259080 h 3863340"/>
              <a:gd name="connsiteX62" fmla="*/ 489204 w 3282696"/>
              <a:gd name="connsiteY62" fmla="*/ 167640 h 3863340"/>
              <a:gd name="connsiteX63" fmla="*/ 361188 w 3282696"/>
              <a:gd name="connsiteY63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1246632 h 3863340"/>
              <a:gd name="connsiteX46" fmla="*/ 3241548 w 3282696"/>
              <a:gd name="connsiteY46" fmla="*/ 871728 h 3863340"/>
              <a:gd name="connsiteX47" fmla="*/ 3140964 w 3282696"/>
              <a:gd name="connsiteY47" fmla="*/ 451104 h 3863340"/>
              <a:gd name="connsiteX48" fmla="*/ 3003804 w 3282696"/>
              <a:gd name="connsiteY48" fmla="*/ 222504 h 3863340"/>
              <a:gd name="connsiteX49" fmla="*/ 2610612 w 3282696"/>
              <a:gd name="connsiteY49" fmla="*/ 30480 h 3863340"/>
              <a:gd name="connsiteX50" fmla="*/ 2263140 w 3282696"/>
              <a:gd name="connsiteY50" fmla="*/ 39624 h 3863340"/>
              <a:gd name="connsiteX51" fmla="*/ 1961388 w 3282696"/>
              <a:gd name="connsiteY51" fmla="*/ 176784 h 3863340"/>
              <a:gd name="connsiteX52" fmla="*/ 1860588 w 3282696"/>
              <a:gd name="connsiteY52" fmla="*/ 751874 h 3863340"/>
              <a:gd name="connsiteX53" fmla="*/ 1714638 w 3282696"/>
              <a:gd name="connsiteY53" fmla="*/ 680436 h 3863340"/>
              <a:gd name="connsiteX54" fmla="*/ 1714500 w 3282696"/>
              <a:gd name="connsiteY54" fmla="*/ 432816 h 3863340"/>
              <a:gd name="connsiteX55" fmla="*/ 1549908 w 3282696"/>
              <a:gd name="connsiteY55" fmla="*/ 359664 h 3863340"/>
              <a:gd name="connsiteX56" fmla="*/ 1312164 w 3282696"/>
              <a:gd name="connsiteY56" fmla="*/ 350520 h 3863340"/>
              <a:gd name="connsiteX57" fmla="*/ 1028700 w 3282696"/>
              <a:gd name="connsiteY57" fmla="*/ 85344 h 3863340"/>
              <a:gd name="connsiteX58" fmla="*/ 765967 w 3282696"/>
              <a:gd name="connsiteY58" fmla="*/ 108932 h 3863340"/>
              <a:gd name="connsiteX59" fmla="*/ 717804 w 3282696"/>
              <a:gd name="connsiteY59" fmla="*/ 249936 h 3863340"/>
              <a:gd name="connsiteX60" fmla="*/ 553212 w 3282696"/>
              <a:gd name="connsiteY60" fmla="*/ 259080 h 3863340"/>
              <a:gd name="connsiteX61" fmla="*/ 489204 w 3282696"/>
              <a:gd name="connsiteY61" fmla="*/ 167640 h 3863340"/>
              <a:gd name="connsiteX62" fmla="*/ 361188 w 3282696"/>
              <a:gd name="connsiteY62" fmla="*/ 149352 h 3863340"/>
              <a:gd name="connsiteX0" fmla="*/ 361188 w 3282696"/>
              <a:gd name="connsiteY0" fmla="*/ 149352 h 3863340"/>
              <a:gd name="connsiteX1" fmla="*/ 233172 w 3282696"/>
              <a:gd name="connsiteY1" fmla="*/ 213360 h 3863340"/>
              <a:gd name="connsiteX2" fmla="*/ 41148 w 3282696"/>
              <a:gd name="connsiteY2" fmla="*/ 478536 h 3863340"/>
              <a:gd name="connsiteX3" fmla="*/ 13716 w 3282696"/>
              <a:gd name="connsiteY3" fmla="*/ 798576 h 3863340"/>
              <a:gd name="connsiteX4" fmla="*/ 123444 w 3282696"/>
              <a:gd name="connsiteY4" fmla="*/ 1511808 h 3863340"/>
              <a:gd name="connsiteX5" fmla="*/ 547043 w 3282696"/>
              <a:gd name="connsiteY5" fmla="*/ 1894882 h 3863340"/>
              <a:gd name="connsiteX6" fmla="*/ 474068 w 3282696"/>
              <a:gd name="connsiteY6" fmla="*/ 2252072 h 3863340"/>
              <a:gd name="connsiteX7" fmla="*/ 196596 w 3282696"/>
              <a:gd name="connsiteY7" fmla="*/ 2398776 h 3863340"/>
              <a:gd name="connsiteX8" fmla="*/ 178308 w 3282696"/>
              <a:gd name="connsiteY8" fmla="*/ 2682240 h 3863340"/>
              <a:gd name="connsiteX9" fmla="*/ 141732 w 3282696"/>
              <a:gd name="connsiteY9" fmla="*/ 2773680 h 3863340"/>
              <a:gd name="connsiteX10" fmla="*/ 260604 w 3282696"/>
              <a:gd name="connsiteY10" fmla="*/ 2892552 h 3863340"/>
              <a:gd name="connsiteX11" fmla="*/ 315468 w 3282696"/>
              <a:gd name="connsiteY11" fmla="*/ 3102864 h 3863340"/>
              <a:gd name="connsiteX12" fmla="*/ 328120 w 3282696"/>
              <a:gd name="connsiteY12" fmla="*/ 3395080 h 3863340"/>
              <a:gd name="connsiteX13" fmla="*/ 507492 w 3282696"/>
              <a:gd name="connsiteY13" fmla="*/ 3514344 h 3863340"/>
              <a:gd name="connsiteX14" fmla="*/ 598932 w 3282696"/>
              <a:gd name="connsiteY14" fmla="*/ 3706368 h 3863340"/>
              <a:gd name="connsiteX15" fmla="*/ 736092 w 3282696"/>
              <a:gd name="connsiteY15" fmla="*/ 3633216 h 3863340"/>
              <a:gd name="connsiteX16" fmla="*/ 882396 w 3282696"/>
              <a:gd name="connsiteY16" fmla="*/ 3569208 h 3863340"/>
              <a:gd name="connsiteX17" fmla="*/ 1001268 w 3282696"/>
              <a:gd name="connsiteY17" fmla="*/ 3496056 h 3863340"/>
              <a:gd name="connsiteX18" fmla="*/ 1165860 w 3282696"/>
              <a:gd name="connsiteY18" fmla="*/ 3349752 h 3863340"/>
              <a:gd name="connsiteX19" fmla="*/ 1349766 w 3282696"/>
              <a:gd name="connsiteY19" fmla="*/ 3037890 h 3863340"/>
              <a:gd name="connsiteX20" fmla="*/ 1495716 w 3282696"/>
              <a:gd name="connsiteY20" fmla="*/ 2895014 h 3863340"/>
              <a:gd name="connsiteX21" fmla="*/ 1714640 w 3282696"/>
              <a:gd name="connsiteY21" fmla="*/ 2966452 h 3863340"/>
              <a:gd name="connsiteX22" fmla="*/ 1860589 w 3282696"/>
              <a:gd name="connsiteY22" fmla="*/ 3252204 h 3863340"/>
              <a:gd name="connsiteX23" fmla="*/ 1933956 w 3282696"/>
              <a:gd name="connsiteY23" fmla="*/ 3532632 h 3863340"/>
              <a:gd name="connsiteX24" fmla="*/ 2007108 w 3282696"/>
              <a:gd name="connsiteY24" fmla="*/ 3788664 h 3863340"/>
              <a:gd name="connsiteX25" fmla="*/ 2263140 w 3282696"/>
              <a:gd name="connsiteY25" fmla="*/ 3861816 h 3863340"/>
              <a:gd name="connsiteX26" fmla="*/ 2436876 w 3282696"/>
              <a:gd name="connsiteY26" fmla="*/ 3797808 h 3863340"/>
              <a:gd name="connsiteX27" fmla="*/ 2436876 w 3282696"/>
              <a:gd name="connsiteY27" fmla="*/ 3660648 h 3863340"/>
              <a:gd name="connsiteX28" fmla="*/ 2674620 w 3282696"/>
              <a:gd name="connsiteY28" fmla="*/ 3550920 h 3863340"/>
              <a:gd name="connsiteX29" fmla="*/ 2711196 w 3282696"/>
              <a:gd name="connsiteY29" fmla="*/ 3441192 h 3863340"/>
              <a:gd name="connsiteX30" fmla="*/ 2766060 w 3282696"/>
              <a:gd name="connsiteY30" fmla="*/ 3230880 h 3863340"/>
              <a:gd name="connsiteX31" fmla="*/ 2647188 w 3282696"/>
              <a:gd name="connsiteY31" fmla="*/ 2983992 h 3863340"/>
              <a:gd name="connsiteX32" fmla="*/ 2775204 w 3282696"/>
              <a:gd name="connsiteY32" fmla="*/ 2581656 h 3863340"/>
              <a:gd name="connsiteX33" fmla="*/ 2729484 w 3282696"/>
              <a:gd name="connsiteY33" fmla="*/ 2508504 h 3863340"/>
              <a:gd name="connsiteX34" fmla="*/ 2665476 w 3282696"/>
              <a:gd name="connsiteY34" fmla="*/ 2389632 h 3863340"/>
              <a:gd name="connsiteX35" fmla="*/ 2564892 w 3282696"/>
              <a:gd name="connsiteY35" fmla="*/ 2389632 h 3863340"/>
              <a:gd name="connsiteX36" fmla="*/ 2464308 w 3282696"/>
              <a:gd name="connsiteY36" fmla="*/ 2471928 h 3863340"/>
              <a:gd name="connsiteX37" fmla="*/ 2409444 w 3282696"/>
              <a:gd name="connsiteY37" fmla="*/ 2389632 h 3863340"/>
              <a:gd name="connsiteX38" fmla="*/ 2546604 w 3282696"/>
              <a:gd name="connsiteY38" fmla="*/ 2170176 h 3863340"/>
              <a:gd name="connsiteX39" fmla="*/ 2583180 w 3282696"/>
              <a:gd name="connsiteY39" fmla="*/ 2051304 h 3863340"/>
              <a:gd name="connsiteX40" fmla="*/ 2656332 w 3282696"/>
              <a:gd name="connsiteY40" fmla="*/ 1895856 h 3863340"/>
              <a:gd name="connsiteX41" fmla="*/ 2711196 w 3282696"/>
              <a:gd name="connsiteY41" fmla="*/ 1813560 h 3863340"/>
              <a:gd name="connsiteX42" fmla="*/ 2994660 w 3282696"/>
              <a:gd name="connsiteY42" fmla="*/ 1877568 h 3863340"/>
              <a:gd name="connsiteX43" fmla="*/ 3159252 w 3282696"/>
              <a:gd name="connsiteY43" fmla="*/ 1859280 h 3863340"/>
              <a:gd name="connsiteX44" fmla="*/ 3268980 w 3282696"/>
              <a:gd name="connsiteY44" fmla="*/ 1603248 h 3863340"/>
              <a:gd name="connsiteX45" fmla="*/ 3241548 w 3282696"/>
              <a:gd name="connsiteY45" fmla="*/ 871728 h 3863340"/>
              <a:gd name="connsiteX46" fmla="*/ 3140964 w 3282696"/>
              <a:gd name="connsiteY46" fmla="*/ 451104 h 3863340"/>
              <a:gd name="connsiteX47" fmla="*/ 3003804 w 3282696"/>
              <a:gd name="connsiteY47" fmla="*/ 222504 h 3863340"/>
              <a:gd name="connsiteX48" fmla="*/ 2610612 w 3282696"/>
              <a:gd name="connsiteY48" fmla="*/ 30480 h 3863340"/>
              <a:gd name="connsiteX49" fmla="*/ 2263140 w 3282696"/>
              <a:gd name="connsiteY49" fmla="*/ 39624 h 3863340"/>
              <a:gd name="connsiteX50" fmla="*/ 1961388 w 3282696"/>
              <a:gd name="connsiteY50" fmla="*/ 176784 h 3863340"/>
              <a:gd name="connsiteX51" fmla="*/ 1860588 w 3282696"/>
              <a:gd name="connsiteY51" fmla="*/ 751874 h 3863340"/>
              <a:gd name="connsiteX52" fmla="*/ 1714638 w 3282696"/>
              <a:gd name="connsiteY52" fmla="*/ 680436 h 3863340"/>
              <a:gd name="connsiteX53" fmla="*/ 1714500 w 3282696"/>
              <a:gd name="connsiteY53" fmla="*/ 432816 h 3863340"/>
              <a:gd name="connsiteX54" fmla="*/ 1549908 w 3282696"/>
              <a:gd name="connsiteY54" fmla="*/ 359664 h 3863340"/>
              <a:gd name="connsiteX55" fmla="*/ 1312164 w 3282696"/>
              <a:gd name="connsiteY55" fmla="*/ 350520 h 3863340"/>
              <a:gd name="connsiteX56" fmla="*/ 1028700 w 3282696"/>
              <a:gd name="connsiteY56" fmla="*/ 85344 h 3863340"/>
              <a:gd name="connsiteX57" fmla="*/ 765967 w 3282696"/>
              <a:gd name="connsiteY57" fmla="*/ 108932 h 3863340"/>
              <a:gd name="connsiteX58" fmla="*/ 717804 w 3282696"/>
              <a:gd name="connsiteY58" fmla="*/ 249936 h 3863340"/>
              <a:gd name="connsiteX59" fmla="*/ 553212 w 3282696"/>
              <a:gd name="connsiteY59" fmla="*/ 259080 h 3863340"/>
              <a:gd name="connsiteX60" fmla="*/ 489204 w 3282696"/>
              <a:gd name="connsiteY60" fmla="*/ 167640 h 3863340"/>
              <a:gd name="connsiteX61" fmla="*/ 361188 w 3282696"/>
              <a:gd name="connsiteY61" fmla="*/ 149352 h 3863340"/>
              <a:gd name="connsiteX0" fmla="*/ 361188 w 3244596"/>
              <a:gd name="connsiteY0" fmla="*/ 149352 h 3863340"/>
              <a:gd name="connsiteX1" fmla="*/ 233172 w 3244596"/>
              <a:gd name="connsiteY1" fmla="*/ 213360 h 3863340"/>
              <a:gd name="connsiteX2" fmla="*/ 41148 w 3244596"/>
              <a:gd name="connsiteY2" fmla="*/ 478536 h 3863340"/>
              <a:gd name="connsiteX3" fmla="*/ 13716 w 3244596"/>
              <a:gd name="connsiteY3" fmla="*/ 798576 h 3863340"/>
              <a:gd name="connsiteX4" fmla="*/ 123444 w 3244596"/>
              <a:gd name="connsiteY4" fmla="*/ 1511808 h 3863340"/>
              <a:gd name="connsiteX5" fmla="*/ 547043 w 3244596"/>
              <a:gd name="connsiteY5" fmla="*/ 1894882 h 3863340"/>
              <a:gd name="connsiteX6" fmla="*/ 474068 w 3244596"/>
              <a:gd name="connsiteY6" fmla="*/ 2252072 h 3863340"/>
              <a:gd name="connsiteX7" fmla="*/ 196596 w 3244596"/>
              <a:gd name="connsiteY7" fmla="*/ 2398776 h 3863340"/>
              <a:gd name="connsiteX8" fmla="*/ 178308 w 3244596"/>
              <a:gd name="connsiteY8" fmla="*/ 2682240 h 3863340"/>
              <a:gd name="connsiteX9" fmla="*/ 141732 w 3244596"/>
              <a:gd name="connsiteY9" fmla="*/ 2773680 h 3863340"/>
              <a:gd name="connsiteX10" fmla="*/ 260604 w 3244596"/>
              <a:gd name="connsiteY10" fmla="*/ 2892552 h 3863340"/>
              <a:gd name="connsiteX11" fmla="*/ 315468 w 3244596"/>
              <a:gd name="connsiteY11" fmla="*/ 3102864 h 3863340"/>
              <a:gd name="connsiteX12" fmla="*/ 328120 w 3244596"/>
              <a:gd name="connsiteY12" fmla="*/ 3395080 h 3863340"/>
              <a:gd name="connsiteX13" fmla="*/ 507492 w 3244596"/>
              <a:gd name="connsiteY13" fmla="*/ 3514344 h 3863340"/>
              <a:gd name="connsiteX14" fmla="*/ 598932 w 3244596"/>
              <a:gd name="connsiteY14" fmla="*/ 3706368 h 3863340"/>
              <a:gd name="connsiteX15" fmla="*/ 736092 w 3244596"/>
              <a:gd name="connsiteY15" fmla="*/ 3633216 h 3863340"/>
              <a:gd name="connsiteX16" fmla="*/ 882396 w 3244596"/>
              <a:gd name="connsiteY16" fmla="*/ 3569208 h 3863340"/>
              <a:gd name="connsiteX17" fmla="*/ 1001268 w 3244596"/>
              <a:gd name="connsiteY17" fmla="*/ 3496056 h 3863340"/>
              <a:gd name="connsiteX18" fmla="*/ 1165860 w 3244596"/>
              <a:gd name="connsiteY18" fmla="*/ 3349752 h 3863340"/>
              <a:gd name="connsiteX19" fmla="*/ 1349766 w 3244596"/>
              <a:gd name="connsiteY19" fmla="*/ 3037890 h 3863340"/>
              <a:gd name="connsiteX20" fmla="*/ 1495716 w 3244596"/>
              <a:gd name="connsiteY20" fmla="*/ 2895014 h 3863340"/>
              <a:gd name="connsiteX21" fmla="*/ 1714640 w 3244596"/>
              <a:gd name="connsiteY21" fmla="*/ 2966452 h 3863340"/>
              <a:gd name="connsiteX22" fmla="*/ 1860589 w 3244596"/>
              <a:gd name="connsiteY22" fmla="*/ 3252204 h 3863340"/>
              <a:gd name="connsiteX23" fmla="*/ 1933956 w 3244596"/>
              <a:gd name="connsiteY23" fmla="*/ 3532632 h 3863340"/>
              <a:gd name="connsiteX24" fmla="*/ 2007108 w 3244596"/>
              <a:gd name="connsiteY24" fmla="*/ 3788664 h 3863340"/>
              <a:gd name="connsiteX25" fmla="*/ 2263140 w 3244596"/>
              <a:gd name="connsiteY25" fmla="*/ 3861816 h 3863340"/>
              <a:gd name="connsiteX26" fmla="*/ 2436876 w 3244596"/>
              <a:gd name="connsiteY26" fmla="*/ 3797808 h 3863340"/>
              <a:gd name="connsiteX27" fmla="*/ 2436876 w 3244596"/>
              <a:gd name="connsiteY27" fmla="*/ 3660648 h 3863340"/>
              <a:gd name="connsiteX28" fmla="*/ 2674620 w 3244596"/>
              <a:gd name="connsiteY28" fmla="*/ 3550920 h 3863340"/>
              <a:gd name="connsiteX29" fmla="*/ 2711196 w 3244596"/>
              <a:gd name="connsiteY29" fmla="*/ 3441192 h 3863340"/>
              <a:gd name="connsiteX30" fmla="*/ 2766060 w 3244596"/>
              <a:gd name="connsiteY30" fmla="*/ 3230880 h 3863340"/>
              <a:gd name="connsiteX31" fmla="*/ 2647188 w 3244596"/>
              <a:gd name="connsiteY31" fmla="*/ 2983992 h 3863340"/>
              <a:gd name="connsiteX32" fmla="*/ 2775204 w 3244596"/>
              <a:gd name="connsiteY32" fmla="*/ 2581656 h 3863340"/>
              <a:gd name="connsiteX33" fmla="*/ 2729484 w 3244596"/>
              <a:gd name="connsiteY33" fmla="*/ 2508504 h 3863340"/>
              <a:gd name="connsiteX34" fmla="*/ 2665476 w 3244596"/>
              <a:gd name="connsiteY34" fmla="*/ 2389632 h 3863340"/>
              <a:gd name="connsiteX35" fmla="*/ 2564892 w 3244596"/>
              <a:gd name="connsiteY35" fmla="*/ 2389632 h 3863340"/>
              <a:gd name="connsiteX36" fmla="*/ 2464308 w 3244596"/>
              <a:gd name="connsiteY36" fmla="*/ 2471928 h 3863340"/>
              <a:gd name="connsiteX37" fmla="*/ 2409444 w 3244596"/>
              <a:gd name="connsiteY37" fmla="*/ 2389632 h 3863340"/>
              <a:gd name="connsiteX38" fmla="*/ 2546604 w 3244596"/>
              <a:gd name="connsiteY38" fmla="*/ 2170176 h 3863340"/>
              <a:gd name="connsiteX39" fmla="*/ 2583180 w 3244596"/>
              <a:gd name="connsiteY39" fmla="*/ 2051304 h 3863340"/>
              <a:gd name="connsiteX40" fmla="*/ 2656332 w 3244596"/>
              <a:gd name="connsiteY40" fmla="*/ 1895856 h 3863340"/>
              <a:gd name="connsiteX41" fmla="*/ 2711196 w 3244596"/>
              <a:gd name="connsiteY41" fmla="*/ 1813560 h 3863340"/>
              <a:gd name="connsiteX42" fmla="*/ 2994660 w 3244596"/>
              <a:gd name="connsiteY42" fmla="*/ 1877568 h 3863340"/>
              <a:gd name="connsiteX43" fmla="*/ 3159252 w 3244596"/>
              <a:gd name="connsiteY43" fmla="*/ 1859280 h 3863340"/>
              <a:gd name="connsiteX44" fmla="*/ 3241548 w 3244596"/>
              <a:gd name="connsiteY44" fmla="*/ 871728 h 3863340"/>
              <a:gd name="connsiteX45" fmla="*/ 3140964 w 3244596"/>
              <a:gd name="connsiteY45" fmla="*/ 451104 h 3863340"/>
              <a:gd name="connsiteX46" fmla="*/ 3003804 w 3244596"/>
              <a:gd name="connsiteY46" fmla="*/ 222504 h 3863340"/>
              <a:gd name="connsiteX47" fmla="*/ 2610612 w 3244596"/>
              <a:gd name="connsiteY47" fmla="*/ 30480 h 3863340"/>
              <a:gd name="connsiteX48" fmla="*/ 2263140 w 3244596"/>
              <a:gd name="connsiteY48" fmla="*/ 39624 h 3863340"/>
              <a:gd name="connsiteX49" fmla="*/ 1961388 w 3244596"/>
              <a:gd name="connsiteY49" fmla="*/ 176784 h 3863340"/>
              <a:gd name="connsiteX50" fmla="*/ 1860588 w 3244596"/>
              <a:gd name="connsiteY50" fmla="*/ 751874 h 3863340"/>
              <a:gd name="connsiteX51" fmla="*/ 1714638 w 3244596"/>
              <a:gd name="connsiteY51" fmla="*/ 680436 h 3863340"/>
              <a:gd name="connsiteX52" fmla="*/ 1714500 w 3244596"/>
              <a:gd name="connsiteY52" fmla="*/ 432816 h 3863340"/>
              <a:gd name="connsiteX53" fmla="*/ 1549908 w 3244596"/>
              <a:gd name="connsiteY53" fmla="*/ 359664 h 3863340"/>
              <a:gd name="connsiteX54" fmla="*/ 1312164 w 3244596"/>
              <a:gd name="connsiteY54" fmla="*/ 350520 h 3863340"/>
              <a:gd name="connsiteX55" fmla="*/ 1028700 w 3244596"/>
              <a:gd name="connsiteY55" fmla="*/ 85344 h 3863340"/>
              <a:gd name="connsiteX56" fmla="*/ 765967 w 3244596"/>
              <a:gd name="connsiteY56" fmla="*/ 108932 h 3863340"/>
              <a:gd name="connsiteX57" fmla="*/ 717804 w 3244596"/>
              <a:gd name="connsiteY57" fmla="*/ 249936 h 3863340"/>
              <a:gd name="connsiteX58" fmla="*/ 553212 w 3244596"/>
              <a:gd name="connsiteY58" fmla="*/ 259080 h 3863340"/>
              <a:gd name="connsiteX59" fmla="*/ 489204 w 3244596"/>
              <a:gd name="connsiteY59" fmla="*/ 167640 h 3863340"/>
              <a:gd name="connsiteX60" fmla="*/ 361188 w 3244596"/>
              <a:gd name="connsiteY60" fmla="*/ 149352 h 3863340"/>
              <a:gd name="connsiteX0" fmla="*/ 361188 w 3265932"/>
              <a:gd name="connsiteY0" fmla="*/ 149352 h 3863340"/>
              <a:gd name="connsiteX1" fmla="*/ 233172 w 3265932"/>
              <a:gd name="connsiteY1" fmla="*/ 213360 h 3863340"/>
              <a:gd name="connsiteX2" fmla="*/ 41148 w 3265932"/>
              <a:gd name="connsiteY2" fmla="*/ 478536 h 3863340"/>
              <a:gd name="connsiteX3" fmla="*/ 13716 w 3265932"/>
              <a:gd name="connsiteY3" fmla="*/ 798576 h 3863340"/>
              <a:gd name="connsiteX4" fmla="*/ 123444 w 3265932"/>
              <a:gd name="connsiteY4" fmla="*/ 1511808 h 3863340"/>
              <a:gd name="connsiteX5" fmla="*/ 547043 w 3265932"/>
              <a:gd name="connsiteY5" fmla="*/ 1894882 h 3863340"/>
              <a:gd name="connsiteX6" fmla="*/ 474068 w 3265932"/>
              <a:gd name="connsiteY6" fmla="*/ 2252072 h 3863340"/>
              <a:gd name="connsiteX7" fmla="*/ 196596 w 3265932"/>
              <a:gd name="connsiteY7" fmla="*/ 2398776 h 3863340"/>
              <a:gd name="connsiteX8" fmla="*/ 178308 w 3265932"/>
              <a:gd name="connsiteY8" fmla="*/ 2682240 h 3863340"/>
              <a:gd name="connsiteX9" fmla="*/ 141732 w 3265932"/>
              <a:gd name="connsiteY9" fmla="*/ 2773680 h 3863340"/>
              <a:gd name="connsiteX10" fmla="*/ 260604 w 3265932"/>
              <a:gd name="connsiteY10" fmla="*/ 2892552 h 3863340"/>
              <a:gd name="connsiteX11" fmla="*/ 315468 w 3265932"/>
              <a:gd name="connsiteY11" fmla="*/ 3102864 h 3863340"/>
              <a:gd name="connsiteX12" fmla="*/ 328120 w 3265932"/>
              <a:gd name="connsiteY12" fmla="*/ 3395080 h 3863340"/>
              <a:gd name="connsiteX13" fmla="*/ 507492 w 3265932"/>
              <a:gd name="connsiteY13" fmla="*/ 3514344 h 3863340"/>
              <a:gd name="connsiteX14" fmla="*/ 598932 w 3265932"/>
              <a:gd name="connsiteY14" fmla="*/ 3706368 h 3863340"/>
              <a:gd name="connsiteX15" fmla="*/ 736092 w 3265932"/>
              <a:gd name="connsiteY15" fmla="*/ 3633216 h 3863340"/>
              <a:gd name="connsiteX16" fmla="*/ 882396 w 3265932"/>
              <a:gd name="connsiteY16" fmla="*/ 3569208 h 3863340"/>
              <a:gd name="connsiteX17" fmla="*/ 1001268 w 3265932"/>
              <a:gd name="connsiteY17" fmla="*/ 3496056 h 3863340"/>
              <a:gd name="connsiteX18" fmla="*/ 1165860 w 3265932"/>
              <a:gd name="connsiteY18" fmla="*/ 3349752 h 3863340"/>
              <a:gd name="connsiteX19" fmla="*/ 1349766 w 3265932"/>
              <a:gd name="connsiteY19" fmla="*/ 3037890 h 3863340"/>
              <a:gd name="connsiteX20" fmla="*/ 1495716 w 3265932"/>
              <a:gd name="connsiteY20" fmla="*/ 2895014 h 3863340"/>
              <a:gd name="connsiteX21" fmla="*/ 1714640 w 3265932"/>
              <a:gd name="connsiteY21" fmla="*/ 2966452 h 3863340"/>
              <a:gd name="connsiteX22" fmla="*/ 1860589 w 3265932"/>
              <a:gd name="connsiteY22" fmla="*/ 3252204 h 3863340"/>
              <a:gd name="connsiteX23" fmla="*/ 1933956 w 3265932"/>
              <a:gd name="connsiteY23" fmla="*/ 3532632 h 3863340"/>
              <a:gd name="connsiteX24" fmla="*/ 2007108 w 3265932"/>
              <a:gd name="connsiteY24" fmla="*/ 3788664 h 3863340"/>
              <a:gd name="connsiteX25" fmla="*/ 2263140 w 3265932"/>
              <a:gd name="connsiteY25" fmla="*/ 3861816 h 3863340"/>
              <a:gd name="connsiteX26" fmla="*/ 2436876 w 3265932"/>
              <a:gd name="connsiteY26" fmla="*/ 3797808 h 3863340"/>
              <a:gd name="connsiteX27" fmla="*/ 2436876 w 3265932"/>
              <a:gd name="connsiteY27" fmla="*/ 3660648 h 3863340"/>
              <a:gd name="connsiteX28" fmla="*/ 2674620 w 3265932"/>
              <a:gd name="connsiteY28" fmla="*/ 3550920 h 3863340"/>
              <a:gd name="connsiteX29" fmla="*/ 2711196 w 3265932"/>
              <a:gd name="connsiteY29" fmla="*/ 3441192 h 3863340"/>
              <a:gd name="connsiteX30" fmla="*/ 2766060 w 3265932"/>
              <a:gd name="connsiteY30" fmla="*/ 3230880 h 3863340"/>
              <a:gd name="connsiteX31" fmla="*/ 2647188 w 3265932"/>
              <a:gd name="connsiteY31" fmla="*/ 2983992 h 3863340"/>
              <a:gd name="connsiteX32" fmla="*/ 2775204 w 3265932"/>
              <a:gd name="connsiteY32" fmla="*/ 2581656 h 3863340"/>
              <a:gd name="connsiteX33" fmla="*/ 2729484 w 3265932"/>
              <a:gd name="connsiteY33" fmla="*/ 2508504 h 3863340"/>
              <a:gd name="connsiteX34" fmla="*/ 2665476 w 3265932"/>
              <a:gd name="connsiteY34" fmla="*/ 2389632 h 3863340"/>
              <a:gd name="connsiteX35" fmla="*/ 2564892 w 3265932"/>
              <a:gd name="connsiteY35" fmla="*/ 2389632 h 3863340"/>
              <a:gd name="connsiteX36" fmla="*/ 2464308 w 3265932"/>
              <a:gd name="connsiteY36" fmla="*/ 2471928 h 3863340"/>
              <a:gd name="connsiteX37" fmla="*/ 2409444 w 3265932"/>
              <a:gd name="connsiteY37" fmla="*/ 2389632 h 3863340"/>
              <a:gd name="connsiteX38" fmla="*/ 2546604 w 3265932"/>
              <a:gd name="connsiteY38" fmla="*/ 2170176 h 3863340"/>
              <a:gd name="connsiteX39" fmla="*/ 2583180 w 3265932"/>
              <a:gd name="connsiteY39" fmla="*/ 2051304 h 3863340"/>
              <a:gd name="connsiteX40" fmla="*/ 2656332 w 3265932"/>
              <a:gd name="connsiteY40" fmla="*/ 1895856 h 3863340"/>
              <a:gd name="connsiteX41" fmla="*/ 2711196 w 3265932"/>
              <a:gd name="connsiteY41" fmla="*/ 1813560 h 3863340"/>
              <a:gd name="connsiteX42" fmla="*/ 2994660 w 3265932"/>
              <a:gd name="connsiteY42" fmla="*/ 1877568 h 3863340"/>
              <a:gd name="connsiteX43" fmla="*/ 3241548 w 3265932"/>
              <a:gd name="connsiteY43" fmla="*/ 871728 h 3863340"/>
              <a:gd name="connsiteX44" fmla="*/ 3140964 w 3265932"/>
              <a:gd name="connsiteY44" fmla="*/ 451104 h 3863340"/>
              <a:gd name="connsiteX45" fmla="*/ 3003804 w 3265932"/>
              <a:gd name="connsiteY45" fmla="*/ 222504 h 3863340"/>
              <a:gd name="connsiteX46" fmla="*/ 2610612 w 3265932"/>
              <a:gd name="connsiteY46" fmla="*/ 30480 h 3863340"/>
              <a:gd name="connsiteX47" fmla="*/ 2263140 w 3265932"/>
              <a:gd name="connsiteY47" fmla="*/ 39624 h 3863340"/>
              <a:gd name="connsiteX48" fmla="*/ 1961388 w 3265932"/>
              <a:gd name="connsiteY48" fmla="*/ 176784 h 3863340"/>
              <a:gd name="connsiteX49" fmla="*/ 1860588 w 3265932"/>
              <a:gd name="connsiteY49" fmla="*/ 751874 h 3863340"/>
              <a:gd name="connsiteX50" fmla="*/ 1714638 w 3265932"/>
              <a:gd name="connsiteY50" fmla="*/ 680436 h 3863340"/>
              <a:gd name="connsiteX51" fmla="*/ 1714500 w 3265932"/>
              <a:gd name="connsiteY51" fmla="*/ 432816 h 3863340"/>
              <a:gd name="connsiteX52" fmla="*/ 1549908 w 3265932"/>
              <a:gd name="connsiteY52" fmla="*/ 359664 h 3863340"/>
              <a:gd name="connsiteX53" fmla="*/ 1312164 w 3265932"/>
              <a:gd name="connsiteY53" fmla="*/ 350520 h 3863340"/>
              <a:gd name="connsiteX54" fmla="*/ 1028700 w 3265932"/>
              <a:gd name="connsiteY54" fmla="*/ 85344 h 3863340"/>
              <a:gd name="connsiteX55" fmla="*/ 765967 w 3265932"/>
              <a:gd name="connsiteY55" fmla="*/ 108932 h 3863340"/>
              <a:gd name="connsiteX56" fmla="*/ 717804 w 3265932"/>
              <a:gd name="connsiteY56" fmla="*/ 249936 h 3863340"/>
              <a:gd name="connsiteX57" fmla="*/ 553212 w 3265932"/>
              <a:gd name="connsiteY57" fmla="*/ 259080 h 3863340"/>
              <a:gd name="connsiteX58" fmla="*/ 489204 w 3265932"/>
              <a:gd name="connsiteY58" fmla="*/ 167640 h 3863340"/>
              <a:gd name="connsiteX59" fmla="*/ 361188 w 3265932"/>
              <a:gd name="connsiteY59" fmla="*/ 149352 h 3863340"/>
              <a:gd name="connsiteX0" fmla="*/ 361188 w 3313176"/>
              <a:gd name="connsiteY0" fmla="*/ 149352 h 3863340"/>
              <a:gd name="connsiteX1" fmla="*/ 233172 w 3313176"/>
              <a:gd name="connsiteY1" fmla="*/ 213360 h 3863340"/>
              <a:gd name="connsiteX2" fmla="*/ 41148 w 3313176"/>
              <a:gd name="connsiteY2" fmla="*/ 478536 h 3863340"/>
              <a:gd name="connsiteX3" fmla="*/ 13716 w 3313176"/>
              <a:gd name="connsiteY3" fmla="*/ 798576 h 3863340"/>
              <a:gd name="connsiteX4" fmla="*/ 123444 w 3313176"/>
              <a:gd name="connsiteY4" fmla="*/ 1511808 h 3863340"/>
              <a:gd name="connsiteX5" fmla="*/ 547043 w 3313176"/>
              <a:gd name="connsiteY5" fmla="*/ 1894882 h 3863340"/>
              <a:gd name="connsiteX6" fmla="*/ 474068 w 3313176"/>
              <a:gd name="connsiteY6" fmla="*/ 2252072 h 3863340"/>
              <a:gd name="connsiteX7" fmla="*/ 196596 w 3313176"/>
              <a:gd name="connsiteY7" fmla="*/ 2398776 h 3863340"/>
              <a:gd name="connsiteX8" fmla="*/ 178308 w 3313176"/>
              <a:gd name="connsiteY8" fmla="*/ 2682240 h 3863340"/>
              <a:gd name="connsiteX9" fmla="*/ 141732 w 3313176"/>
              <a:gd name="connsiteY9" fmla="*/ 2773680 h 3863340"/>
              <a:gd name="connsiteX10" fmla="*/ 260604 w 3313176"/>
              <a:gd name="connsiteY10" fmla="*/ 2892552 h 3863340"/>
              <a:gd name="connsiteX11" fmla="*/ 315468 w 3313176"/>
              <a:gd name="connsiteY11" fmla="*/ 3102864 h 3863340"/>
              <a:gd name="connsiteX12" fmla="*/ 328120 w 3313176"/>
              <a:gd name="connsiteY12" fmla="*/ 3395080 h 3863340"/>
              <a:gd name="connsiteX13" fmla="*/ 507492 w 3313176"/>
              <a:gd name="connsiteY13" fmla="*/ 3514344 h 3863340"/>
              <a:gd name="connsiteX14" fmla="*/ 598932 w 3313176"/>
              <a:gd name="connsiteY14" fmla="*/ 3706368 h 3863340"/>
              <a:gd name="connsiteX15" fmla="*/ 736092 w 3313176"/>
              <a:gd name="connsiteY15" fmla="*/ 3633216 h 3863340"/>
              <a:gd name="connsiteX16" fmla="*/ 882396 w 3313176"/>
              <a:gd name="connsiteY16" fmla="*/ 3569208 h 3863340"/>
              <a:gd name="connsiteX17" fmla="*/ 1001268 w 3313176"/>
              <a:gd name="connsiteY17" fmla="*/ 3496056 h 3863340"/>
              <a:gd name="connsiteX18" fmla="*/ 1165860 w 3313176"/>
              <a:gd name="connsiteY18" fmla="*/ 3349752 h 3863340"/>
              <a:gd name="connsiteX19" fmla="*/ 1349766 w 3313176"/>
              <a:gd name="connsiteY19" fmla="*/ 3037890 h 3863340"/>
              <a:gd name="connsiteX20" fmla="*/ 1495716 w 3313176"/>
              <a:gd name="connsiteY20" fmla="*/ 2895014 h 3863340"/>
              <a:gd name="connsiteX21" fmla="*/ 1714640 w 3313176"/>
              <a:gd name="connsiteY21" fmla="*/ 2966452 h 3863340"/>
              <a:gd name="connsiteX22" fmla="*/ 1860589 w 3313176"/>
              <a:gd name="connsiteY22" fmla="*/ 3252204 h 3863340"/>
              <a:gd name="connsiteX23" fmla="*/ 1933956 w 3313176"/>
              <a:gd name="connsiteY23" fmla="*/ 3532632 h 3863340"/>
              <a:gd name="connsiteX24" fmla="*/ 2007108 w 3313176"/>
              <a:gd name="connsiteY24" fmla="*/ 3788664 h 3863340"/>
              <a:gd name="connsiteX25" fmla="*/ 2263140 w 3313176"/>
              <a:gd name="connsiteY25" fmla="*/ 3861816 h 3863340"/>
              <a:gd name="connsiteX26" fmla="*/ 2436876 w 3313176"/>
              <a:gd name="connsiteY26" fmla="*/ 3797808 h 3863340"/>
              <a:gd name="connsiteX27" fmla="*/ 2436876 w 3313176"/>
              <a:gd name="connsiteY27" fmla="*/ 3660648 h 3863340"/>
              <a:gd name="connsiteX28" fmla="*/ 2674620 w 3313176"/>
              <a:gd name="connsiteY28" fmla="*/ 3550920 h 3863340"/>
              <a:gd name="connsiteX29" fmla="*/ 2711196 w 3313176"/>
              <a:gd name="connsiteY29" fmla="*/ 3441192 h 3863340"/>
              <a:gd name="connsiteX30" fmla="*/ 2766060 w 3313176"/>
              <a:gd name="connsiteY30" fmla="*/ 3230880 h 3863340"/>
              <a:gd name="connsiteX31" fmla="*/ 2647188 w 3313176"/>
              <a:gd name="connsiteY31" fmla="*/ 2983992 h 3863340"/>
              <a:gd name="connsiteX32" fmla="*/ 2775204 w 3313176"/>
              <a:gd name="connsiteY32" fmla="*/ 2581656 h 3863340"/>
              <a:gd name="connsiteX33" fmla="*/ 2729484 w 3313176"/>
              <a:gd name="connsiteY33" fmla="*/ 2508504 h 3863340"/>
              <a:gd name="connsiteX34" fmla="*/ 2665476 w 3313176"/>
              <a:gd name="connsiteY34" fmla="*/ 2389632 h 3863340"/>
              <a:gd name="connsiteX35" fmla="*/ 2564892 w 3313176"/>
              <a:gd name="connsiteY35" fmla="*/ 2389632 h 3863340"/>
              <a:gd name="connsiteX36" fmla="*/ 2464308 w 3313176"/>
              <a:gd name="connsiteY36" fmla="*/ 2471928 h 3863340"/>
              <a:gd name="connsiteX37" fmla="*/ 2409444 w 3313176"/>
              <a:gd name="connsiteY37" fmla="*/ 2389632 h 3863340"/>
              <a:gd name="connsiteX38" fmla="*/ 2546604 w 3313176"/>
              <a:gd name="connsiteY38" fmla="*/ 2170176 h 3863340"/>
              <a:gd name="connsiteX39" fmla="*/ 2583180 w 3313176"/>
              <a:gd name="connsiteY39" fmla="*/ 2051304 h 3863340"/>
              <a:gd name="connsiteX40" fmla="*/ 2656332 w 3313176"/>
              <a:gd name="connsiteY40" fmla="*/ 1895856 h 3863340"/>
              <a:gd name="connsiteX41" fmla="*/ 2711196 w 3313176"/>
              <a:gd name="connsiteY41" fmla="*/ 1813560 h 3863340"/>
              <a:gd name="connsiteX42" fmla="*/ 3241548 w 3313176"/>
              <a:gd name="connsiteY42" fmla="*/ 871728 h 3863340"/>
              <a:gd name="connsiteX43" fmla="*/ 3140964 w 3313176"/>
              <a:gd name="connsiteY43" fmla="*/ 451104 h 3863340"/>
              <a:gd name="connsiteX44" fmla="*/ 3003804 w 3313176"/>
              <a:gd name="connsiteY44" fmla="*/ 222504 h 3863340"/>
              <a:gd name="connsiteX45" fmla="*/ 2610612 w 3313176"/>
              <a:gd name="connsiteY45" fmla="*/ 30480 h 3863340"/>
              <a:gd name="connsiteX46" fmla="*/ 2263140 w 3313176"/>
              <a:gd name="connsiteY46" fmla="*/ 39624 h 3863340"/>
              <a:gd name="connsiteX47" fmla="*/ 1961388 w 3313176"/>
              <a:gd name="connsiteY47" fmla="*/ 176784 h 3863340"/>
              <a:gd name="connsiteX48" fmla="*/ 1860588 w 3313176"/>
              <a:gd name="connsiteY48" fmla="*/ 751874 h 3863340"/>
              <a:gd name="connsiteX49" fmla="*/ 1714638 w 3313176"/>
              <a:gd name="connsiteY49" fmla="*/ 680436 h 3863340"/>
              <a:gd name="connsiteX50" fmla="*/ 1714500 w 3313176"/>
              <a:gd name="connsiteY50" fmla="*/ 432816 h 3863340"/>
              <a:gd name="connsiteX51" fmla="*/ 1549908 w 3313176"/>
              <a:gd name="connsiteY51" fmla="*/ 359664 h 3863340"/>
              <a:gd name="connsiteX52" fmla="*/ 1312164 w 3313176"/>
              <a:gd name="connsiteY52" fmla="*/ 350520 h 3863340"/>
              <a:gd name="connsiteX53" fmla="*/ 1028700 w 3313176"/>
              <a:gd name="connsiteY53" fmla="*/ 85344 h 3863340"/>
              <a:gd name="connsiteX54" fmla="*/ 765967 w 3313176"/>
              <a:gd name="connsiteY54" fmla="*/ 108932 h 3863340"/>
              <a:gd name="connsiteX55" fmla="*/ 717804 w 3313176"/>
              <a:gd name="connsiteY55" fmla="*/ 249936 h 3863340"/>
              <a:gd name="connsiteX56" fmla="*/ 553212 w 3313176"/>
              <a:gd name="connsiteY56" fmla="*/ 259080 h 3863340"/>
              <a:gd name="connsiteX57" fmla="*/ 489204 w 3313176"/>
              <a:gd name="connsiteY57" fmla="*/ 167640 h 3863340"/>
              <a:gd name="connsiteX58" fmla="*/ 361188 w 3313176"/>
              <a:gd name="connsiteY58" fmla="*/ 149352 h 3863340"/>
              <a:gd name="connsiteX0" fmla="*/ 361188 w 3248183"/>
              <a:gd name="connsiteY0" fmla="*/ 149352 h 3863340"/>
              <a:gd name="connsiteX1" fmla="*/ 233172 w 3248183"/>
              <a:gd name="connsiteY1" fmla="*/ 213360 h 3863340"/>
              <a:gd name="connsiteX2" fmla="*/ 41148 w 3248183"/>
              <a:gd name="connsiteY2" fmla="*/ 478536 h 3863340"/>
              <a:gd name="connsiteX3" fmla="*/ 13716 w 3248183"/>
              <a:gd name="connsiteY3" fmla="*/ 798576 h 3863340"/>
              <a:gd name="connsiteX4" fmla="*/ 123444 w 3248183"/>
              <a:gd name="connsiteY4" fmla="*/ 1511808 h 3863340"/>
              <a:gd name="connsiteX5" fmla="*/ 547043 w 3248183"/>
              <a:gd name="connsiteY5" fmla="*/ 1894882 h 3863340"/>
              <a:gd name="connsiteX6" fmla="*/ 474068 w 3248183"/>
              <a:gd name="connsiteY6" fmla="*/ 2252072 h 3863340"/>
              <a:gd name="connsiteX7" fmla="*/ 196596 w 3248183"/>
              <a:gd name="connsiteY7" fmla="*/ 2398776 h 3863340"/>
              <a:gd name="connsiteX8" fmla="*/ 178308 w 3248183"/>
              <a:gd name="connsiteY8" fmla="*/ 2682240 h 3863340"/>
              <a:gd name="connsiteX9" fmla="*/ 141732 w 3248183"/>
              <a:gd name="connsiteY9" fmla="*/ 2773680 h 3863340"/>
              <a:gd name="connsiteX10" fmla="*/ 260604 w 3248183"/>
              <a:gd name="connsiteY10" fmla="*/ 2892552 h 3863340"/>
              <a:gd name="connsiteX11" fmla="*/ 315468 w 3248183"/>
              <a:gd name="connsiteY11" fmla="*/ 3102864 h 3863340"/>
              <a:gd name="connsiteX12" fmla="*/ 328120 w 3248183"/>
              <a:gd name="connsiteY12" fmla="*/ 3395080 h 3863340"/>
              <a:gd name="connsiteX13" fmla="*/ 507492 w 3248183"/>
              <a:gd name="connsiteY13" fmla="*/ 3514344 h 3863340"/>
              <a:gd name="connsiteX14" fmla="*/ 598932 w 3248183"/>
              <a:gd name="connsiteY14" fmla="*/ 3706368 h 3863340"/>
              <a:gd name="connsiteX15" fmla="*/ 736092 w 3248183"/>
              <a:gd name="connsiteY15" fmla="*/ 3633216 h 3863340"/>
              <a:gd name="connsiteX16" fmla="*/ 882396 w 3248183"/>
              <a:gd name="connsiteY16" fmla="*/ 3569208 h 3863340"/>
              <a:gd name="connsiteX17" fmla="*/ 1001268 w 3248183"/>
              <a:gd name="connsiteY17" fmla="*/ 3496056 h 3863340"/>
              <a:gd name="connsiteX18" fmla="*/ 1165860 w 3248183"/>
              <a:gd name="connsiteY18" fmla="*/ 3349752 h 3863340"/>
              <a:gd name="connsiteX19" fmla="*/ 1349766 w 3248183"/>
              <a:gd name="connsiteY19" fmla="*/ 3037890 h 3863340"/>
              <a:gd name="connsiteX20" fmla="*/ 1495716 w 3248183"/>
              <a:gd name="connsiteY20" fmla="*/ 2895014 h 3863340"/>
              <a:gd name="connsiteX21" fmla="*/ 1714640 w 3248183"/>
              <a:gd name="connsiteY21" fmla="*/ 2966452 h 3863340"/>
              <a:gd name="connsiteX22" fmla="*/ 1860589 w 3248183"/>
              <a:gd name="connsiteY22" fmla="*/ 3252204 h 3863340"/>
              <a:gd name="connsiteX23" fmla="*/ 1933956 w 3248183"/>
              <a:gd name="connsiteY23" fmla="*/ 3532632 h 3863340"/>
              <a:gd name="connsiteX24" fmla="*/ 2007108 w 3248183"/>
              <a:gd name="connsiteY24" fmla="*/ 3788664 h 3863340"/>
              <a:gd name="connsiteX25" fmla="*/ 2263140 w 3248183"/>
              <a:gd name="connsiteY25" fmla="*/ 3861816 h 3863340"/>
              <a:gd name="connsiteX26" fmla="*/ 2436876 w 3248183"/>
              <a:gd name="connsiteY26" fmla="*/ 3797808 h 3863340"/>
              <a:gd name="connsiteX27" fmla="*/ 2436876 w 3248183"/>
              <a:gd name="connsiteY27" fmla="*/ 3660648 h 3863340"/>
              <a:gd name="connsiteX28" fmla="*/ 2674620 w 3248183"/>
              <a:gd name="connsiteY28" fmla="*/ 3550920 h 3863340"/>
              <a:gd name="connsiteX29" fmla="*/ 2711196 w 3248183"/>
              <a:gd name="connsiteY29" fmla="*/ 3441192 h 3863340"/>
              <a:gd name="connsiteX30" fmla="*/ 2766060 w 3248183"/>
              <a:gd name="connsiteY30" fmla="*/ 3230880 h 3863340"/>
              <a:gd name="connsiteX31" fmla="*/ 2647188 w 3248183"/>
              <a:gd name="connsiteY31" fmla="*/ 2983992 h 3863340"/>
              <a:gd name="connsiteX32" fmla="*/ 2775204 w 3248183"/>
              <a:gd name="connsiteY32" fmla="*/ 2581656 h 3863340"/>
              <a:gd name="connsiteX33" fmla="*/ 2729484 w 3248183"/>
              <a:gd name="connsiteY33" fmla="*/ 2508504 h 3863340"/>
              <a:gd name="connsiteX34" fmla="*/ 2665476 w 3248183"/>
              <a:gd name="connsiteY34" fmla="*/ 2389632 h 3863340"/>
              <a:gd name="connsiteX35" fmla="*/ 2564892 w 3248183"/>
              <a:gd name="connsiteY35" fmla="*/ 2389632 h 3863340"/>
              <a:gd name="connsiteX36" fmla="*/ 2464308 w 3248183"/>
              <a:gd name="connsiteY36" fmla="*/ 2471928 h 3863340"/>
              <a:gd name="connsiteX37" fmla="*/ 2409444 w 3248183"/>
              <a:gd name="connsiteY37" fmla="*/ 2389632 h 3863340"/>
              <a:gd name="connsiteX38" fmla="*/ 2546604 w 3248183"/>
              <a:gd name="connsiteY38" fmla="*/ 2170176 h 3863340"/>
              <a:gd name="connsiteX39" fmla="*/ 2583180 w 3248183"/>
              <a:gd name="connsiteY39" fmla="*/ 2051304 h 3863340"/>
              <a:gd name="connsiteX40" fmla="*/ 2656332 w 3248183"/>
              <a:gd name="connsiteY40" fmla="*/ 1895856 h 3863340"/>
              <a:gd name="connsiteX41" fmla="*/ 2711196 w 3248183"/>
              <a:gd name="connsiteY41" fmla="*/ 1813560 h 3863340"/>
              <a:gd name="connsiteX42" fmla="*/ 3101157 w 3248183"/>
              <a:gd name="connsiteY42" fmla="*/ 1680568 h 3863340"/>
              <a:gd name="connsiteX43" fmla="*/ 3241548 w 3248183"/>
              <a:gd name="connsiteY43" fmla="*/ 871728 h 3863340"/>
              <a:gd name="connsiteX44" fmla="*/ 3140964 w 3248183"/>
              <a:gd name="connsiteY44" fmla="*/ 451104 h 3863340"/>
              <a:gd name="connsiteX45" fmla="*/ 3003804 w 3248183"/>
              <a:gd name="connsiteY45" fmla="*/ 222504 h 3863340"/>
              <a:gd name="connsiteX46" fmla="*/ 2610612 w 3248183"/>
              <a:gd name="connsiteY46" fmla="*/ 30480 h 3863340"/>
              <a:gd name="connsiteX47" fmla="*/ 2263140 w 3248183"/>
              <a:gd name="connsiteY47" fmla="*/ 39624 h 3863340"/>
              <a:gd name="connsiteX48" fmla="*/ 1961388 w 3248183"/>
              <a:gd name="connsiteY48" fmla="*/ 176784 h 3863340"/>
              <a:gd name="connsiteX49" fmla="*/ 1860588 w 3248183"/>
              <a:gd name="connsiteY49" fmla="*/ 751874 h 3863340"/>
              <a:gd name="connsiteX50" fmla="*/ 1714638 w 3248183"/>
              <a:gd name="connsiteY50" fmla="*/ 680436 h 3863340"/>
              <a:gd name="connsiteX51" fmla="*/ 1714500 w 3248183"/>
              <a:gd name="connsiteY51" fmla="*/ 432816 h 3863340"/>
              <a:gd name="connsiteX52" fmla="*/ 1549908 w 3248183"/>
              <a:gd name="connsiteY52" fmla="*/ 359664 h 3863340"/>
              <a:gd name="connsiteX53" fmla="*/ 1312164 w 3248183"/>
              <a:gd name="connsiteY53" fmla="*/ 350520 h 3863340"/>
              <a:gd name="connsiteX54" fmla="*/ 1028700 w 3248183"/>
              <a:gd name="connsiteY54" fmla="*/ 85344 h 3863340"/>
              <a:gd name="connsiteX55" fmla="*/ 765967 w 3248183"/>
              <a:gd name="connsiteY55" fmla="*/ 108932 h 3863340"/>
              <a:gd name="connsiteX56" fmla="*/ 717804 w 3248183"/>
              <a:gd name="connsiteY56" fmla="*/ 249936 h 3863340"/>
              <a:gd name="connsiteX57" fmla="*/ 553212 w 3248183"/>
              <a:gd name="connsiteY57" fmla="*/ 259080 h 3863340"/>
              <a:gd name="connsiteX58" fmla="*/ 489204 w 3248183"/>
              <a:gd name="connsiteY58" fmla="*/ 167640 h 3863340"/>
              <a:gd name="connsiteX59" fmla="*/ 361188 w 3248183"/>
              <a:gd name="connsiteY59" fmla="*/ 149352 h 3863340"/>
              <a:gd name="connsiteX0" fmla="*/ 361188 w 3257774"/>
              <a:gd name="connsiteY0" fmla="*/ 149352 h 3863340"/>
              <a:gd name="connsiteX1" fmla="*/ 233172 w 3257774"/>
              <a:gd name="connsiteY1" fmla="*/ 213360 h 3863340"/>
              <a:gd name="connsiteX2" fmla="*/ 41148 w 3257774"/>
              <a:gd name="connsiteY2" fmla="*/ 478536 h 3863340"/>
              <a:gd name="connsiteX3" fmla="*/ 13716 w 3257774"/>
              <a:gd name="connsiteY3" fmla="*/ 798576 h 3863340"/>
              <a:gd name="connsiteX4" fmla="*/ 123444 w 3257774"/>
              <a:gd name="connsiteY4" fmla="*/ 1511808 h 3863340"/>
              <a:gd name="connsiteX5" fmla="*/ 547043 w 3257774"/>
              <a:gd name="connsiteY5" fmla="*/ 1894882 h 3863340"/>
              <a:gd name="connsiteX6" fmla="*/ 474068 w 3257774"/>
              <a:gd name="connsiteY6" fmla="*/ 2252072 h 3863340"/>
              <a:gd name="connsiteX7" fmla="*/ 196596 w 3257774"/>
              <a:gd name="connsiteY7" fmla="*/ 2398776 h 3863340"/>
              <a:gd name="connsiteX8" fmla="*/ 178308 w 3257774"/>
              <a:gd name="connsiteY8" fmla="*/ 2682240 h 3863340"/>
              <a:gd name="connsiteX9" fmla="*/ 141732 w 3257774"/>
              <a:gd name="connsiteY9" fmla="*/ 2773680 h 3863340"/>
              <a:gd name="connsiteX10" fmla="*/ 260604 w 3257774"/>
              <a:gd name="connsiteY10" fmla="*/ 2892552 h 3863340"/>
              <a:gd name="connsiteX11" fmla="*/ 315468 w 3257774"/>
              <a:gd name="connsiteY11" fmla="*/ 3102864 h 3863340"/>
              <a:gd name="connsiteX12" fmla="*/ 328120 w 3257774"/>
              <a:gd name="connsiteY12" fmla="*/ 3395080 h 3863340"/>
              <a:gd name="connsiteX13" fmla="*/ 507492 w 3257774"/>
              <a:gd name="connsiteY13" fmla="*/ 3514344 h 3863340"/>
              <a:gd name="connsiteX14" fmla="*/ 598932 w 3257774"/>
              <a:gd name="connsiteY14" fmla="*/ 3706368 h 3863340"/>
              <a:gd name="connsiteX15" fmla="*/ 736092 w 3257774"/>
              <a:gd name="connsiteY15" fmla="*/ 3633216 h 3863340"/>
              <a:gd name="connsiteX16" fmla="*/ 882396 w 3257774"/>
              <a:gd name="connsiteY16" fmla="*/ 3569208 h 3863340"/>
              <a:gd name="connsiteX17" fmla="*/ 1001268 w 3257774"/>
              <a:gd name="connsiteY17" fmla="*/ 3496056 h 3863340"/>
              <a:gd name="connsiteX18" fmla="*/ 1165860 w 3257774"/>
              <a:gd name="connsiteY18" fmla="*/ 3349752 h 3863340"/>
              <a:gd name="connsiteX19" fmla="*/ 1349766 w 3257774"/>
              <a:gd name="connsiteY19" fmla="*/ 3037890 h 3863340"/>
              <a:gd name="connsiteX20" fmla="*/ 1495716 w 3257774"/>
              <a:gd name="connsiteY20" fmla="*/ 2895014 h 3863340"/>
              <a:gd name="connsiteX21" fmla="*/ 1714640 w 3257774"/>
              <a:gd name="connsiteY21" fmla="*/ 2966452 h 3863340"/>
              <a:gd name="connsiteX22" fmla="*/ 1860589 w 3257774"/>
              <a:gd name="connsiteY22" fmla="*/ 3252204 h 3863340"/>
              <a:gd name="connsiteX23" fmla="*/ 1933956 w 3257774"/>
              <a:gd name="connsiteY23" fmla="*/ 3532632 h 3863340"/>
              <a:gd name="connsiteX24" fmla="*/ 2007108 w 3257774"/>
              <a:gd name="connsiteY24" fmla="*/ 3788664 h 3863340"/>
              <a:gd name="connsiteX25" fmla="*/ 2263140 w 3257774"/>
              <a:gd name="connsiteY25" fmla="*/ 3861816 h 3863340"/>
              <a:gd name="connsiteX26" fmla="*/ 2436876 w 3257774"/>
              <a:gd name="connsiteY26" fmla="*/ 3797808 h 3863340"/>
              <a:gd name="connsiteX27" fmla="*/ 2436876 w 3257774"/>
              <a:gd name="connsiteY27" fmla="*/ 3660648 h 3863340"/>
              <a:gd name="connsiteX28" fmla="*/ 2674620 w 3257774"/>
              <a:gd name="connsiteY28" fmla="*/ 3550920 h 3863340"/>
              <a:gd name="connsiteX29" fmla="*/ 2711196 w 3257774"/>
              <a:gd name="connsiteY29" fmla="*/ 3441192 h 3863340"/>
              <a:gd name="connsiteX30" fmla="*/ 2766060 w 3257774"/>
              <a:gd name="connsiteY30" fmla="*/ 3230880 h 3863340"/>
              <a:gd name="connsiteX31" fmla="*/ 2647188 w 3257774"/>
              <a:gd name="connsiteY31" fmla="*/ 2983992 h 3863340"/>
              <a:gd name="connsiteX32" fmla="*/ 2775204 w 3257774"/>
              <a:gd name="connsiteY32" fmla="*/ 2581656 h 3863340"/>
              <a:gd name="connsiteX33" fmla="*/ 2729484 w 3257774"/>
              <a:gd name="connsiteY33" fmla="*/ 2508504 h 3863340"/>
              <a:gd name="connsiteX34" fmla="*/ 2665476 w 3257774"/>
              <a:gd name="connsiteY34" fmla="*/ 2389632 h 3863340"/>
              <a:gd name="connsiteX35" fmla="*/ 2564892 w 3257774"/>
              <a:gd name="connsiteY35" fmla="*/ 2389632 h 3863340"/>
              <a:gd name="connsiteX36" fmla="*/ 2464308 w 3257774"/>
              <a:gd name="connsiteY36" fmla="*/ 2471928 h 3863340"/>
              <a:gd name="connsiteX37" fmla="*/ 2409444 w 3257774"/>
              <a:gd name="connsiteY37" fmla="*/ 2389632 h 3863340"/>
              <a:gd name="connsiteX38" fmla="*/ 2546604 w 3257774"/>
              <a:gd name="connsiteY38" fmla="*/ 2170176 h 3863340"/>
              <a:gd name="connsiteX39" fmla="*/ 2583180 w 3257774"/>
              <a:gd name="connsiteY39" fmla="*/ 2051304 h 3863340"/>
              <a:gd name="connsiteX40" fmla="*/ 2656332 w 3257774"/>
              <a:gd name="connsiteY40" fmla="*/ 1895856 h 3863340"/>
              <a:gd name="connsiteX41" fmla="*/ 2711196 w 3257774"/>
              <a:gd name="connsiteY41" fmla="*/ 1813560 h 3863340"/>
              <a:gd name="connsiteX42" fmla="*/ 3101157 w 3257774"/>
              <a:gd name="connsiteY42" fmla="*/ 1680568 h 3863340"/>
              <a:gd name="connsiteX43" fmla="*/ 3241548 w 3257774"/>
              <a:gd name="connsiteY43" fmla="*/ 871728 h 3863340"/>
              <a:gd name="connsiteX44" fmla="*/ 3003804 w 3257774"/>
              <a:gd name="connsiteY44" fmla="*/ 222504 h 3863340"/>
              <a:gd name="connsiteX45" fmla="*/ 2610612 w 3257774"/>
              <a:gd name="connsiteY45" fmla="*/ 30480 h 3863340"/>
              <a:gd name="connsiteX46" fmla="*/ 2263140 w 3257774"/>
              <a:gd name="connsiteY46" fmla="*/ 39624 h 3863340"/>
              <a:gd name="connsiteX47" fmla="*/ 1961388 w 3257774"/>
              <a:gd name="connsiteY47" fmla="*/ 176784 h 3863340"/>
              <a:gd name="connsiteX48" fmla="*/ 1860588 w 3257774"/>
              <a:gd name="connsiteY48" fmla="*/ 751874 h 3863340"/>
              <a:gd name="connsiteX49" fmla="*/ 1714638 w 3257774"/>
              <a:gd name="connsiteY49" fmla="*/ 680436 h 3863340"/>
              <a:gd name="connsiteX50" fmla="*/ 1714500 w 3257774"/>
              <a:gd name="connsiteY50" fmla="*/ 432816 h 3863340"/>
              <a:gd name="connsiteX51" fmla="*/ 1549908 w 3257774"/>
              <a:gd name="connsiteY51" fmla="*/ 359664 h 3863340"/>
              <a:gd name="connsiteX52" fmla="*/ 1312164 w 3257774"/>
              <a:gd name="connsiteY52" fmla="*/ 350520 h 3863340"/>
              <a:gd name="connsiteX53" fmla="*/ 1028700 w 3257774"/>
              <a:gd name="connsiteY53" fmla="*/ 85344 h 3863340"/>
              <a:gd name="connsiteX54" fmla="*/ 765967 w 3257774"/>
              <a:gd name="connsiteY54" fmla="*/ 108932 h 3863340"/>
              <a:gd name="connsiteX55" fmla="*/ 717804 w 3257774"/>
              <a:gd name="connsiteY55" fmla="*/ 249936 h 3863340"/>
              <a:gd name="connsiteX56" fmla="*/ 553212 w 3257774"/>
              <a:gd name="connsiteY56" fmla="*/ 259080 h 3863340"/>
              <a:gd name="connsiteX57" fmla="*/ 489204 w 3257774"/>
              <a:gd name="connsiteY57" fmla="*/ 167640 h 3863340"/>
              <a:gd name="connsiteX58" fmla="*/ 361188 w 3257774"/>
              <a:gd name="connsiteY58" fmla="*/ 149352 h 386334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656332 w 3257774"/>
              <a:gd name="connsiteY40" fmla="*/ 1872996 h 3840480"/>
              <a:gd name="connsiteX41" fmla="*/ 2711196 w 3257774"/>
              <a:gd name="connsiteY41" fmla="*/ 1790700 h 3840480"/>
              <a:gd name="connsiteX42" fmla="*/ 3101157 w 3257774"/>
              <a:gd name="connsiteY42" fmla="*/ 1657708 h 3840480"/>
              <a:gd name="connsiteX43" fmla="*/ 3241548 w 3257774"/>
              <a:gd name="connsiteY43" fmla="*/ 848868 h 3840480"/>
              <a:gd name="connsiteX44" fmla="*/ 3003804 w 3257774"/>
              <a:gd name="connsiteY44" fmla="*/ 199644 h 3840480"/>
              <a:gd name="connsiteX45" fmla="*/ 2610612 w 3257774"/>
              <a:gd name="connsiteY45" fmla="*/ 7620 h 3840480"/>
              <a:gd name="connsiteX46" fmla="*/ 1961388 w 3257774"/>
              <a:gd name="connsiteY46" fmla="*/ 153924 h 3840480"/>
              <a:gd name="connsiteX47" fmla="*/ 1860588 w 3257774"/>
              <a:gd name="connsiteY47" fmla="*/ 729014 h 3840480"/>
              <a:gd name="connsiteX48" fmla="*/ 1714638 w 3257774"/>
              <a:gd name="connsiteY48" fmla="*/ 657576 h 3840480"/>
              <a:gd name="connsiteX49" fmla="*/ 1714500 w 3257774"/>
              <a:gd name="connsiteY49" fmla="*/ 409956 h 3840480"/>
              <a:gd name="connsiteX50" fmla="*/ 1549908 w 3257774"/>
              <a:gd name="connsiteY50" fmla="*/ 336804 h 3840480"/>
              <a:gd name="connsiteX51" fmla="*/ 1312164 w 3257774"/>
              <a:gd name="connsiteY51" fmla="*/ 327660 h 3840480"/>
              <a:gd name="connsiteX52" fmla="*/ 1028700 w 3257774"/>
              <a:gd name="connsiteY52" fmla="*/ 62484 h 3840480"/>
              <a:gd name="connsiteX53" fmla="*/ 765967 w 3257774"/>
              <a:gd name="connsiteY53" fmla="*/ 86072 h 3840480"/>
              <a:gd name="connsiteX54" fmla="*/ 717804 w 3257774"/>
              <a:gd name="connsiteY54" fmla="*/ 227076 h 3840480"/>
              <a:gd name="connsiteX55" fmla="*/ 553212 w 3257774"/>
              <a:gd name="connsiteY55" fmla="*/ 236220 h 3840480"/>
              <a:gd name="connsiteX56" fmla="*/ 489204 w 3257774"/>
              <a:gd name="connsiteY56" fmla="*/ 144780 h 3840480"/>
              <a:gd name="connsiteX57" fmla="*/ 361188 w 3257774"/>
              <a:gd name="connsiteY57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583180 w 3257774"/>
              <a:gd name="connsiteY39" fmla="*/ 2028444 h 3840480"/>
              <a:gd name="connsiteX40" fmla="*/ 2711196 w 3257774"/>
              <a:gd name="connsiteY40" fmla="*/ 1790700 h 3840480"/>
              <a:gd name="connsiteX41" fmla="*/ 3101157 w 3257774"/>
              <a:gd name="connsiteY41" fmla="*/ 1657708 h 3840480"/>
              <a:gd name="connsiteX42" fmla="*/ 3241548 w 3257774"/>
              <a:gd name="connsiteY42" fmla="*/ 848868 h 3840480"/>
              <a:gd name="connsiteX43" fmla="*/ 3003804 w 3257774"/>
              <a:gd name="connsiteY43" fmla="*/ 199644 h 3840480"/>
              <a:gd name="connsiteX44" fmla="*/ 2610612 w 3257774"/>
              <a:gd name="connsiteY44" fmla="*/ 7620 h 3840480"/>
              <a:gd name="connsiteX45" fmla="*/ 1961388 w 3257774"/>
              <a:gd name="connsiteY45" fmla="*/ 153924 h 3840480"/>
              <a:gd name="connsiteX46" fmla="*/ 1860588 w 3257774"/>
              <a:gd name="connsiteY46" fmla="*/ 729014 h 3840480"/>
              <a:gd name="connsiteX47" fmla="*/ 1714638 w 3257774"/>
              <a:gd name="connsiteY47" fmla="*/ 657576 h 3840480"/>
              <a:gd name="connsiteX48" fmla="*/ 1714500 w 3257774"/>
              <a:gd name="connsiteY48" fmla="*/ 409956 h 3840480"/>
              <a:gd name="connsiteX49" fmla="*/ 1549908 w 3257774"/>
              <a:gd name="connsiteY49" fmla="*/ 336804 h 3840480"/>
              <a:gd name="connsiteX50" fmla="*/ 1312164 w 3257774"/>
              <a:gd name="connsiteY50" fmla="*/ 327660 h 3840480"/>
              <a:gd name="connsiteX51" fmla="*/ 1028700 w 3257774"/>
              <a:gd name="connsiteY51" fmla="*/ 62484 h 3840480"/>
              <a:gd name="connsiteX52" fmla="*/ 765967 w 3257774"/>
              <a:gd name="connsiteY52" fmla="*/ 86072 h 3840480"/>
              <a:gd name="connsiteX53" fmla="*/ 717804 w 3257774"/>
              <a:gd name="connsiteY53" fmla="*/ 227076 h 3840480"/>
              <a:gd name="connsiteX54" fmla="*/ 553212 w 3257774"/>
              <a:gd name="connsiteY54" fmla="*/ 236220 h 3840480"/>
              <a:gd name="connsiteX55" fmla="*/ 489204 w 3257774"/>
              <a:gd name="connsiteY55" fmla="*/ 144780 h 3840480"/>
              <a:gd name="connsiteX56" fmla="*/ 361188 w 3257774"/>
              <a:gd name="connsiteY56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409444 w 3257774"/>
              <a:gd name="connsiteY37" fmla="*/ 2366772 h 3840480"/>
              <a:gd name="connsiteX38" fmla="*/ 2546604 w 3257774"/>
              <a:gd name="connsiteY38" fmla="*/ 2147316 h 3840480"/>
              <a:gd name="connsiteX39" fmla="*/ 2711196 w 3257774"/>
              <a:gd name="connsiteY39" fmla="*/ 1790700 h 3840480"/>
              <a:gd name="connsiteX40" fmla="*/ 3101157 w 3257774"/>
              <a:gd name="connsiteY40" fmla="*/ 1657708 h 3840480"/>
              <a:gd name="connsiteX41" fmla="*/ 3241548 w 3257774"/>
              <a:gd name="connsiteY41" fmla="*/ 848868 h 3840480"/>
              <a:gd name="connsiteX42" fmla="*/ 3003804 w 3257774"/>
              <a:gd name="connsiteY42" fmla="*/ 199644 h 3840480"/>
              <a:gd name="connsiteX43" fmla="*/ 2610612 w 3257774"/>
              <a:gd name="connsiteY43" fmla="*/ 7620 h 3840480"/>
              <a:gd name="connsiteX44" fmla="*/ 1961388 w 3257774"/>
              <a:gd name="connsiteY44" fmla="*/ 153924 h 3840480"/>
              <a:gd name="connsiteX45" fmla="*/ 1860588 w 3257774"/>
              <a:gd name="connsiteY45" fmla="*/ 729014 h 3840480"/>
              <a:gd name="connsiteX46" fmla="*/ 1714638 w 3257774"/>
              <a:gd name="connsiteY46" fmla="*/ 657576 h 3840480"/>
              <a:gd name="connsiteX47" fmla="*/ 1714500 w 3257774"/>
              <a:gd name="connsiteY47" fmla="*/ 409956 h 3840480"/>
              <a:gd name="connsiteX48" fmla="*/ 1549908 w 3257774"/>
              <a:gd name="connsiteY48" fmla="*/ 336804 h 3840480"/>
              <a:gd name="connsiteX49" fmla="*/ 1312164 w 3257774"/>
              <a:gd name="connsiteY49" fmla="*/ 327660 h 3840480"/>
              <a:gd name="connsiteX50" fmla="*/ 1028700 w 3257774"/>
              <a:gd name="connsiteY50" fmla="*/ 62484 h 3840480"/>
              <a:gd name="connsiteX51" fmla="*/ 765967 w 3257774"/>
              <a:gd name="connsiteY51" fmla="*/ 86072 h 3840480"/>
              <a:gd name="connsiteX52" fmla="*/ 717804 w 3257774"/>
              <a:gd name="connsiteY52" fmla="*/ 227076 h 3840480"/>
              <a:gd name="connsiteX53" fmla="*/ 553212 w 3257774"/>
              <a:gd name="connsiteY53" fmla="*/ 236220 h 3840480"/>
              <a:gd name="connsiteX54" fmla="*/ 489204 w 3257774"/>
              <a:gd name="connsiteY54" fmla="*/ 144780 h 3840480"/>
              <a:gd name="connsiteX55" fmla="*/ 361188 w 3257774"/>
              <a:gd name="connsiteY55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464308 w 3257774"/>
              <a:gd name="connsiteY36" fmla="*/ 2449068 h 3840480"/>
              <a:gd name="connsiteX37" fmla="*/ 2546604 w 3257774"/>
              <a:gd name="connsiteY37" fmla="*/ 2147316 h 3840480"/>
              <a:gd name="connsiteX38" fmla="*/ 2711196 w 3257774"/>
              <a:gd name="connsiteY38" fmla="*/ 1790700 h 3840480"/>
              <a:gd name="connsiteX39" fmla="*/ 3101157 w 3257774"/>
              <a:gd name="connsiteY39" fmla="*/ 1657708 h 3840480"/>
              <a:gd name="connsiteX40" fmla="*/ 3241548 w 3257774"/>
              <a:gd name="connsiteY40" fmla="*/ 848868 h 3840480"/>
              <a:gd name="connsiteX41" fmla="*/ 3003804 w 3257774"/>
              <a:gd name="connsiteY41" fmla="*/ 199644 h 3840480"/>
              <a:gd name="connsiteX42" fmla="*/ 2610612 w 3257774"/>
              <a:gd name="connsiteY42" fmla="*/ 7620 h 3840480"/>
              <a:gd name="connsiteX43" fmla="*/ 1961388 w 3257774"/>
              <a:gd name="connsiteY43" fmla="*/ 153924 h 3840480"/>
              <a:gd name="connsiteX44" fmla="*/ 1860588 w 3257774"/>
              <a:gd name="connsiteY44" fmla="*/ 729014 h 3840480"/>
              <a:gd name="connsiteX45" fmla="*/ 1714638 w 3257774"/>
              <a:gd name="connsiteY45" fmla="*/ 657576 h 3840480"/>
              <a:gd name="connsiteX46" fmla="*/ 1714500 w 3257774"/>
              <a:gd name="connsiteY46" fmla="*/ 409956 h 3840480"/>
              <a:gd name="connsiteX47" fmla="*/ 1549908 w 3257774"/>
              <a:gd name="connsiteY47" fmla="*/ 336804 h 3840480"/>
              <a:gd name="connsiteX48" fmla="*/ 1312164 w 3257774"/>
              <a:gd name="connsiteY48" fmla="*/ 327660 h 3840480"/>
              <a:gd name="connsiteX49" fmla="*/ 1028700 w 3257774"/>
              <a:gd name="connsiteY49" fmla="*/ 62484 h 3840480"/>
              <a:gd name="connsiteX50" fmla="*/ 765967 w 3257774"/>
              <a:gd name="connsiteY50" fmla="*/ 86072 h 3840480"/>
              <a:gd name="connsiteX51" fmla="*/ 717804 w 3257774"/>
              <a:gd name="connsiteY51" fmla="*/ 227076 h 3840480"/>
              <a:gd name="connsiteX52" fmla="*/ 553212 w 3257774"/>
              <a:gd name="connsiteY52" fmla="*/ 236220 h 3840480"/>
              <a:gd name="connsiteX53" fmla="*/ 489204 w 3257774"/>
              <a:gd name="connsiteY53" fmla="*/ 144780 h 3840480"/>
              <a:gd name="connsiteX54" fmla="*/ 361188 w 3257774"/>
              <a:gd name="connsiteY54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64892 w 3257774"/>
              <a:gd name="connsiteY35" fmla="*/ 2366772 h 3840480"/>
              <a:gd name="connsiteX36" fmla="*/ 2546604 w 3257774"/>
              <a:gd name="connsiteY36" fmla="*/ 2147316 h 3840480"/>
              <a:gd name="connsiteX37" fmla="*/ 2711196 w 3257774"/>
              <a:gd name="connsiteY37" fmla="*/ 1790700 h 3840480"/>
              <a:gd name="connsiteX38" fmla="*/ 3101157 w 3257774"/>
              <a:gd name="connsiteY38" fmla="*/ 1657708 h 3840480"/>
              <a:gd name="connsiteX39" fmla="*/ 3241548 w 3257774"/>
              <a:gd name="connsiteY39" fmla="*/ 848868 h 3840480"/>
              <a:gd name="connsiteX40" fmla="*/ 3003804 w 3257774"/>
              <a:gd name="connsiteY40" fmla="*/ 199644 h 3840480"/>
              <a:gd name="connsiteX41" fmla="*/ 2610612 w 3257774"/>
              <a:gd name="connsiteY41" fmla="*/ 7620 h 3840480"/>
              <a:gd name="connsiteX42" fmla="*/ 1961388 w 3257774"/>
              <a:gd name="connsiteY42" fmla="*/ 153924 h 3840480"/>
              <a:gd name="connsiteX43" fmla="*/ 1860588 w 3257774"/>
              <a:gd name="connsiteY43" fmla="*/ 729014 h 3840480"/>
              <a:gd name="connsiteX44" fmla="*/ 1714638 w 3257774"/>
              <a:gd name="connsiteY44" fmla="*/ 657576 h 3840480"/>
              <a:gd name="connsiteX45" fmla="*/ 1714500 w 3257774"/>
              <a:gd name="connsiteY45" fmla="*/ 409956 h 3840480"/>
              <a:gd name="connsiteX46" fmla="*/ 1549908 w 3257774"/>
              <a:gd name="connsiteY46" fmla="*/ 336804 h 3840480"/>
              <a:gd name="connsiteX47" fmla="*/ 1312164 w 3257774"/>
              <a:gd name="connsiteY47" fmla="*/ 327660 h 3840480"/>
              <a:gd name="connsiteX48" fmla="*/ 1028700 w 3257774"/>
              <a:gd name="connsiteY48" fmla="*/ 62484 h 3840480"/>
              <a:gd name="connsiteX49" fmla="*/ 765967 w 3257774"/>
              <a:gd name="connsiteY49" fmla="*/ 86072 h 3840480"/>
              <a:gd name="connsiteX50" fmla="*/ 717804 w 3257774"/>
              <a:gd name="connsiteY50" fmla="*/ 227076 h 3840480"/>
              <a:gd name="connsiteX51" fmla="*/ 553212 w 3257774"/>
              <a:gd name="connsiteY51" fmla="*/ 236220 h 3840480"/>
              <a:gd name="connsiteX52" fmla="*/ 489204 w 3257774"/>
              <a:gd name="connsiteY52" fmla="*/ 144780 h 3840480"/>
              <a:gd name="connsiteX53" fmla="*/ 361188 w 3257774"/>
              <a:gd name="connsiteY53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11196 w 3257774"/>
              <a:gd name="connsiteY36" fmla="*/ 1790700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546604 w 3257774"/>
              <a:gd name="connsiteY35" fmla="*/ 2147316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729484 w 3257774"/>
              <a:gd name="connsiteY33" fmla="*/ 2485644 h 3840480"/>
              <a:gd name="connsiteX34" fmla="*/ 2665476 w 3257774"/>
              <a:gd name="connsiteY34" fmla="*/ 2366772 h 3840480"/>
              <a:gd name="connsiteX35" fmla="*/ 2663309 w 3257774"/>
              <a:gd name="connsiteY35" fmla="*/ 2157774 h 3840480"/>
              <a:gd name="connsiteX36" fmla="*/ 2736283 w 3257774"/>
              <a:gd name="connsiteY36" fmla="*/ 1872022 h 3840480"/>
              <a:gd name="connsiteX37" fmla="*/ 3101157 w 3257774"/>
              <a:gd name="connsiteY37" fmla="*/ 1657708 h 3840480"/>
              <a:gd name="connsiteX38" fmla="*/ 3241548 w 3257774"/>
              <a:gd name="connsiteY38" fmla="*/ 848868 h 3840480"/>
              <a:gd name="connsiteX39" fmla="*/ 3003804 w 3257774"/>
              <a:gd name="connsiteY39" fmla="*/ 199644 h 3840480"/>
              <a:gd name="connsiteX40" fmla="*/ 2610612 w 3257774"/>
              <a:gd name="connsiteY40" fmla="*/ 7620 h 3840480"/>
              <a:gd name="connsiteX41" fmla="*/ 1961388 w 3257774"/>
              <a:gd name="connsiteY41" fmla="*/ 153924 h 3840480"/>
              <a:gd name="connsiteX42" fmla="*/ 1860588 w 3257774"/>
              <a:gd name="connsiteY42" fmla="*/ 729014 h 3840480"/>
              <a:gd name="connsiteX43" fmla="*/ 1714638 w 3257774"/>
              <a:gd name="connsiteY43" fmla="*/ 657576 h 3840480"/>
              <a:gd name="connsiteX44" fmla="*/ 1714500 w 3257774"/>
              <a:gd name="connsiteY44" fmla="*/ 409956 h 3840480"/>
              <a:gd name="connsiteX45" fmla="*/ 1549908 w 3257774"/>
              <a:gd name="connsiteY45" fmla="*/ 336804 h 3840480"/>
              <a:gd name="connsiteX46" fmla="*/ 1312164 w 3257774"/>
              <a:gd name="connsiteY46" fmla="*/ 327660 h 3840480"/>
              <a:gd name="connsiteX47" fmla="*/ 1028700 w 3257774"/>
              <a:gd name="connsiteY47" fmla="*/ 62484 h 3840480"/>
              <a:gd name="connsiteX48" fmla="*/ 765967 w 3257774"/>
              <a:gd name="connsiteY48" fmla="*/ 86072 h 3840480"/>
              <a:gd name="connsiteX49" fmla="*/ 717804 w 3257774"/>
              <a:gd name="connsiteY49" fmla="*/ 227076 h 3840480"/>
              <a:gd name="connsiteX50" fmla="*/ 553212 w 3257774"/>
              <a:gd name="connsiteY50" fmla="*/ 236220 h 3840480"/>
              <a:gd name="connsiteX51" fmla="*/ 489204 w 3257774"/>
              <a:gd name="connsiteY51" fmla="*/ 144780 h 3840480"/>
              <a:gd name="connsiteX52" fmla="*/ 361188 w 3257774"/>
              <a:gd name="connsiteY52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647188 w 3257774"/>
              <a:gd name="connsiteY31" fmla="*/ 2961132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766060 w 3257774"/>
              <a:gd name="connsiteY30" fmla="*/ 3208020 h 3840480"/>
              <a:gd name="connsiteX31" fmla="*/ 2955207 w 3257774"/>
              <a:gd name="connsiteY31" fmla="*/ 3086468 h 3840480"/>
              <a:gd name="connsiteX32" fmla="*/ 2775204 w 3257774"/>
              <a:gd name="connsiteY32" fmla="*/ 2558796 h 3840480"/>
              <a:gd name="connsiteX33" fmla="*/ 2665476 w 3257774"/>
              <a:gd name="connsiteY33" fmla="*/ 2366772 h 3840480"/>
              <a:gd name="connsiteX34" fmla="*/ 2663309 w 3257774"/>
              <a:gd name="connsiteY34" fmla="*/ 2157774 h 3840480"/>
              <a:gd name="connsiteX35" fmla="*/ 2736283 w 3257774"/>
              <a:gd name="connsiteY35" fmla="*/ 1872022 h 3840480"/>
              <a:gd name="connsiteX36" fmla="*/ 3101157 w 3257774"/>
              <a:gd name="connsiteY36" fmla="*/ 1657708 h 3840480"/>
              <a:gd name="connsiteX37" fmla="*/ 3241548 w 3257774"/>
              <a:gd name="connsiteY37" fmla="*/ 848868 h 3840480"/>
              <a:gd name="connsiteX38" fmla="*/ 3003804 w 3257774"/>
              <a:gd name="connsiteY38" fmla="*/ 199644 h 3840480"/>
              <a:gd name="connsiteX39" fmla="*/ 2610612 w 3257774"/>
              <a:gd name="connsiteY39" fmla="*/ 7620 h 3840480"/>
              <a:gd name="connsiteX40" fmla="*/ 1961388 w 3257774"/>
              <a:gd name="connsiteY40" fmla="*/ 153924 h 3840480"/>
              <a:gd name="connsiteX41" fmla="*/ 1860588 w 3257774"/>
              <a:gd name="connsiteY41" fmla="*/ 729014 h 3840480"/>
              <a:gd name="connsiteX42" fmla="*/ 1714638 w 3257774"/>
              <a:gd name="connsiteY42" fmla="*/ 657576 h 3840480"/>
              <a:gd name="connsiteX43" fmla="*/ 1714500 w 3257774"/>
              <a:gd name="connsiteY43" fmla="*/ 409956 h 3840480"/>
              <a:gd name="connsiteX44" fmla="*/ 1549908 w 3257774"/>
              <a:gd name="connsiteY44" fmla="*/ 336804 h 3840480"/>
              <a:gd name="connsiteX45" fmla="*/ 1312164 w 3257774"/>
              <a:gd name="connsiteY45" fmla="*/ 327660 h 3840480"/>
              <a:gd name="connsiteX46" fmla="*/ 1028700 w 3257774"/>
              <a:gd name="connsiteY46" fmla="*/ 62484 h 3840480"/>
              <a:gd name="connsiteX47" fmla="*/ 765967 w 3257774"/>
              <a:gd name="connsiteY47" fmla="*/ 86072 h 3840480"/>
              <a:gd name="connsiteX48" fmla="*/ 717804 w 3257774"/>
              <a:gd name="connsiteY48" fmla="*/ 227076 h 3840480"/>
              <a:gd name="connsiteX49" fmla="*/ 553212 w 3257774"/>
              <a:gd name="connsiteY49" fmla="*/ 236220 h 3840480"/>
              <a:gd name="connsiteX50" fmla="*/ 489204 w 3257774"/>
              <a:gd name="connsiteY50" fmla="*/ 144780 h 3840480"/>
              <a:gd name="connsiteX51" fmla="*/ 361188 w 3257774"/>
              <a:gd name="connsiteY51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711196 w 3257774"/>
              <a:gd name="connsiteY29" fmla="*/ 3418332 h 3840480"/>
              <a:gd name="connsiteX30" fmla="*/ 2955207 w 3257774"/>
              <a:gd name="connsiteY30" fmla="*/ 3086468 h 3840480"/>
              <a:gd name="connsiteX31" fmla="*/ 2775204 w 3257774"/>
              <a:gd name="connsiteY31" fmla="*/ 2558796 h 3840480"/>
              <a:gd name="connsiteX32" fmla="*/ 2665476 w 3257774"/>
              <a:gd name="connsiteY32" fmla="*/ 2366772 h 3840480"/>
              <a:gd name="connsiteX33" fmla="*/ 2663309 w 3257774"/>
              <a:gd name="connsiteY33" fmla="*/ 2157774 h 3840480"/>
              <a:gd name="connsiteX34" fmla="*/ 2736283 w 3257774"/>
              <a:gd name="connsiteY34" fmla="*/ 1872022 h 3840480"/>
              <a:gd name="connsiteX35" fmla="*/ 3101157 w 3257774"/>
              <a:gd name="connsiteY35" fmla="*/ 1657708 h 3840480"/>
              <a:gd name="connsiteX36" fmla="*/ 3241548 w 3257774"/>
              <a:gd name="connsiteY36" fmla="*/ 848868 h 3840480"/>
              <a:gd name="connsiteX37" fmla="*/ 3003804 w 3257774"/>
              <a:gd name="connsiteY37" fmla="*/ 199644 h 3840480"/>
              <a:gd name="connsiteX38" fmla="*/ 2610612 w 3257774"/>
              <a:gd name="connsiteY38" fmla="*/ 7620 h 3840480"/>
              <a:gd name="connsiteX39" fmla="*/ 1961388 w 3257774"/>
              <a:gd name="connsiteY39" fmla="*/ 153924 h 3840480"/>
              <a:gd name="connsiteX40" fmla="*/ 1860588 w 3257774"/>
              <a:gd name="connsiteY40" fmla="*/ 729014 h 3840480"/>
              <a:gd name="connsiteX41" fmla="*/ 1714638 w 3257774"/>
              <a:gd name="connsiteY41" fmla="*/ 657576 h 3840480"/>
              <a:gd name="connsiteX42" fmla="*/ 1714500 w 3257774"/>
              <a:gd name="connsiteY42" fmla="*/ 409956 h 3840480"/>
              <a:gd name="connsiteX43" fmla="*/ 1549908 w 3257774"/>
              <a:gd name="connsiteY43" fmla="*/ 336804 h 3840480"/>
              <a:gd name="connsiteX44" fmla="*/ 1312164 w 3257774"/>
              <a:gd name="connsiteY44" fmla="*/ 327660 h 3840480"/>
              <a:gd name="connsiteX45" fmla="*/ 1028700 w 3257774"/>
              <a:gd name="connsiteY45" fmla="*/ 62484 h 3840480"/>
              <a:gd name="connsiteX46" fmla="*/ 765967 w 3257774"/>
              <a:gd name="connsiteY46" fmla="*/ 86072 h 3840480"/>
              <a:gd name="connsiteX47" fmla="*/ 717804 w 3257774"/>
              <a:gd name="connsiteY47" fmla="*/ 227076 h 3840480"/>
              <a:gd name="connsiteX48" fmla="*/ 553212 w 3257774"/>
              <a:gd name="connsiteY48" fmla="*/ 236220 h 3840480"/>
              <a:gd name="connsiteX49" fmla="*/ 489204 w 3257774"/>
              <a:gd name="connsiteY49" fmla="*/ 144780 h 3840480"/>
              <a:gd name="connsiteX50" fmla="*/ 361188 w 3257774"/>
              <a:gd name="connsiteY50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674620 w 3257774"/>
              <a:gd name="connsiteY28" fmla="*/ 3528060 h 3840480"/>
              <a:gd name="connsiteX29" fmla="*/ 2955207 w 3257774"/>
              <a:gd name="connsiteY29" fmla="*/ 3086468 h 3840480"/>
              <a:gd name="connsiteX30" fmla="*/ 2775204 w 3257774"/>
              <a:gd name="connsiteY30" fmla="*/ 2558796 h 3840480"/>
              <a:gd name="connsiteX31" fmla="*/ 2665476 w 3257774"/>
              <a:gd name="connsiteY31" fmla="*/ 2366772 h 3840480"/>
              <a:gd name="connsiteX32" fmla="*/ 2663309 w 3257774"/>
              <a:gd name="connsiteY32" fmla="*/ 2157774 h 3840480"/>
              <a:gd name="connsiteX33" fmla="*/ 2736283 w 3257774"/>
              <a:gd name="connsiteY33" fmla="*/ 1872022 h 3840480"/>
              <a:gd name="connsiteX34" fmla="*/ 3101157 w 3257774"/>
              <a:gd name="connsiteY34" fmla="*/ 1657708 h 3840480"/>
              <a:gd name="connsiteX35" fmla="*/ 3241548 w 3257774"/>
              <a:gd name="connsiteY35" fmla="*/ 848868 h 3840480"/>
              <a:gd name="connsiteX36" fmla="*/ 3003804 w 3257774"/>
              <a:gd name="connsiteY36" fmla="*/ 199644 h 3840480"/>
              <a:gd name="connsiteX37" fmla="*/ 2610612 w 3257774"/>
              <a:gd name="connsiteY37" fmla="*/ 7620 h 3840480"/>
              <a:gd name="connsiteX38" fmla="*/ 1961388 w 3257774"/>
              <a:gd name="connsiteY38" fmla="*/ 153924 h 3840480"/>
              <a:gd name="connsiteX39" fmla="*/ 1860588 w 3257774"/>
              <a:gd name="connsiteY39" fmla="*/ 729014 h 3840480"/>
              <a:gd name="connsiteX40" fmla="*/ 1714638 w 3257774"/>
              <a:gd name="connsiteY40" fmla="*/ 657576 h 3840480"/>
              <a:gd name="connsiteX41" fmla="*/ 1714500 w 3257774"/>
              <a:gd name="connsiteY41" fmla="*/ 409956 h 3840480"/>
              <a:gd name="connsiteX42" fmla="*/ 1549908 w 3257774"/>
              <a:gd name="connsiteY42" fmla="*/ 336804 h 3840480"/>
              <a:gd name="connsiteX43" fmla="*/ 1312164 w 3257774"/>
              <a:gd name="connsiteY43" fmla="*/ 327660 h 3840480"/>
              <a:gd name="connsiteX44" fmla="*/ 1028700 w 3257774"/>
              <a:gd name="connsiteY44" fmla="*/ 62484 h 3840480"/>
              <a:gd name="connsiteX45" fmla="*/ 765967 w 3257774"/>
              <a:gd name="connsiteY45" fmla="*/ 86072 h 3840480"/>
              <a:gd name="connsiteX46" fmla="*/ 717804 w 3257774"/>
              <a:gd name="connsiteY46" fmla="*/ 227076 h 3840480"/>
              <a:gd name="connsiteX47" fmla="*/ 553212 w 3257774"/>
              <a:gd name="connsiteY47" fmla="*/ 236220 h 3840480"/>
              <a:gd name="connsiteX48" fmla="*/ 489204 w 3257774"/>
              <a:gd name="connsiteY48" fmla="*/ 144780 h 3840480"/>
              <a:gd name="connsiteX49" fmla="*/ 361188 w 3257774"/>
              <a:gd name="connsiteY49" fmla="*/ 126492 h 3840480"/>
              <a:gd name="connsiteX0" fmla="*/ 361188 w 3257774"/>
              <a:gd name="connsiteY0" fmla="*/ 126492 h 3840480"/>
              <a:gd name="connsiteX1" fmla="*/ 233172 w 3257774"/>
              <a:gd name="connsiteY1" fmla="*/ 190500 h 3840480"/>
              <a:gd name="connsiteX2" fmla="*/ 41148 w 3257774"/>
              <a:gd name="connsiteY2" fmla="*/ 455676 h 3840480"/>
              <a:gd name="connsiteX3" fmla="*/ 13716 w 3257774"/>
              <a:gd name="connsiteY3" fmla="*/ 775716 h 3840480"/>
              <a:gd name="connsiteX4" fmla="*/ 123444 w 3257774"/>
              <a:gd name="connsiteY4" fmla="*/ 1488948 h 3840480"/>
              <a:gd name="connsiteX5" fmla="*/ 547043 w 3257774"/>
              <a:gd name="connsiteY5" fmla="*/ 1872022 h 3840480"/>
              <a:gd name="connsiteX6" fmla="*/ 474068 w 3257774"/>
              <a:gd name="connsiteY6" fmla="*/ 2229212 h 3840480"/>
              <a:gd name="connsiteX7" fmla="*/ 196596 w 3257774"/>
              <a:gd name="connsiteY7" fmla="*/ 2375916 h 3840480"/>
              <a:gd name="connsiteX8" fmla="*/ 178308 w 3257774"/>
              <a:gd name="connsiteY8" fmla="*/ 2659380 h 3840480"/>
              <a:gd name="connsiteX9" fmla="*/ 141732 w 3257774"/>
              <a:gd name="connsiteY9" fmla="*/ 2750820 h 3840480"/>
              <a:gd name="connsiteX10" fmla="*/ 260604 w 3257774"/>
              <a:gd name="connsiteY10" fmla="*/ 2869692 h 3840480"/>
              <a:gd name="connsiteX11" fmla="*/ 315468 w 3257774"/>
              <a:gd name="connsiteY11" fmla="*/ 3080004 h 3840480"/>
              <a:gd name="connsiteX12" fmla="*/ 328120 w 3257774"/>
              <a:gd name="connsiteY12" fmla="*/ 3372220 h 3840480"/>
              <a:gd name="connsiteX13" fmla="*/ 507492 w 3257774"/>
              <a:gd name="connsiteY13" fmla="*/ 3491484 h 3840480"/>
              <a:gd name="connsiteX14" fmla="*/ 598932 w 3257774"/>
              <a:gd name="connsiteY14" fmla="*/ 3683508 h 3840480"/>
              <a:gd name="connsiteX15" fmla="*/ 736092 w 3257774"/>
              <a:gd name="connsiteY15" fmla="*/ 3610356 h 3840480"/>
              <a:gd name="connsiteX16" fmla="*/ 882396 w 3257774"/>
              <a:gd name="connsiteY16" fmla="*/ 3546348 h 3840480"/>
              <a:gd name="connsiteX17" fmla="*/ 1001268 w 3257774"/>
              <a:gd name="connsiteY17" fmla="*/ 3473196 h 3840480"/>
              <a:gd name="connsiteX18" fmla="*/ 1165860 w 3257774"/>
              <a:gd name="connsiteY18" fmla="*/ 3326892 h 3840480"/>
              <a:gd name="connsiteX19" fmla="*/ 1349766 w 3257774"/>
              <a:gd name="connsiteY19" fmla="*/ 3015030 h 3840480"/>
              <a:gd name="connsiteX20" fmla="*/ 1495716 w 3257774"/>
              <a:gd name="connsiteY20" fmla="*/ 2872154 h 3840480"/>
              <a:gd name="connsiteX21" fmla="*/ 1714640 w 3257774"/>
              <a:gd name="connsiteY21" fmla="*/ 2943592 h 3840480"/>
              <a:gd name="connsiteX22" fmla="*/ 1860589 w 3257774"/>
              <a:gd name="connsiteY22" fmla="*/ 3229344 h 3840480"/>
              <a:gd name="connsiteX23" fmla="*/ 1933956 w 3257774"/>
              <a:gd name="connsiteY23" fmla="*/ 3509772 h 3840480"/>
              <a:gd name="connsiteX24" fmla="*/ 2007108 w 3257774"/>
              <a:gd name="connsiteY24" fmla="*/ 3765804 h 3840480"/>
              <a:gd name="connsiteX25" fmla="*/ 2263140 w 3257774"/>
              <a:gd name="connsiteY25" fmla="*/ 3838956 h 3840480"/>
              <a:gd name="connsiteX26" fmla="*/ 2436876 w 3257774"/>
              <a:gd name="connsiteY26" fmla="*/ 3774948 h 3840480"/>
              <a:gd name="connsiteX27" fmla="*/ 2436876 w 3257774"/>
              <a:gd name="connsiteY27" fmla="*/ 3637788 h 3840480"/>
              <a:gd name="connsiteX28" fmla="*/ 2955207 w 3257774"/>
              <a:gd name="connsiteY28" fmla="*/ 3086468 h 3840480"/>
              <a:gd name="connsiteX29" fmla="*/ 2775204 w 3257774"/>
              <a:gd name="connsiteY29" fmla="*/ 2558796 h 3840480"/>
              <a:gd name="connsiteX30" fmla="*/ 2665476 w 3257774"/>
              <a:gd name="connsiteY30" fmla="*/ 2366772 h 3840480"/>
              <a:gd name="connsiteX31" fmla="*/ 2663309 w 3257774"/>
              <a:gd name="connsiteY31" fmla="*/ 2157774 h 3840480"/>
              <a:gd name="connsiteX32" fmla="*/ 2736283 w 3257774"/>
              <a:gd name="connsiteY32" fmla="*/ 1872022 h 3840480"/>
              <a:gd name="connsiteX33" fmla="*/ 3101157 w 3257774"/>
              <a:gd name="connsiteY33" fmla="*/ 1657708 h 3840480"/>
              <a:gd name="connsiteX34" fmla="*/ 3241548 w 3257774"/>
              <a:gd name="connsiteY34" fmla="*/ 848868 h 3840480"/>
              <a:gd name="connsiteX35" fmla="*/ 3003804 w 3257774"/>
              <a:gd name="connsiteY35" fmla="*/ 199644 h 3840480"/>
              <a:gd name="connsiteX36" fmla="*/ 2610612 w 3257774"/>
              <a:gd name="connsiteY36" fmla="*/ 7620 h 3840480"/>
              <a:gd name="connsiteX37" fmla="*/ 1961388 w 3257774"/>
              <a:gd name="connsiteY37" fmla="*/ 153924 h 3840480"/>
              <a:gd name="connsiteX38" fmla="*/ 1860588 w 3257774"/>
              <a:gd name="connsiteY38" fmla="*/ 729014 h 3840480"/>
              <a:gd name="connsiteX39" fmla="*/ 1714638 w 3257774"/>
              <a:gd name="connsiteY39" fmla="*/ 657576 h 3840480"/>
              <a:gd name="connsiteX40" fmla="*/ 1714500 w 3257774"/>
              <a:gd name="connsiteY40" fmla="*/ 409956 h 3840480"/>
              <a:gd name="connsiteX41" fmla="*/ 1549908 w 3257774"/>
              <a:gd name="connsiteY41" fmla="*/ 336804 h 3840480"/>
              <a:gd name="connsiteX42" fmla="*/ 1312164 w 3257774"/>
              <a:gd name="connsiteY42" fmla="*/ 327660 h 3840480"/>
              <a:gd name="connsiteX43" fmla="*/ 1028700 w 3257774"/>
              <a:gd name="connsiteY43" fmla="*/ 62484 h 3840480"/>
              <a:gd name="connsiteX44" fmla="*/ 765967 w 3257774"/>
              <a:gd name="connsiteY44" fmla="*/ 86072 h 3840480"/>
              <a:gd name="connsiteX45" fmla="*/ 717804 w 3257774"/>
              <a:gd name="connsiteY45" fmla="*/ 227076 h 3840480"/>
              <a:gd name="connsiteX46" fmla="*/ 553212 w 3257774"/>
              <a:gd name="connsiteY46" fmla="*/ 236220 h 3840480"/>
              <a:gd name="connsiteX47" fmla="*/ 489204 w 3257774"/>
              <a:gd name="connsiteY47" fmla="*/ 144780 h 3840480"/>
              <a:gd name="connsiteX48" fmla="*/ 361188 w 3257774"/>
              <a:gd name="connsiteY48" fmla="*/ 126492 h 3840480"/>
              <a:gd name="connsiteX0" fmla="*/ 361188 w 3257774"/>
              <a:gd name="connsiteY0" fmla="*/ 126492 h 3900363"/>
              <a:gd name="connsiteX1" fmla="*/ 233172 w 3257774"/>
              <a:gd name="connsiteY1" fmla="*/ 190500 h 3900363"/>
              <a:gd name="connsiteX2" fmla="*/ 41148 w 3257774"/>
              <a:gd name="connsiteY2" fmla="*/ 455676 h 3900363"/>
              <a:gd name="connsiteX3" fmla="*/ 13716 w 3257774"/>
              <a:gd name="connsiteY3" fmla="*/ 775716 h 3900363"/>
              <a:gd name="connsiteX4" fmla="*/ 123444 w 3257774"/>
              <a:gd name="connsiteY4" fmla="*/ 1488948 h 3900363"/>
              <a:gd name="connsiteX5" fmla="*/ 547043 w 3257774"/>
              <a:gd name="connsiteY5" fmla="*/ 1872022 h 3900363"/>
              <a:gd name="connsiteX6" fmla="*/ 474068 w 3257774"/>
              <a:gd name="connsiteY6" fmla="*/ 2229212 h 3900363"/>
              <a:gd name="connsiteX7" fmla="*/ 196596 w 3257774"/>
              <a:gd name="connsiteY7" fmla="*/ 2375916 h 3900363"/>
              <a:gd name="connsiteX8" fmla="*/ 178308 w 3257774"/>
              <a:gd name="connsiteY8" fmla="*/ 2659380 h 3900363"/>
              <a:gd name="connsiteX9" fmla="*/ 141732 w 3257774"/>
              <a:gd name="connsiteY9" fmla="*/ 2750820 h 3900363"/>
              <a:gd name="connsiteX10" fmla="*/ 260604 w 3257774"/>
              <a:gd name="connsiteY10" fmla="*/ 2869692 h 3900363"/>
              <a:gd name="connsiteX11" fmla="*/ 315468 w 3257774"/>
              <a:gd name="connsiteY11" fmla="*/ 3080004 h 3900363"/>
              <a:gd name="connsiteX12" fmla="*/ 328120 w 3257774"/>
              <a:gd name="connsiteY12" fmla="*/ 3372220 h 3900363"/>
              <a:gd name="connsiteX13" fmla="*/ 507492 w 3257774"/>
              <a:gd name="connsiteY13" fmla="*/ 3491484 h 3900363"/>
              <a:gd name="connsiteX14" fmla="*/ 598932 w 3257774"/>
              <a:gd name="connsiteY14" fmla="*/ 3683508 h 3900363"/>
              <a:gd name="connsiteX15" fmla="*/ 736092 w 3257774"/>
              <a:gd name="connsiteY15" fmla="*/ 3610356 h 3900363"/>
              <a:gd name="connsiteX16" fmla="*/ 882396 w 3257774"/>
              <a:gd name="connsiteY16" fmla="*/ 3546348 h 3900363"/>
              <a:gd name="connsiteX17" fmla="*/ 1001268 w 3257774"/>
              <a:gd name="connsiteY17" fmla="*/ 3473196 h 3900363"/>
              <a:gd name="connsiteX18" fmla="*/ 1165860 w 3257774"/>
              <a:gd name="connsiteY18" fmla="*/ 3326892 h 3900363"/>
              <a:gd name="connsiteX19" fmla="*/ 1349766 w 3257774"/>
              <a:gd name="connsiteY19" fmla="*/ 3015030 h 3900363"/>
              <a:gd name="connsiteX20" fmla="*/ 1495716 w 3257774"/>
              <a:gd name="connsiteY20" fmla="*/ 2872154 h 3900363"/>
              <a:gd name="connsiteX21" fmla="*/ 1714640 w 3257774"/>
              <a:gd name="connsiteY21" fmla="*/ 2943592 h 3900363"/>
              <a:gd name="connsiteX22" fmla="*/ 1860589 w 3257774"/>
              <a:gd name="connsiteY22" fmla="*/ 3229344 h 3900363"/>
              <a:gd name="connsiteX23" fmla="*/ 1933956 w 3257774"/>
              <a:gd name="connsiteY23" fmla="*/ 3509772 h 3900363"/>
              <a:gd name="connsiteX24" fmla="*/ 2007108 w 3257774"/>
              <a:gd name="connsiteY24" fmla="*/ 3765804 h 3900363"/>
              <a:gd name="connsiteX25" fmla="*/ 2263140 w 3257774"/>
              <a:gd name="connsiteY25" fmla="*/ 3838956 h 3900363"/>
              <a:gd name="connsiteX26" fmla="*/ 2436876 w 3257774"/>
              <a:gd name="connsiteY26" fmla="*/ 3774948 h 3900363"/>
              <a:gd name="connsiteX27" fmla="*/ 2955207 w 3257774"/>
              <a:gd name="connsiteY27" fmla="*/ 3086468 h 3900363"/>
              <a:gd name="connsiteX28" fmla="*/ 2775204 w 3257774"/>
              <a:gd name="connsiteY28" fmla="*/ 2558796 h 3900363"/>
              <a:gd name="connsiteX29" fmla="*/ 2665476 w 3257774"/>
              <a:gd name="connsiteY29" fmla="*/ 2366772 h 3900363"/>
              <a:gd name="connsiteX30" fmla="*/ 2663309 w 3257774"/>
              <a:gd name="connsiteY30" fmla="*/ 2157774 h 3900363"/>
              <a:gd name="connsiteX31" fmla="*/ 2736283 w 3257774"/>
              <a:gd name="connsiteY31" fmla="*/ 1872022 h 3900363"/>
              <a:gd name="connsiteX32" fmla="*/ 3101157 w 3257774"/>
              <a:gd name="connsiteY32" fmla="*/ 1657708 h 3900363"/>
              <a:gd name="connsiteX33" fmla="*/ 3241548 w 3257774"/>
              <a:gd name="connsiteY33" fmla="*/ 848868 h 3900363"/>
              <a:gd name="connsiteX34" fmla="*/ 3003804 w 3257774"/>
              <a:gd name="connsiteY34" fmla="*/ 199644 h 3900363"/>
              <a:gd name="connsiteX35" fmla="*/ 2610612 w 3257774"/>
              <a:gd name="connsiteY35" fmla="*/ 7620 h 3900363"/>
              <a:gd name="connsiteX36" fmla="*/ 1961388 w 3257774"/>
              <a:gd name="connsiteY36" fmla="*/ 153924 h 3900363"/>
              <a:gd name="connsiteX37" fmla="*/ 1860588 w 3257774"/>
              <a:gd name="connsiteY37" fmla="*/ 729014 h 3900363"/>
              <a:gd name="connsiteX38" fmla="*/ 1714638 w 3257774"/>
              <a:gd name="connsiteY38" fmla="*/ 657576 h 3900363"/>
              <a:gd name="connsiteX39" fmla="*/ 1714500 w 3257774"/>
              <a:gd name="connsiteY39" fmla="*/ 409956 h 3900363"/>
              <a:gd name="connsiteX40" fmla="*/ 1549908 w 3257774"/>
              <a:gd name="connsiteY40" fmla="*/ 336804 h 3900363"/>
              <a:gd name="connsiteX41" fmla="*/ 1312164 w 3257774"/>
              <a:gd name="connsiteY41" fmla="*/ 327660 h 3900363"/>
              <a:gd name="connsiteX42" fmla="*/ 1028700 w 3257774"/>
              <a:gd name="connsiteY42" fmla="*/ 62484 h 3900363"/>
              <a:gd name="connsiteX43" fmla="*/ 765967 w 3257774"/>
              <a:gd name="connsiteY43" fmla="*/ 86072 h 3900363"/>
              <a:gd name="connsiteX44" fmla="*/ 717804 w 3257774"/>
              <a:gd name="connsiteY44" fmla="*/ 227076 h 3900363"/>
              <a:gd name="connsiteX45" fmla="*/ 553212 w 3257774"/>
              <a:gd name="connsiteY45" fmla="*/ 236220 h 3900363"/>
              <a:gd name="connsiteX46" fmla="*/ 489204 w 3257774"/>
              <a:gd name="connsiteY46" fmla="*/ 144780 h 3900363"/>
              <a:gd name="connsiteX47" fmla="*/ 361188 w 3257774"/>
              <a:gd name="connsiteY47" fmla="*/ 126492 h 3900363"/>
              <a:gd name="connsiteX0" fmla="*/ 361188 w 3257774"/>
              <a:gd name="connsiteY0" fmla="*/ 126492 h 3952179"/>
              <a:gd name="connsiteX1" fmla="*/ 233172 w 3257774"/>
              <a:gd name="connsiteY1" fmla="*/ 190500 h 3952179"/>
              <a:gd name="connsiteX2" fmla="*/ 41148 w 3257774"/>
              <a:gd name="connsiteY2" fmla="*/ 455676 h 3952179"/>
              <a:gd name="connsiteX3" fmla="*/ 13716 w 3257774"/>
              <a:gd name="connsiteY3" fmla="*/ 775716 h 3952179"/>
              <a:gd name="connsiteX4" fmla="*/ 123444 w 3257774"/>
              <a:gd name="connsiteY4" fmla="*/ 1488948 h 3952179"/>
              <a:gd name="connsiteX5" fmla="*/ 547043 w 3257774"/>
              <a:gd name="connsiteY5" fmla="*/ 1872022 h 3952179"/>
              <a:gd name="connsiteX6" fmla="*/ 474068 w 3257774"/>
              <a:gd name="connsiteY6" fmla="*/ 2229212 h 3952179"/>
              <a:gd name="connsiteX7" fmla="*/ 196596 w 3257774"/>
              <a:gd name="connsiteY7" fmla="*/ 2375916 h 3952179"/>
              <a:gd name="connsiteX8" fmla="*/ 178308 w 3257774"/>
              <a:gd name="connsiteY8" fmla="*/ 2659380 h 3952179"/>
              <a:gd name="connsiteX9" fmla="*/ 141732 w 3257774"/>
              <a:gd name="connsiteY9" fmla="*/ 2750820 h 3952179"/>
              <a:gd name="connsiteX10" fmla="*/ 260604 w 3257774"/>
              <a:gd name="connsiteY10" fmla="*/ 2869692 h 3952179"/>
              <a:gd name="connsiteX11" fmla="*/ 315468 w 3257774"/>
              <a:gd name="connsiteY11" fmla="*/ 3080004 h 3952179"/>
              <a:gd name="connsiteX12" fmla="*/ 328120 w 3257774"/>
              <a:gd name="connsiteY12" fmla="*/ 3372220 h 3952179"/>
              <a:gd name="connsiteX13" fmla="*/ 507492 w 3257774"/>
              <a:gd name="connsiteY13" fmla="*/ 3491484 h 3952179"/>
              <a:gd name="connsiteX14" fmla="*/ 598932 w 3257774"/>
              <a:gd name="connsiteY14" fmla="*/ 3683508 h 3952179"/>
              <a:gd name="connsiteX15" fmla="*/ 736092 w 3257774"/>
              <a:gd name="connsiteY15" fmla="*/ 3610356 h 3952179"/>
              <a:gd name="connsiteX16" fmla="*/ 882396 w 3257774"/>
              <a:gd name="connsiteY16" fmla="*/ 3546348 h 3952179"/>
              <a:gd name="connsiteX17" fmla="*/ 1001268 w 3257774"/>
              <a:gd name="connsiteY17" fmla="*/ 3473196 h 3952179"/>
              <a:gd name="connsiteX18" fmla="*/ 1165860 w 3257774"/>
              <a:gd name="connsiteY18" fmla="*/ 3326892 h 3952179"/>
              <a:gd name="connsiteX19" fmla="*/ 1349766 w 3257774"/>
              <a:gd name="connsiteY19" fmla="*/ 3015030 h 3952179"/>
              <a:gd name="connsiteX20" fmla="*/ 1495716 w 3257774"/>
              <a:gd name="connsiteY20" fmla="*/ 2872154 h 3952179"/>
              <a:gd name="connsiteX21" fmla="*/ 1714640 w 3257774"/>
              <a:gd name="connsiteY21" fmla="*/ 2943592 h 3952179"/>
              <a:gd name="connsiteX22" fmla="*/ 1860589 w 3257774"/>
              <a:gd name="connsiteY22" fmla="*/ 3229344 h 3952179"/>
              <a:gd name="connsiteX23" fmla="*/ 1933956 w 3257774"/>
              <a:gd name="connsiteY23" fmla="*/ 3509772 h 3952179"/>
              <a:gd name="connsiteX24" fmla="*/ 2007108 w 3257774"/>
              <a:gd name="connsiteY24" fmla="*/ 3765804 h 3952179"/>
              <a:gd name="connsiteX25" fmla="*/ 2263140 w 3257774"/>
              <a:gd name="connsiteY25" fmla="*/ 3838956 h 3952179"/>
              <a:gd name="connsiteX26" fmla="*/ 2955207 w 3257774"/>
              <a:gd name="connsiteY26" fmla="*/ 3086468 h 3952179"/>
              <a:gd name="connsiteX27" fmla="*/ 2775204 w 3257774"/>
              <a:gd name="connsiteY27" fmla="*/ 2558796 h 3952179"/>
              <a:gd name="connsiteX28" fmla="*/ 2665476 w 3257774"/>
              <a:gd name="connsiteY28" fmla="*/ 2366772 h 3952179"/>
              <a:gd name="connsiteX29" fmla="*/ 2663309 w 3257774"/>
              <a:gd name="connsiteY29" fmla="*/ 2157774 h 3952179"/>
              <a:gd name="connsiteX30" fmla="*/ 2736283 w 3257774"/>
              <a:gd name="connsiteY30" fmla="*/ 1872022 h 3952179"/>
              <a:gd name="connsiteX31" fmla="*/ 3101157 w 3257774"/>
              <a:gd name="connsiteY31" fmla="*/ 1657708 h 3952179"/>
              <a:gd name="connsiteX32" fmla="*/ 3241548 w 3257774"/>
              <a:gd name="connsiteY32" fmla="*/ 848868 h 3952179"/>
              <a:gd name="connsiteX33" fmla="*/ 3003804 w 3257774"/>
              <a:gd name="connsiteY33" fmla="*/ 199644 h 3952179"/>
              <a:gd name="connsiteX34" fmla="*/ 2610612 w 3257774"/>
              <a:gd name="connsiteY34" fmla="*/ 7620 h 3952179"/>
              <a:gd name="connsiteX35" fmla="*/ 1961388 w 3257774"/>
              <a:gd name="connsiteY35" fmla="*/ 153924 h 3952179"/>
              <a:gd name="connsiteX36" fmla="*/ 1860588 w 3257774"/>
              <a:gd name="connsiteY36" fmla="*/ 729014 h 3952179"/>
              <a:gd name="connsiteX37" fmla="*/ 1714638 w 3257774"/>
              <a:gd name="connsiteY37" fmla="*/ 657576 h 3952179"/>
              <a:gd name="connsiteX38" fmla="*/ 1714500 w 3257774"/>
              <a:gd name="connsiteY38" fmla="*/ 409956 h 3952179"/>
              <a:gd name="connsiteX39" fmla="*/ 1549908 w 3257774"/>
              <a:gd name="connsiteY39" fmla="*/ 336804 h 3952179"/>
              <a:gd name="connsiteX40" fmla="*/ 1312164 w 3257774"/>
              <a:gd name="connsiteY40" fmla="*/ 327660 h 3952179"/>
              <a:gd name="connsiteX41" fmla="*/ 1028700 w 3257774"/>
              <a:gd name="connsiteY41" fmla="*/ 62484 h 3952179"/>
              <a:gd name="connsiteX42" fmla="*/ 765967 w 3257774"/>
              <a:gd name="connsiteY42" fmla="*/ 86072 h 3952179"/>
              <a:gd name="connsiteX43" fmla="*/ 717804 w 3257774"/>
              <a:gd name="connsiteY43" fmla="*/ 227076 h 3952179"/>
              <a:gd name="connsiteX44" fmla="*/ 553212 w 3257774"/>
              <a:gd name="connsiteY44" fmla="*/ 236220 h 3952179"/>
              <a:gd name="connsiteX45" fmla="*/ 489204 w 3257774"/>
              <a:gd name="connsiteY45" fmla="*/ 144780 h 3952179"/>
              <a:gd name="connsiteX46" fmla="*/ 361188 w 3257774"/>
              <a:gd name="connsiteY46" fmla="*/ 126492 h 3952179"/>
              <a:gd name="connsiteX0" fmla="*/ 361188 w 3257774"/>
              <a:gd name="connsiteY0" fmla="*/ 126492 h 3854825"/>
              <a:gd name="connsiteX1" fmla="*/ 233172 w 3257774"/>
              <a:gd name="connsiteY1" fmla="*/ 190500 h 3854825"/>
              <a:gd name="connsiteX2" fmla="*/ 41148 w 3257774"/>
              <a:gd name="connsiteY2" fmla="*/ 455676 h 3854825"/>
              <a:gd name="connsiteX3" fmla="*/ 13716 w 3257774"/>
              <a:gd name="connsiteY3" fmla="*/ 775716 h 3854825"/>
              <a:gd name="connsiteX4" fmla="*/ 123444 w 3257774"/>
              <a:gd name="connsiteY4" fmla="*/ 1488948 h 3854825"/>
              <a:gd name="connsiteX5" fmla="*/ 547043 w 3257774"/>
              <a:gd name="connsiteY5" fmla="*/ 1872022 h 3854825"/>
              <a:gd name="connsiteX6" fmla="*/ 474068 w 3257774"/>
              <a:gd name="connsiteY6" fmla="*/ 2229212 h 3854825"/>
              <a:gd name="connsiteX7" fmla="*/ 196596 w 3257774"/>
              <a:gd name="connsiteY7" fmla="*/ 2375916 h 3854825"/>
              <a:gd name="connsiteX8" fmla="*/ 178308 w 3257774"/>
              <a:gd name="connsiteY8" fmla="*/ 2659380 h 3854825"/>
              <a:gd name="connsiteX9" fmla="*/ 141732 w 3257774"/>
              <a:gd name="connsiteY9" fmla="*/ 2750820 h 3854825"/>
              <a:gd name="connsiteX10" fmla="*/ 260604 w 3257774"/>
              <a:gd name="connsiteY10" fmla="*/ 2869692 h 3854825"/>
              <a:gd name="connsiteX11" fmla="*/ 315468 w 3257774"/>
              <a:gd name="connsiteY11" fmla="*/ 3080004 h 3854825"/>
              <a:gd name="connsiteX12" fmla="*/ 328120 w 3257774"/>
              <a:gd name="connsiteY12" fmla="*/ 3372220 h 3854825"/>
              <a:gd name="connsiteX13" fmla="*/ 507492 w 3257774"/>
              <a:gd name="connsiteY13" fmla="*/ 3491484 h 3854825"/>
              <a:gd name="connsiteX14" fmla="*/ 598932 w 3257774"/>
              <a:gd name="connsiteY14" fmla="*/ 3683508 h 3854825"/>
              <a:gd name="connsiteX15" fmla="*/ 736092 w 3257774"/>
              <a:gd name="connsiteY15" fmla="*/ 3610356 h 3854825"/>
              <a:gd name="connsiteX16" fmla="*/ 882396 w 3257774"/>
              <a:gd name="connsiteY16" fmla="*/ 3546348 h 3854825"/>
              <a:gd name="connsiteX17" fmla="*/ 1001268 w 3257774"/>
              <a:gd name="connsiteY17" fmla="*/ 3473196 h 3854825"/>
              <a:gd name="connsiteX18" fmla="*/ 1165860 w 3257774"/>
              <a:gd name="connsiteY18" fmla="*/ 3326892 h 3854825"/>
              <a:gd name="connsiteX19" fmla="*/ 1349766 w 3257774"/>
              <a:gd name="connsiteY19" fmla="*/ 3015030 h 3854825"/>
              <a:gd name="connsiteX20" fmla="*/ 1495716 w 3257774"/>
              <a:gd name="connsiteY20" fmla="*/ 2872154 h 3854825"/>
              <a:gd name="connsiteX21" fmla="*/ 1714640 w 3257774"/>
              <a:gd name="connsiteY21" fmla="*/ 2943592 h 3854825"/>
              <a:gd name="connsiteX22" fmla="*/ 1860589 w 3257774"/>
              <a:gd name="connsiteY22" fmla="*/ 3229344 h 3854825"/>
              <a:gd name="connsiteX23" fmla="*/ 1933956 w 3257774"/>
              <a:gd name="connsiteY23" fmla="*/ 3509772 h 3854825"/>
              <a:gd name="connsiteX24" fmla="*/ 2007108 w 3257774"/>
              <a:gd name="connsiteY24" fmla="*/ 3765804 h 3854825"/>
              <a:gd name="connsiteX25" fmla="*/ 2263140 w 3257774"/>
              <a:gd name="connsiteY25" fmla="*/ 3838956 h 3854825"/>
              <a:gd name="connsiteX26" fmla="*/ 2809258 w 3257774"/>
              <a:gd name="connsiteY26" fmla="*/ 3729410 h 3854825"/>
              <a:gd name="connsiteX27" fmla="*/ 2955207 w 3257774"/>
              <a:gd name="connsiteY27" fmla="*/ 3086468 h 3854825"/>
              <a:gd name="connsiteX28" fmla="*/ 2775204 w 3257774"/>
              <a:gd name="connsiteY28" fmla="*/ 2558796 h 3854825"/>
              <a:gd name="connsiteX29" fmla="*/ 2665476 w 3257774"/>
              <a:gd name="connsiteY29" fmla="*/ 2366772 h 3854825"/>
              <a:gd name="connsiteX30" fmla="*/ 2663309 w 3257774"/>
              <a:gd name="connsiteY30" fmla="*/ 2157774 h 3854825"/>
              <a:gd name="connsiteX31" fmla="*/ 2736283 w 3257774"/>
              <a:gd name="connsiteY31" fmla="*/ 1872022 h 3854825"/>
              <a:gd name="connsiteX32" fmla="*/ 3101157 w 3257774"/>
              <a:gd name="connsiteY32" fmla="*/ 1657708 h 3854825"/>
              <a:gd name="connsiteX33" fmla="*/ 3241548 w 3257774"/>
              <a:gd name="connsiteY33" fmla="*/ 848868 h 3854825"/>
              <a:gd name="connsiteX34" fmla="*/ 3003804 w 3257774"/>
              <a:gd name="connsiteY34" fmla="*/ 199644 h 3854825"/>
              <a:gd name="connsiteX35" fmla="*/ 2610612 w 3257774"/>
              <a:gd name="connsiteY35" fmla="*/ 7620 h 3854825"/>
              <a:gd name="connsiteX36" fmla="*/ 1961388 w 3257774"/>
              <a:gd name="connsiteY36" fmla="*/ 153924 h 3854825"/>
              <a:gd name="connsiteX37" fmla="*/ 1860588 w 3257774"/>
              <a:gd name="connsiteY37" fmla="*/ 729014 h 3854825"/>
              <a:gd name="connsiteX38" fmla="*/ 1714638 w 3257774"/>
              <a:gd name="connsiteY38" fmla="*/ 657576 h 3854825"/>
              <a:gd name="connsiteX39" fmla="*/ 1714500 w 3257774"/>
              <a:gd name="connsiteY39" fmla="*/ 409956 h 3854825"/>
              <a:gd name="connsiteX40" fmla="*/ 1549908 w 3257774"/>
              <a:gd name="connsiteY40" fmla="*/ 336804 h 3854825"/>
              <a:gd name="connsiteX41" fmla="*/ 1312164 w 3257774"/>
              <a:gd name="connsiteY41" fmla="*/ 327660 h 3854825"/>
              <a:gd name="connsiteX42" fmla="*/ 1028700 w 3257774"/>
              <a:gd name="connsiteY42" fmla="*/ 62484 h 3854825"/>
              <a:gd name="connsiteX43" fmla="*/ 765967 w 3257774"/>
              <a:gd name="connsiteY43" fmla="*/ 86072 h 3854825"/>
              <a:gd name="connsiteX44" fmla="*/ 717804 w 3257774"/>
              <a:gd name="connsiteY44" fmla="*/ 227076 h 3854825"/>
              <a:gd name="connsiteX45" fmla="*/ 553212 w 3257774"/>
              <a:gd name="connsiteY45" fmla="*/ 236220 h 3854825"/>
              <a:gd name="connsiteX46" fmla="*/ 489204 w 3257774"/>
              <a:gd name="connsiteY46" fmla="*/ 144780 h 3854825"/>
              <a:gd name="connsiteX47" fmla="*/ 361188 w 3257774"/>
              <a:gd name="connsiteY47" fmla="*/ 126492 h 3854825"/>
              <a:gd name="connsiteX0" fmla="*/ 361188 w 3257774"/>
              <a:gd name="connsiteY0" fmla="*/ 126492 h 3961982"/>
              <a:gd name="connsiteX1" fmla="*/ 233172 w 3257774"/>
              <a:gd name="connsiteY1" fmla="*/ 190500 h 3961982"/>
              <a:gd name="connsiteX2" fmla="*/ 41148 w 3257774"/>
              <a:gd name="connsiteY2" fmla="*/ 455676 h 3961982"/>
              <a:gd name="connsiteX3" fmla="*/ 13716 w 3257774"/>
              <a:gd name="connsiteY3" fmla="*/ 775716 h 3961982"/>
              <a:gd name="connsiteX4" fmla="*/ 123444 w 3257774"/>
              <a:gd name="connsiteY4" fmla="*/ 1488948 h 3961982"/>
              <a:gd name="connsiteX5" fmla="*/ 547043 w 3257774"/>
              <a:gd name="connsiteY5" fmla="*/ 1872022 h 3961982"/>
              <a:gd name="connsiteX6" fmla="*/ 474068 w 3257774"/>
              <a:gd name="connsiteY6" fmla="*/ 2229212 h 3961982"/>
              <a:gd name="connsiteX7" fmla="*/ 196596 w 3257774"/>
              <a:gd name="connsiteY7" fmla="*/ 2375916 h 3961982"/>
              <a:gd name="connsiteX8" fmla="*/ 178308 w 3257774"/>
              <a:gd name="connsiteY8" fmla="*/ 2659380 h 3961982"/>
              <a:gd name="connsiteX9" fmla="*/ 141732 w 3257774"/>
              <a:gd name="connsiteY9" fmla="*/ 2750820 h 3961982"/>
              <a:gd name="connsiteX10" fmla="*/ 260604 w 3257774"/>
              <a:gd name="connsiteY10" fmla="*/ 2869692 h 3961982"/>
              <a:gd name="connsiteX11" fmla="*/ 315468 w 3257774"/>
              <a:gd name="connsiteY11" fmla="*/ 3080004 h 3961982"/>
              <a:gd name="connsiteX12" fmla="*/ 328120 w 3257774"/>
              <a:gd name="connsiteY12" fmla="*/ 3372220 h 3961982"/>
              <a:gd name="connsiteX13" fmla="*/ 507492 w 3257774"/>
              <a:gd name="connsiteY13" fmla="*/ 3491484 h 3961982"/>
              <a:gd name="connsiteX14" fmla="*/ 598932 w 3257774"/>
              <a:gd name="connsiteY14" fmla="*/ 3683508 h 3961982"/>
              <a:gd name="connsiteX15" fmla="*/ 736092 w 3257774"/>
              <a:gd name="connsiteY15" fmla="*/ 3610356 h 3961982"/>
              <a:gd name="connsiteX16" fmla="*/ 882396 w 3257774"/>
              <a:gd name="connsiteY16" fmla="*/ 3546348 h 3961982"/>
              <a:gd name="connsiteX17" fmla="*/ 1001268 w 3257774"/>
              <a:gd name="connsiteY17" fmla="*/ 3473196 h 3961982"/>
              <a:gd name="connsiteX18" fmla="*/ 1165860 w 3257774"/>
              <a:gd name="connsiteY18" fmla="*/ 3326892 h 3961982"/>
              <a:gd name="connsiteX19" fmla="*/ 1349766 w 3257774"/>
              <a:gd name="connsiteY19" fmla="*/ 3015030 h 3961982"/>
              <a:gd name="connsiteX20" fmla="*/ 1495716 w 3257774"/>
              <a:gd name="connsiteY20" fmla="*/ 2872154 h 3961982"/>
              <a:gd name="connsiteX21" fmla="*/ 1714640 w 3257774"/>
              <a:gd name="connsiteY21" fmla="*/ 2943592 h 3961982"/>
              <a:gd name="connsiteX22" fmla="*/ 1860589 w 3257774"/>
              <a:gd name="connsiteY22" fmla="*/ 3229344 h 3961982"/>
              <a:gd name="connsiteX23" fmla="*/ 1933956 w 3257774"/>
              <a:gd name="connsiteY23" fmla="*/ 3509772 h 3961982"/>
              <a:gd name="connsiteX24" fmla="*/ 2007108 w 3257774"/>
              <a:gd name="connsiteY24" fmla="*/ 3765804 h 3961982"/>
              <a:gd name="connsiteX25" fmla="*/ 2263140 w 3257774"/>
              <a:gd name="connsiteY25" fmla="*/ 3838956 h 3961982"/>
              <a:gd name="connsiteX26" fmla="*/ 2444384 w 3257774"/>
              <a:gd name="connsiteY26" fmla="*/ 3943724 h 3961982"/>
              <a:gd name="connsiteX27" fmla="*/ 2809258 w 3257774"/>
              <a:gd name="connsiteY27" fmla="*/ 3729410 h 3961982"/>
              <a:gd name="connsiteX28" fmla="*/ 2955207 w 3257774"/>
              <a:gd name="connsiteY28" fmla="*/ 3086468 h 3961982"/>
              <a:gd name="connsiteX29" fmla="*/ 2775204 w 3257774"/>
              <a:gd name="connsiteY29" fmla="*/ 2558796 h 3961982"/>
              <a:gd name="connsiteX30" fmla="*/ 2665476 w 3257774"/>
              <a:gd name="connsiteY30" fmla="*/ 2366772 h 3961982"/>
              <a:gd name="connsiteX31" fmla="*/ 2663309 w 3257774"/>
              <a:gd name="connsiteY31" fmla="*/ 2157774 h 3961982"/>
              <a:gd name="connsiteX32" fmla="*/ 2736283 w 3257774"/>
              <a:gd name="connsiteY32" fmla="*/ 1872022 h 3961982"/>
              <a:gd name="connsiteX33" fmla="*/ 3101157 w 3257774"/>
              <a:gd name="connsiteY33" fmla="*/ 1657708 h 3961982"/>
              <a:gd name="connsiteX34" fmla="*/ 3241548 w 3257774"/>
              <a:gd name="connsiteY34" fmla="*/ 848868 h 3961982"/>
              <a:gd name="connsiteX35" fmla="*/ 3003804 w 3257774"/>
              <a:gd name="connsiteY35" fmla="*/ 199644 h 3961982"/>
              <a:gd name="connsiteX36" fmla="*/ 2610612 w 3257774"/>
              <a:gd name="connsiteY36" fmla="*/ 7620 h 3961982"/>
              <a:gd name="connsiteX37" fmla="*/ 1961388 w 3257774"/>
              <a:gd name="connsiteY37" fmla="*/ 153924 h 3961982"/>
              <a:gd name="connsiteX38" fmla="*/ 1860588 w 3257774"/>
              <a:gd name="connsiteY38" fmla="*/ 729014 h 3961982"/>
              <a:gd name="connsiteX39" fmla="*/ 1714638 w 3257774"/>
              <a:gd name="connsiteY39" fmla="*/ 657576 h 3961982"/>
              <a:gd name="connsiteX40" fmla="*/ 1714500 w 3257774"/>
              <a:gd name="connsiteY40" fmla="*/ 409956 h 3961982"/>
              <a:gd name="connsiteX41" fmla="*/ 1549908 w 3257774"/>
              <a:gd name="connsiteY41" fmla="*/ 336804 h 3961982"/>
              <a:gd name="connsiteX42" fmla="*/ 1312164 w 3257774"/>
              <a:gd name="connsiteY42" fmla="*/ 327660 h 3961982"/>
              <a:gd name="connsiteX43" fmla="*/ 1028700 w 3257774"/>
              <a:gd name="connsiteY43" fmla="*/ 62484 h 3961982"/>
              <a:gd name="connsiteX44" fmla="*/ 765967 w 3257774"/>
              <a:gd name="connsiteY44" fmla="*/ 86072 h 3961982"/>
              <a:gd name="connsiteX45" fmla="*/ 717804 w 3257774"/>
              <a:gd name="connsiteY45" fmla="*/ 227076 h 3961982"/>
              <a:gd name="connsiteX46" fmla="*/ 553212 w 3257774"/>
              <a:gd name="connsiteY46" fmla="*/ 236220 h 3961982"/>
              <a:gd name="connsiteX47" fmla="*/ 489204 w 3257774"/>
              <a:gd name="connsiteY47" fmla="*/ 144780 h 3961982"/>
              <a:gd name="connsiteX48" fmla="*/ 361188 w 3257774"/>
              <a:gd name="connsiteY48" fmla="*/ 126492 h 3961982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1933956 w 3257774"/>
              <a:gd name="connsiteY23" fmla="*/ 3509772 h 3949790"/>
              <a:gd name="connsiteX24" fmla="*/ 2007108 w 3257774"/>
              <a:gd name="connsiteY24" fmla="*/ 3765804 h 3949790"/>
              <a:gd name="connsiteX25" fmla="*/ 2444384 w 3257774"/>
              <a:gd name="connsiteY25" fmla="*/ 3943724 h 3949790"/>
              <a:gd name="connsiteX26" fmla="*/ 2809258 w 3257774"/>
              <a:gd name="connsiteY26" fmla="*/ 3729410 h 3949790"/>
              <a:gd name="connsiteX27" fmla="*/ 2955207 w 3257774"/>
              <a:gd name="connsiteY27" fmla="*/ 3086468 h 3949790"/>
              <a:gd name="connsiteX28" fmla="*/ 2775204 w 3257774"/>
              <a:gd name="connsiteY28" fmla="*/ 2558796 h 3949790"/>
              <a:gd name="connsiteX29" fmla="*/ 2665476 w 3257774"/>
              <a:gd name="connsiteY29" fmla="*/ 2366772 h 3949790"/>
              <a:gd name="connsiteX30" fmla="*/ 2663309 w 3257774"/>
              <a:gd name="connsiteY30" fmla="*/ 2157774 h 3949790"/>
              <a:gd name="connsiteX31" fmla="*/ 2736283 w 3257774"/>
              <a:gd name="connsiteY31" fmla="*/ 1872022 h 3949790"/>
              <a:gd name="connsiteX32" fmla="*/ 3101157 w 3257774"/>
              <a:gd name="connsiteY32" fmla="*/ 1657708 h 3949790"/>
              <a:gd name="connsiteX33" fmla="*/ 3241548 w 3257774"/>
              <a:gd name="connsiteY33" fmla="*/ 848868 h 3949790"/>
              <a:gd name="connsiteX34" fmla="*/ 3003804 w 3257774"/>
              <a:gd name="connsiteY34" fmla="*/ 199644 h 3949790"/>
              <a:gd name="connsiteX35" fmla="*/ 2610612 w 3257774"/>
              <a:gd name="connsiteY35" fmla="*/ 7620 h 3949790"/>
              <a:gd name="connsiteX36" fmla="*/ 1961388 w 3257774"/>
              <a:gd name="connsiteY36" fmla="*/ 153924 h 3949790"/>
              <a:gd name="connsiteX37" fmla="*/ 1860588 w 3257774"/>
              <a:gd name="connsiteY37" fmla="*/ 729014 h 3949790"/>
              <a:gd name="connsiteX38" fmla="*/ 1714638 w 3257774"/>
              <a:gd name="connsiteY38" fmla="*/ 657576 h 3949790"/>
              <a:gd name="connsiteX39" fmla="*/ 1714500 w 3257774"/>
              <a:gd name="connsiteY39" fmla="*/ 409956 h 3949790"/>
              <a:gd name="connsiteX40" fmla="*/ 1549908 w 3257774"/>
              <a:gd name="connsiteY40" fmla="*/ 336804 h 3949790"/>
              <a:gd name="connsiteX41" fmla="*/ 1312164 w 3257774"/>
              <a:gd name="connsiteY41" fmla="*/ 327660 h 3949790"/>
              <a:gd name="connsiteX42" fmla="*/ 1028700 w 3257774"/>
              <a:gd name="connsiteY42" fmla="*/ 62484 h 3949790"/>
              <a:gd name="connsiteX43" fmla="*/ 765967 w 3257774"/>
              <a:gd name="connsiteY43" fmla="*/ 86072 h 3949790"/>
              <a:gd name="connsiteX44" fmla="*/ 717804 w 3257774"/>
              <a:gd name="connsiteY44" fmla="*/ 227076 h 3949790"/>
              <a:gd name="connsiteX45" fmla="*/ 553212 w 3257774"/>
              <a:gd name="connsiteY45" fmla="*/ 236220 h 3949790"/>
              <a:gd name="connsiteX46" fmla="*/ 489204 w 3257774"/>
              <a:gd name="connsiteY46" fmla="*/ 144780 h 3949790"/>
              <a:gd name="connsiteX47" fmla="*/ 361188 w 3257774"/>
              <a:gd name="connsiteY47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165860 w 3257774"/>
              <a:gd name="connsiteY18" fmla="*/ 3326892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349766 w 3257774"/>
              <a:gd name="connsiteY19" fmla="*/ 3015030 h 3949790"/>
              <a:gd name="connsiteX20" fmla="*/ 1495716 w 3257774"/>
              <a:gd name="connsiteY20" fmla="*/ 2872154 h 3949790"/>
              <a:gd name="connsiteX21" fmla="*/ 1714640 w 3257774"/>
              <a:gd name="connsiteY21" fmla="*/ 2943592 h 3949790"/>
              <a:gd name="connsiteX22" fmla="*/ 1860589 w 3257774"/>
              <a:gd name="connsiteY22" fmla="*/ 3229344 h 3949790"/>
              <a:gd name="connsiteX23" fmla="*/ 2007108 w 3257774"/>
              <a:gd name="connsiteY23" fmla="*/ 3765804 h 3949790"/>
              <a:gd name="connsiteX24" fmla="*/ 2444384 w 3257774"/>
              <a:gd name="connsiteY24" fmla="*/ 3943724 h 3949790"/>
              <a:gd name="connsiteX25" fmla="*/ 2809258 w 3257774"/>
              <a:gd name="connsiteY25" fmla="*/ 3729410 h 3949790"/>
              <a:gd name="connsiteX26" fmla="*/ 2955207 w 3257774"/>
              <a:gd name="connsiteY26" fmla="*/ 3086468 h 3949790"/>
              <a:gd name="connsiteX27" fmla="*/ 2775204 w 3257774"/>
              <a:gd name="connsiteY27" fmla="*/ 2558796 h 3949790"/>
              <a:gd name="connsiteX28" fmla="*/ 2665476 w 3257774"/>
              <a:gd name="connsiteY28" fmla="*/ 2366772 h 3949790"/>
              <a:gd name="connsiteX29" fmla="*/ 2663309 w 3257774"/>
              <a:gd name="connsiteY29" fmla="*/ 2157774 h 3949790"/>
              <a:gd name="connsiteX30" fmla="*/ 2736283 w 3257774"/>
              <a:gd name="connsiteY30" fmla="*/ 1872022 h 3949790"/>
              <a:gd name="connsiteX31" fmla="*/ 3101157 w 3257774"/>
              <a:gd name="connsiteY31" fmla="*/ 1657708 h 3949790"/>
              <a:gd name="connsiteX32" fmla="*/ 3241548 w 3257774"/>
              <a:gd name="connsiteY32" fmla="*/ 848868 h 3949790"/>
              <a:gd name="connsiteX33" fmla="*/ 3003804 w 3257774"/>
              <a:gd name="connsiteY33" fmla="*/ 199644 h 3949790"/>
              <a:gd name="connsiteX34" fmla="*/ 2610612 w 3257774"/>
              <a:gd name="connsiteY34" fmla="*/ 7620 h 3949790"/>
              <a:gd name="connsiteX35" fmla="*/ 1961388 w 3257774"/>
              <a:gd name="connsiteY35" fmla="*/ 153924 h 3949790"/>
              <a:gd name="connsiteX36" fmla="*/ 1860588 w 3257774"/>
              <a:gd name="connsiteY36" fmla="*/ 729014 h 3949790"/>
              <a:gd name="connsiteX37" fmla="*/ 1714638 w 3257774"/>
              <a:gd name="connsiteY37" fmla="*/ 657576 h 3949790"/>
              <a:gd name="connsiteX38" fmla="*/ 1714500 w 3257774"/>
              <a:gd name="connsiteY38" fmla="*/ 409956 h 3949790"/>
              <a:gd name="connsiteX39" fmla="*/ 1549908 w 3257774"/>
              <a:gd name="connsiteY39" fmla="*/ 336804 h 3949790"/>
              <a:gd name="connsiteX40" fmla="*/ 1312164 w 3257774"/>
              <a:gd name="connsiteY40" fmla="*/ 327660 h 3949790"/>
              <a:gd name="connsiteX41" fmla="*/ 1028700 w 3257774"/>
              <a:gd name="connsiteY41" fmla="*/ 62484 h 3949790"/>
              <a:gd name="connsiteX42" fmla="*/ 765967 w 3257774"/>
              <a:gd name="connsiteY42" fmla="*/ 86072 h 3949790"/>
              <a:gd name="connsiteX43" fmla="*/ 717804 w 3257774"/>
              <a:gd name="connsiteY43" fmla="*/ 227076 h 3949790"/>
              <a:gd name="connsiteX44" fmla="*/ 553212 w 3257774"/>
              <a:gd name="connsiteY44" fmla="*/ 236220 h 3949790"/>
              <a:gd name="connsiteX45" fmla="*/ 489204 w 3257774"/>
              <a:gd name="connsiteY45" fmla="*/ 144780 h 3949790"/>
              <a:gd name="connsiteX46" fmla="*/ 361188 w 3257774"/>
              <a:gd name="connsiteY46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001268 w 3257774"/>
              <a:gd name="connsiteY17" fmla="*/ 3473196 h 3949790"/>
              <a:gd name="connsiteX18" fmla="*/ 1276789 w 3257774"/>
              <a:gd name="connsiteY18" fmla="*/ 3443657 h 3949790"/>
              <a:gd name="connsiteX19" fmla="*/ 1495716 w 3257774"/>
              <a:gd name="connsiteY19" fmla="*/ 2872154 h 3949790"/>
              <a:gd name="connsiteX20" fmla="*/ 1714640 w 3257774"/>
              <a:gd name="connsiteY20" fmla="*/ 2943592 h 3949790"/>
              <a:gd name="connsiteX21" fmla="*/ 1860589 w 3257774"/>
              <a:gd name="connsiteY21" fmla="*/ 3229344 h 3949790"/>
              <a:gd name="connsiteX22" fmla="*/ 2007108 w 3257774"/>
              <a:gd name="connsiteY22" fmla="*/ 3765804 h 3949790"/>
              <a:gd name="connsiteX23" fmla="*/ 2444384 w 3257774"/>
              <a:gd name="connsiteY23" fmla="*/ 3943724 h 3949790"/>
              <a:gd name="connsiteX24" fmla="*/ 2809258 w 3257774"/>
              <a:gd name="connsiteY24" fmla="*/ 3729410 h 3949790"/>
              <a:gd name="connsiteX25" fmla="*/ 2955207 w 3257774"/>
              <a:gd name="connsiteY25" fmla="*/ 3086468 h 3949790"/>
              <a:gd name="connsiteX26" fmla="*/ 2775204 w 3257774"/>
              <a:gd name="connsiteY26" fmla="*/ 2558796 h 3949790"/>
              <a:gd name="connsiteX27" fmla="*/ 2665476 w 3257774"/>
              <a:gd name="connsiteY27" fmla="*/ 2366772 h 3949790"/>
              <a:gd name="connsiteX28" fmla="*/ 2663309 w 3257774"/>
              <a:gd name="connsiteY28" fmla="*/ 2157774 h 3949790"/>
              <a:gd name="connsiteX29" fmla="*/ 2736283 w 3257774"/>
              <a:gd name="connsiteY29" fmla="*/ 1872022 h 3949790"/>
              <a:gd name="connsiteX30" fmla="*/ 3101157 w 3257774"/>
              <a:gd name="connsiteY30" fmla="*/ 1657708 h 3949790"/>
              <a:gd name="connsiteX31" fmla="*/ 3241548 w 3257774"/>
              <a:gd name="connsiteY31" fmla="*/ 848868 h 3949790"/>
              <a:gd name="connsiteX32" fmla="*/ 3003804 w 3257774"/>
              <a:gd name="connsiteY32" fmla="*/ 199644 h 3949790"/>
              <a:gd name="connsiteX33" fmla="*/ 2610612 w 3257774"/>
              <a:gd name="connsiteY33" fmla="*/ 7620 h 3949790"/>
              <a:gd name="connsiteX34" fmla="*/ 1961388 w 3257774"/>
              <a:gd name="connsiteY34" fmla="*/ 153924 h 3949790"/>
              <a:gd name="connsiteX35" fmla="*/ 1860588 w 3257774"/>
              <a:gd name="connsiteY35" fmla="*/ 729014 h 3949790"/>
              <a:gd name="connsiteX36" fmla="*/ 1714638 w 3257774"/>
              <a:gd name="connsiteY36" fmla="*/ 657576 h 3949790"/>
              <a:gd name="connsiteX37" fmla="*/ 1714500 w 3257774"/>
              <a:gd name="connsiteY37" fmla="*/ 409956 h 3949790"/>
              <a:gd name="connsiteX38" fmla="*/ 1549908 w 3257774"/>
              <a:gd name="connsiteY38" fmla="*/ 336804 h 3949790"/>
              <a:gd name="connsiteX39" fmla="*/ 1312164 w 3257774"/>
              <a:gd name="connsiteY39" fmla="*/ 327660 h 3949790"/>
              <a:gd name="connsiteX40" fmla="*/ 1028700 w 3257774"/>
              <a:gd name="connsiteY40" fmla="*/ 62484 h 3949790"/>
              <a:gd name="connsiteX41" fmla="*/ 765967 w 3257774"/>
              <a:gd name="connsiteY41" fmla="*/ 86072 h 3949790"/>
              <a:gd name="connsiteX42" fmla="*/ 717804 w 3257774"/>
              <a:gd name="connsiteY42" fmla="*/ 227076 h 3949790"/>
              <a:gd name="connsiteX43" fmla="*/ 553212 w 3257774"/>
              <a:gd name="connsiteY43" fmla="*/ 236220 h 3949790"/>
              <a:gd name="connsiteX44" fmla="*/ 489204 w 3257774"/>
              <a:gd name="connsiteY44" fmla="*/ 144780 h 3949790"/>
              <a:gd name="connsiteX45" fmla="*/ 361188 w 3257774"/>
              <a:gd name="connsiteY45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882396 w 3257774"/>
              <a:gd name="connsiteY16" fmla="*/ 3546348 h 3949790"/>
              <a:gd name="connsiteX17" fmla="*/ 1276789 w 3257774"/>
              <a:gd name="connsiteY17" fmla="*/ 3443657 h 3949790"/>
              <a:gd name="connsiteX18" fmla="*/ 1495716 w 3257774"/>
              <a:gd name="connsiteY18" fmla="*/ 2872154 h 3949790"/>
              <a:gd name="connsiteX19" fmla="*/ 1714640 w 3257774"/>
              <a:gd name="connsiteY19" fmla="*/ 2943592 h 3949790"/>
              <a:gd name="connsiteX20" fmla="*/ 1860589 w 3257774"/>
              <a:gd name="connsiteY20" fmla="*/ 3229344 h 3949790"/>
              <a:gd name="connsiteX21" fmla="*/ 2007108 w 3257774"/>
              <a:gd name="connsiteY21" fmla="*/ 3765804 h 3949790"/>
              <a:gd name="connsiteX22" fmla="*/ 2444384 w 3257774"/>
              <a:gd name="connsiteY22" fmla="*/ 3943724 h 3949790"/>
              <a:gd name="connsiteX23" fmla="*/ 2809258 w 3257774"/>
              <a:gd name="connsiteY23" fmla="*/ 3729410 h 3949790"/>
              <a:gd name="connsiteX24" fmla="*/ 2955207 w 3257774"/>
              <a:gd name="connsiteY24" fmla="*/ 3086468 h 3949790"/>
              <a:gd name="connsiteX25" fmla="*/ 2775204 w 3257774"/>
              <a:gd name="connsiteY25" fmla="*/ 2558796 h 3949790"/>
              <a:gd name="connsiteX26" fmla="*/ 2665476 w 3257774"/>
              <a:gd name="connsiteY26" fmla="*/ 2366772 h 3949790"/>
              <a:gd name="connsiteX27" fmla="*/ 2663309 w 3257774"/>
              <a:gd name="connsiteY27" fmla="*/ 2157774 h 3949790"/>
              <a:gd name="connsiteX28" fmla="*/ 2736283 w 3257774"/>
              <a:gd name="connsiteY28" fmla="*/ 1872022 h 3949790"/>
              <a:gd name="connsiteX29" fmla="*/ 3101157 w 3257774"/>
              <a:gd name="connsiteY29" fmla="*/ 1657708 h 3949790"/>
              <a:gd name="connsiteX30" fmla="*/ 3241548 w 3257774"/>
              <a:gd name="connsiteY30" fmla="*/ 848868 h 3949790"/>
              <a:gd name="connsiteX31" fmla="*/ 3003804 w 3257774"/>
              <a:gd name="connsiteY31" fmla="*/ 199644 h 3949790"/>
              <a:gd name="connsiteX32" fmla="*/ 2610612 w 3257774"/>
              <a:gd name="connsiteY32" fmla="*/ 7620 h 3949790"/>
              <a:gd name="connsiteX33" fmla="*/ 1961388 w 3257774"/>
              <a:gd name="connsiteY33" fmla="*/ 153924 h 3949790"/>
              <a:gd name="connsiteX34" fmla="*/ 1860588 w 3257774"/>
              <a:gd name="connsiteY34" fmla="*/ 729014 h 3949790"/>
              <a:gd name="connsiteX35" fmla="*/ 1714638 w 3257774"/>
              <a:gd name="connsiteY35" fmla="*/ 657576 h 3949790"/>
              <a:gd name="connsiteX36" fmla="*/ 1714500 w 3257774"/>
              <a:gd name="connsiteY36" fmla="*/ 409956 h 3949790"/>
              <a:gd name="connsiteX37" fmla="*/ 1549908 w 3257774"/>
              <a:gd name="connsiteY37" fmla="*/ 336804 h 3949790"/>
              <a:gd name="connsiteX38" fmla="*/ 1312164 w 3257774"/>
              <a:gd name="connsiteY38" fmla="*/ 327660 h 3949790"/>
              <a:gd name="connsiteX39" fmla="*/ 1028700 w 3257774"/>
              <a:gd name="connsiteY39" fmla="*/ 62484 h 3949790"/>
              <a:gd name="connsiteX40" fmla="*/ 765967 w 3257774"/>
              <a:gd name="connsiteY40" fmla="*/ 86072 h 3949790"/>
              <a:gd name="connsiteX41" fmla="*/ 717804 w 3257774"/>
              <a:gd name="connsiteY41" fmla="*/ 227076 h 3949790"/>
              <a:gd name="connsiteX42" fmla="*/ 553212 w 3257774"/>
              <a:gd name="connsiteY42" fmla="*/ 236220 h 3949790"/>
              <a:gd name="connsiteX43" fmla="*/ 489204 w 3257774"/>
              <a:gd name="connsiteY43" fmla="*/ 144780 h 3949790"/>
              <a:gd name="connsiteX44" fmla="*/ 361188 w 3257774"/>
              <a:gd name="connsiteY44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736092 w 3257774"/>
              <a:gd name="connsiteY15" fmla="*/ 3610356 h 3949790"/>
              <a:gd name="connsiteX16" fmla="*/ 1276789 w 3257774"/>
              <a:gd name="connsiteY16" fmla="*/ 3443657 h 3949790"/>
              <a:gd name="connsiteX17" fmla="*/ 1495716 w 3257774"/>
              <a:gd name="connsiteY17" fmla="*/ 2872154 h 3949790"/>
              <a:gd name="connsiteX18" fmla="*/ 1714640 w 3257774"/>
              <a:gd name="connsiteY18" fmla="*/ 2943592 h 3949790"/>
              <a:gd name="connsiteX19" fmla="*/ 1860589 w 3257774"/>
              <a:gd name="connsiteY19" fmla="*/ 3229344 h 3949790"/>
              <a:gd name="connsiteX20" fmla="*/ 2007108 w 3257774"/>
              <a:gd name="connsiteY20" fmla="*/ 3765804 h 3949790"/>
              <a:gd name="connsiteX21" fmla="*/ 2444384 w 3257774"/>
              <a:gd name="connsiteY21" fmla="*/ 3943724 h 3949790"/>
              <a:gd name="connsiteX22" fmla="*/ 2809258 w 3257774"/>
              <a:gd name="connsiteY22" fmla="*/ 3729410 h 3949790"/>
              <a:gd name="connsiteX23" fmla="*/ 2955207 w 3257774"/>
              <a:gd name="connsiteY23" fmla="*/ 3086468 h 3949790"/>
              <a:gd name="connsiteX24" fmla="*/ 2775204 w 3257774"/>
              <a:gd name="connsiteY24" fmla="*/ 2558796 h 3949790"/>
              <a:gd name="connsiteX25" fmla="*/ 2665476 w 3257774"/>
              <a:gd name="connsiteY25" fmla="*/ 2366772 h 3949790"/>
              <a:gd name="connsiteX26" fmla="*/ 2663309 w 3257774"/>
              <a:gd name="connsiteY26" fmla="*/ 2157774 h 3949790"/>
              <a:gd name="connsiteX27" fmla="*/ 2736283 w 3257774"/>
              <a:gd name="connsiteY27" fmla="*/ 1872022 h 3949790"/>
              <a:gd name="connsiteX28" fmla="*/ 3101157 w 3257774"/>
              <a:gd name="connsiteY28" fmla="*/ 1657708 h 3949790"/>
              <a:gd name="connsiteX29" fmla="*/ 3241548 w 3257774"/>
              <a:gd name="connsiteY29" fmla="*/ 848868 h 3949790"/>
              <a:gd name="connsiteX30" fmla="*/ 3003804 w 3257774"/>
              <a:gd name="connsiteY30" fmla="*/ 199644 h 3949790"/>
              <a:gd name="connsiteX31" fmla="*/ 2610612 w 3257774"/>
              <a:gd name="connsiteY31" fmla="*/ 7620 h 3949790"/>
              <a:gd name="connsiteX32" fmla="*/ 1961388 w 3257774"/>
              <a:gd name="connsiteY32" fmla="*/ 153924 h 3949790"/>
              <a:gd name="connsiteX33" fmla="*/ 1860588 w 3257774"/>
              <a:gd name="connsiteY33" fmla="*/ 729014 h 3949790"/>
              <a:gd name="connsiteX34" fmla="*/ 1714638 w 3257774"/>
              <a:gd name="connsiteY34" fmla="*/ 657576 h 3949790"/>
              <a:gd name="connsiteX35" fmla="*/ 1714500 w 3257774"/>
              <a:gd name="connsiteY35" fmla="*/ 409956 h 3949790"/>
              <a:gd name="connsiteX36" fmla="*/ 1549908 w 3257774"/>
              <a:gd name="connsiteY36" fmla="*/ 336804 h 3949790"/>
              <a:gd name="connsiteX37" fmla="*/ 1312164 w 3257774"/>
              <a:gd name="connsiteY37" fmla="*/ 327660 h 3949790"/>
              <a:gd name="connsiteX38" fmla="*/ 1028700 w 3257774"/>
              <a:gd name="connsiteY38" fmla="*/ 62484 h 3949790"/>
              <a:gd name="connsiteX39" fmla="*/ 765967 w 3257774"/>
              <a:gd name="connsiteY39" fmla="*/ 86072 h 3949790"/>
              <a:gd name="connsiteX40" fmla="*/ 717804 w 3257774"/>
              <a:gd name="connsiteY40" fmla="*/ 227076 h 3949790"/>
              <a:gd name="connsiteX41" fmla="*/ 553212 w 3257774"/>
              <a:gd name="connsiteY41" fmla="*/ 236220 h 3949790"/>
              <a:gd name="connsiteX42" fmla="*/ 489204 w 3257774"/>
              <a:gd name="connsiteY42" fmla="*/ 144780 h 3949790"/>
              <a:gd name="connsiteX43" fmla="*/ 361188 w 3257774"/>
              <a:gd name="connsiteY43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598932 w 3257774"/>
              <a:gd name="connsiteY14" fmla="*/ 3683508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507492 w 3257774"/>
              <a:gd name="connsiteY13" fmla="*/ 3491484 h 3949790"/>
              <a:gd name="connsiteX14" fmla="*/ 838941 w 3257774"/>
              <a:gd name="connsiteY14" fmla="*/ 3800847 h 3949790"/>
              <a:gd name="connsiteX15" fmla="*/ 1276789 w 3257774"/>
              <a:gd name="connsiteY15" fmla="*/ 3443657 h 3949790"/>
              <a:gd name="connsiteX16" fmla="*/ 1495716 w 3257774"/>
              <a:gd name="connsiteY16" fmla="*/ 2872154 h 3949790"/>
              <a:gd name="connsiteX17" fmla="*/ 1714640 w 3257774"/>
              <a:gd name="connsiteY17" fmla="*/ 2943592 h 3949790"/>
              <a:gd name="connsiteX18" fmla="*/ 1860589 w 3257774"/>
              <a:gd name="connsiteY18" fmla="*/ 3229344 h 3949790"/>
              <a:gd name="connsiteX19" fmla="*/ 2007108 w 3257774"/>
              <a:gd name="connsiteY19" fmla="*/ 3765804 h 3949790"/>
              <a:gd name="connsiteX20" fmla="*/ 2444384 w 3257774"/>
              <a:gd name="connsiteY20" fmla="*/ 3943724 h 3949790"/>
              <a:gd name="connsiteX21" fmla="*/ 2809258 w 3257774"/>
              <a:gd name="connsiteY21" fmla="*/ 3729410 h 3949790"/>
              <a:gd name="connsiteX22" fmla="*/ 2955207 w 3257774"/>
              <a:gd name="connsiteY22" fmla="*/ 3086468 h 3949790"/>
              <a:gd name="connsiteX23" fmla="*/ 2775204 w 3257774"/>
              <a:gd name="connsiteY23" fmla="*/ 2558796 h 3949790"/>
              <a:gd name="connsiteX24" fmla="*/ 2665476 w 3257774"/>
              <a:gd name="connsiteY24" fmla="*/ 2366772 h 3949790"/>
              <a:gd name="connsiteX25" fmla="*/ 2663309 w 3257774"/>
              <a:gd name="connsiteY25" fmla="*/ 2157774 h 3949790"/>
              <a:gd name="connsiteX26" fmla="*/ 2736283 w 3257774"/>
              <a:gd name="connsiteY26" fmla="*/ 1872022 h 3949790"/>
              <a:gd name="connsiteX27" fmla="*/ 3101157 w 3257774"/>
              <a:gd name="connsiteY27" fmla="*/ 1657708 h 3949790"/>
              <a:gd name="connsiteX28" fmla="*/ 3241548 w 3257774"/>
              <a:gd name="connsiteY28" fmla="*/ 848868 h 3949790"/>
              <a:gd name="connsiteX29" fmla="*/ 3003804 w 3257774"/>
              <a:gd name="connsiteY29" fmla="*/ 199644 h 3949790"/>
              <a:gd name="connsiteX30" fmla="*/ 2610612 w 3257774"/>
              <a:gd name="connsiteY30" fmla="*/ 7620 h 3949790"/>
              <a:gd name="connsiteX31" fmla="*/ 1961388 w 3257774"/>
              <a:gd name="connsiteY31" fmla="*/ 153924 h 3949790"/>
              <a:gd name="connsiteX32" fmla="*/ 1860588 w 3257774"/>
              <a:gd name="connsiteY32" fmla="*/ 729014 h 3949790"/>
              <a:gd name="connsiteX33" fmla="*/ 1714638 w 3257774"/>
              <a:gd name="connsiteY33" fmla="*/ 657576 h 3949790"/>
              <a:gd name="connsiteX34" fmla="*/ 1714500 w 3257774"/>
              <a:gd name="connsiteY34" fmla="*/ 409956 h 3949790"/>
              <a:gd name="connsiteX35" fmla="*/ 1549908 w 3257774"/>
              <a:gd name="connsiteY35" fmla="*/ 336804 h 3949790"/>
              <a:gd name="connsiteX36" fmla="*/ 1312164 w 3257774"/>
              <a:gd name="connsiteY36" fmla="*/ 327660 h 3949790"/>
              <a:gd name="connsiteX37" fmla="*/ 1028700 w 3257774"/>
              <a:gd name="connsiteY37" fmla="*/ 62484 h 3949790"/>
              <a:gd name="connsiteX38" fmla="*/ 765967 w 3257774"/>
              <a:gd name="connsiteY38" fmla="*/ 86072 h 3949790"/>
              <a:gd name="connsiteX39" fmla="*/ 717804 w 3257774"/>
              <a:gd name="connsiteY39" fmla="*/ 227076 h 3949790"/>
              <a:gd name="connsiteX40" fmla="*/ 553212 w 3257774"/>
              <a:gd name="connsiteY40" fmla="*/ 236220 h 3949790"/>
              <a:gd name="connsiteX41" fmla="*/ 489204 w 3257774"/>
              <a:gd name="connsiteY41" fmla="*/ 144780 h 3949790"/>
              <a:gd name="connsiteX42" fmla="*/ 361188 w 3257774"/>
              <a:gd name="connsiteY42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20 w 3257774"/>
              <a:gd name="connsiteY12" fmla="*/ 3372220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15468 w 3257774"/>
              <a:gd name="connsiteY11" fmla="*/ 3080004 h 3949790"/>
              <a:gd name="connsiteX12" fmla="*/ 328118 w 3257774"/>
              <a:gd name="connsiteY12" fmla="*/ 3515095 h 3949790"/>
              <a:gd name="connsiteX13" fmla="*/ 838941 w 3257774"/>
              <a:gd name="connsiteY13" fmla="*/ 3800847 h 3949790"/>
              <a:gd name="connsiteX14" fmla="*/ 1276789 w 3257774"/>
              <a:gd name="connsiteY14" fmla="*/ 3443657 h 3949790"/>
              <a:gd name="connsiteX15" fmla="*/ 1495716 w 3257774"/>
              <a:gd name="connsiteY15" fmla="*/ 2872154 h 3949790"/>
              <a:gd name="connsiteX16" fmla="*/ 1714640 w 3257774"/>
              <a:gd name="connsiteY16" fmla="*/ 2943592 h 3949790"/>
              <a:gd name="connsiteX17" fmla="*/ 1860589 w 3257774"/>
              <a:gd name="connsiteY17" fmla="*/ 3229344 h 3949790"/>
              <a:gd name="connsiteX18" fmla="*/ 2007108 w 3257774"/>
              <a:gd name="connsiteY18" fmla="*/ 3765804 h 3949790"/>
              <a:gd name="connsiteX19" fmla="*/ 2444384 w 3257774"/>
              <a:gd name="connsiteY19" fmla="*/ 3943724 h 3949790"/>
              <a:gd name="connsiteX20" fmla="*/ 2809258 w 3257774"/>
              <a:gd name="connsiteY20" fmla="*/ 3729410 h 3949790"/>
              <a:gd name="connsiteX21" fmla="*/ 2955207 w 3257774"/>
              <a:gd name="connsiteY21" fmla="*/ 3086468 h 3949790"/>
              <a:gd name="connsiteX22" fmla="*/ 2775204 w 3257774"/>
              <a:gd name="connsiteY22" fmla="*/ 2558796 h 3949790"/>
              <a:gd name="connsiteX23" fmla="*/ 2665476 w 3257774"/>
              <a:gd name="connsiteY23" fmla="*/ 2366772 h 3949790"/>
              <a:gd name="connsiteX24" fmla="*/ 2663309 w 3257774"/>
              <a:gd name="connsiteY24" fmla="*/ 2157774 h 3949790"/>
              <a:gd name="connsiteX25" fmla="*/ 2736283 w 3257774"/>
              <a:gd name="connsiteY25" fmla="*/ 1872022 h 3949790"/>
              <a:gd name="connsiteX26" fmla="*/ 3101157 w 3257774"/>
              <a:gd name="connsiteY26" fmla="*/ 1657708 h 3949790"/>
              <a:gd name="connsiteX27" fmla="*/ 3241548 w 3257774"/>
              <a:gd name="connsiteY27" fmla="*/ 848868 h 3949790"/>
              <a:gd name="connsiteX28" fmla="*/ 3003804 w 3257774"/>
              <a:gd name="connsiteY28" fmla="*/ 199644 h 3949790"/>
              <a:gd name="connsiteX29" fmla="*/ 2610612 w 3257774"/>
              <a:gd name="connsiteY29" fmla="*/ 7620 h 3949790"/>
              <a:gd name="connsiteX30" fmla="*/ 1961388 w 3257774"/>
              <a:gd name="connsiteY30" fmla="*/ 153924 h 3949790"/>
              <a:gd name="connsiteX31" fmla="*/ 1860588 w 3257774"/>
              <a:gd name="connsiteY31" fmla="*/ 729014 h 3949790"/>
              <a:gd name="connsiteX32" fmla="*/ 1714638 w 3257774"/>
              <a:gd name="connsiteY32" fmla="*/ 657576 h 3949790"/>
              <a:gd name="connsiteX33" fmla="*/ 1714500 w 3257774"/>
              <a:gd name="connsiteY33" fmla="*/ 409956 h 3949790"/>
              <a:gd name="connsiteX34" fmla="*/ 1549908 w 3257774"/>
              <a:gd name="connsiteY34" fmla="*/ 336804 h 3949790"/>
              <a:gd name="connsiteX35" fmla="*/ 1312164 w 3257774"/>
              <a:gd name="connsiteY35" fmla="*/ 327660 h 3949790"/>
              <a:gd name="connsiteX36" fmla="*/ 1028700 w 3257774"/>
              <a:gd name="connsiteY36" fmla="*/ 62484 h 3949790"/>
              <a:gd name="connsiteX37" fmla="*/ 765967 w 3257774"/>
              <a:gd name="connsiteY37" fmla="*/ 86072 h 3949790"/>
              <a:gd name="connsiteX38" fmla="*/ 717804 w 3257774"/>
              <a:gd name="connsiteY38" fmla="*/ 227076 h 3949790"/>
              <a:gd name="connsiteX39" fmla="*/ 553212 w 3257774"/>
              <a:gd name="connsiteY39" fmla="*/ 236220 h 3949790"/>
              <a:gd name="connsiteX40" fmla="*/ 489204 w 3257774"/>
              <a:gd name="connsiteY40" fmla="*/ 144780 h 3949790"/>
              <a:gd name="connsiteX41" fmla="*/ 361188 w 3257774"/>
              <a:gd name="connsiteY41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260604 w 3257774"/>
              <a:gd name="connsiteY10" fmla="*/ 2869692 h 3949790"/>
              <a:gd name="connsiteX11" fmla="*/ 328118 w 3257774"/>
              <a:gd name="connsiteY11" fmla="*/ 3515095 h 3949790"/>
              <a:gd name="connsiteX12" fmla="*/ 838941 w 3257774"/>
              <a:gd name="connsiteY12" fmla="*/ 3800847 h 3949790"/>
              <a:gd name="connsiteX13" fmla="*/ 1276789 w 3257774"/>
              <a:gd name="connsiteY13" fmla="*/ 3443657 h 3949790"/>
              <a:gd name="connsiteX14" fmla="*/ 1495716 w 3257774"/>
              <a:gd name="connsiteY14" fmla="*/ 2872154 h 3949790"/>
              <a:gd name="connsiteX15" fmla="*/ 1714640 w 3257774"/>
              <a:gd name="connsiteY15" fmla="*/ 2943592 h 3949790"/>
              <a:gd name="connsiteX16" fmla="*/ 1860589 w 3257774"/>
              <a:gd name="connsiteY16" fmla="*/ 3229344 h 3949790"/>
              <a:gd name="connsiteX17" fmla="*/ 2007108 w 3257774"/>
              <a:gd name="connsiteY17" fmla="*/ 3765804 h 3949790"/>
              <a:gd name="connsiteX18" fmla="*/ 2444384 w 3257774"/>
              <a:gd name="connsiteY18" fmla="*/ 3943724 h 3949790"/>
              <a:gd name="connsiteX19" fmla="*/ 2809258 w 3257774"/>
              <a:gd name="connsiteY19" fmla="*/ 3729410 h 3949790"/>
              <a:gd name="connsiteX20" fmla="*/ 2955207 w 3257774"/>
              <a:gd name="connsiteY20" fmla="*/ 3086468 h 3949790"/>
              <a:gd name="connsiteX21" fmla="*/ 2775204 w 3257774"/>
              <a:gd name="connsiteY21" fmla="*/ 2558796 h 3949790"/>
              <a:gd name="connsiteX22" fmla="*/ 2665476 w 3257774"/>
              <a:gd name="connsiteY22" fmla="*/ 2366772 h 3949790"/>
              <a:gd name="connsiteX23" fmla="*/ 2663309 w 3257774"/>
              <a:gd name="connsiteY23" fmla="*/ 2157774 h 3949790"/>
              <a:gd name="connsiteX24" fmla="*/ 2736283 w 3257774"/>
              <a:gd name="connsiteY24" fmla="*/ 1872022 h 3949790"/>
              <a:gd name="connsiteX25" fmla="*/ 3101157 w 3257774"/>
              <a:gd name="connsiteY25" fmla="*/ 1657708 h 3949790"/>
              <a:gd name="connsiteX26" fmla="*/ 3241548 w 3257774"/>
              <a:gd name="connsiteY26" fmla="*/ 848868 h 3949790"/>
              <a:gd name="connsiteX27" fmla="*/ 3003804 w 3257774"/>
              <a:gd name="connsiteY27" fmla="*/ 199644 h 3949790"/>
              <a:gd name="connsiteX28" fmla="*/ 2610612 w 3257774"/>
              <a:gd name="connsiteY28" fmla="*/ 7620 h 3949790"/>
              <a:gd name="connsiteX29" fmla="*/ 1961388 w 3257774"/>
              <a:gd name="connsiteY29" fmla="*/ 153924 h 3949790"/>
              <a:gd name="connsiteX30" fmla="*/ 1860588 w 3257774"/>
              <a:gd name="connsiteY30" fmla="*/ 729014 h 3949790"/>
              <a:gd name="connsiteX31" fmla="*/ 1714638 w 3257774"/>
              <a:gd name="connsiteY31" fmla="*/ 657576 h 3949790"/>
              <a:gd name="connsiteX32" fmla="*/ 1714500 w 3257774"/>
              <a:gd name="connsiteY32" fmla="*/ 409956 h 3949790"/>
              <a:gd name="connsiteX33" fmla="*/ 1549908 w 3257774"/>
              <a:gd name="connsiteY33" fmla="*/ 336804 h 3949790"/>
              <a:gd name="connsiteX34" fmla="*/ 1312164 w 3257774"/>
              <a:gd name="connsiteY34" fmla="*/ 327660 h 3949790"/>
              <a:gd name="connsiteX35" fmla="*/ 1028700 w 3257774"/>
              <a:gd name="connsiteY35" fmla="*/ 62484 h 3949790"/>
              <a:gd name="connsiteX36" fmla="*/ 765967 w 3257774"/>
              <a:gd name="connsiteY36" fmla="*/ 86072 h 3949790"/>
              <a:gd name="connsiteX37" fmla="*/ 717804 w 3257774"/>
              <a:gd name="connsiteY37" fmla="*/ 227076 h 3949790"/>
              <a:gd name="connsiteX38" fmla="*/ 553212 w 3257774"/>
              <a:gd name="connsiteY38" fmla="*/ 236220 h 3949790"/>
              <a:gd name="connsiteX39" fmla="*/ 489204 w 3257774"/>
              <a:gd name="connsiteY39" fmla="*/ 144780 h 3949790"/>
              <a:gd name="connsiteX40" fmla="*/ 361188 w 3257774"/>
              <a:gd name="connsiteY40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141732 w 3257774"/>
              <a:gd name="connsiteY9" fmla="*/ 2750820 h 3949790"/>
              <a:gd name="connsiteX10" fmla="*/ 328118 w 3257774"/>
              <a:gd name="connsiteY10" fmla="*/ 3515095 h 3949790"/>
              <a:gd name="connsiteX11" fmla="*/ 838941 w 3257774"/>
              <a:gd name="connsiteY11" fmla="*/ 3800847 h 3949790"/>
              <a:gd name="connsiteX12" fmla="*/ 1276789 w 3257774"/>
              <a:gd name="connsiteY12" fmla="*/ 3443657 h 3949790"/>
              <a:gd name="connsiteX13" fmla="*/ 1495716 w 3257774"/>
              <a:gd name="connsiteY13" fmla="*/ 2872154 h 3949790"/>
              <a:gd name="connsiteX14" fmla="*/ 1714640 w 3257774"/>
              <a:gd name="connsiteY14" fmla="*/ 2943592 h 3949790"/>
              <a:gd name="connsiteX15" fmla="*/ 1860589 w 3257774"/>
              <a:gd name="connsiteY15" fmla="*/ 3229344 h 3949790"/>
              <a:gd name="connsiteX16" fmla="*/ 2007108 w 3257774"/>
              <a:gd name="connsiteY16" fmla="*/ 3765804 h 3949790"/>
              <a:gd name="connsiteX17" fmla="*/ 2444384 w 3257774"/>
              <a:gd name="connsiteY17" fmla="*/ 3943724 h 3949790"/>
              <a:gd name="connsiteX18" fmla="*/ 2809258 w 3257774"/>
              <a:gd name="connsiteY18" fmla="*/ 3729410 h 3949790"/>
              <a:gd name="connsiteX19" fmla="*/ 2955207 w 3257774"/>
              <a:gd name="connsiteY19" fmla="*/ 3086468 h 3949790"/>
              <a:gd name="connsiteX20" fmla="*/ 2775204 w 3257774"/>
              <a:gd name="connsiteY20" fmla="*/ 2558796 h 3949790"/>
              <a:gd name="connsiteX21" fmla="*/ 2665476 w 3257774"/>
              <a:gd name="connsiteY21" fmla="*/ 2366772 h 3949790"/>
              <a:gd name="connsiteX22" fmla="*/ 2663309 w 3257774"/>
              <a:gd name="connsiteY22" fmla="*/ 2157774 h 3949790"/>
              <a:gd name="connsiteX23" fmla="*/ 2736283 w 3257774"/>
              <a:gd name="connsiteY23" fmla="*/ 1872022 h 3949790"/>
              <a:gd name="connsiteX24" fmla="*/ 3101157 w 3257774"/>
              <a:gd name="connsiteY24" fmla="*/ 1657708 h 3949790"/>
              <a:gd name="connsiteX25" fmla="*/ 3241548 w 3257774"/>
              <a:gd name="connsiteY25" fmla="*/ 848868 h 3949790"/>
              <a:gd name="connsiteX26" fmla="*/ 3003804 w 3257774"/>
              <a:gd name="connsiteY26" fmla="*/ 199644 h 3949790"/>
              <a:gd name="connsiteX27" fmla="*/ 2610612 w 3257774"/>
              <a:gd name="connsiteY27" fmla="*/ 7620 h 3949790"/>
              <a:gd name="connsiteX28" fmla="*/ 1961388 w 3257774"/>
              <a:gd name="connsiteY28" fmla="*/ 153924 h 3949790"/>
              <a:gd name="connsiteX29" fmla="*/ 1860588 w 3257774"/>
              <a:gd name="connsiteY29" fmla="*/ 729014 h 3949790"/>
              <a:gd name="connsiteX30" fmla="*/ 1714638 w 3257774"/>
              <a:gd name="connsiteY30" fmla="*/ 657576 h 3949790"/>
              <a:gd name="connsiteX31" fmla="*/ 1714500 w 3257774"/>
              <a:gd name="connsiteY31" fmla="*/ 409956 h 3949790"/>
              <a:gd name="connsiteX32" fmla="*/ 1549908 w 3257774"/>
              <a:gd name="connsiteY32" fmla="*/ 336804 h 3949790"/>
              <a:gd name="connsiteX33" fmla="*/ 1312164 w 3257774"/>
              <a:gd name="connsiteY33" fmla="*/ 327660 h 3949790"/>
              <a:gd name="connsiteX34" fmla="*/ 1028700 w 3257774"/>
              <a:gd name="connsiteY34" fmla="*/ 62484 h 3949790"/>
              <a:gd name="connsiteX35" fmla="*/ 765967 w 3257774"/>
              <a:gd name="connsiteY35" fmla="*/ 86072 h 3949790"/>
              <a:gd name="connsiteX36" fmla="*/ 717804 w 3257774"/>
              <a:gd name="connsiteY36" fmla="*/ 227076 h 3949790"/>
              <a:gd name="connsiteX37" fmla="*/ 553212 w 3257774"/>
              <a:gd name="connsiteY37" fmla="*/ 236220 h 3949790"/>
              <a:gd name="connsiteX38" fmla="*/ 489204 w 3257774"/>
              <a:gd name="connsiteY38" fmla="*/ 144780 h 3949790"/>
              <a:gd name="connsiteX39" fmla="*/ 361188 w 3257774"/>
              <a:gd name="connsiteY39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178308 w 3257774"/>
              <a:gd name="connsiteY8" fmla="*/ 2659380 h 3949790"/>
              <a:gd name="connsiteX9" fmla="*/ 328118 w 3257774"/>
              <a:gd name="connsiteY9" fmla="*/ 3515095 h 3949790"/>
              <a:gd name="connsiteX10" fmla="*/ 838941 w 3257774"/>
              <a:gd name="connsiteY10" fmla="*/ 3800847 h 3949790"/>
              <a:gd name="connsiteX11" fmla="*/ 1276789 w 3257774"/>
              <a:gd name="connsiteY11" fmla="*/ 3443657 h 3949790"/>
              <a:gd name="connsiteX12" fmla="*/ 1495716 w 3257774"/>
              <a:gd name="connsiteY12" fmla="*/ 2872154 h 3949790"/>
              <a:gd name="connsiteX13" fmla="*/ 1714640 w 3257774"/>
              <a:gd name="connsiteY13" fmla="*/ 2943592 h 3949790"/>
              <a:gd name="connsiteX14" fmla="*/ 1860589 w 3257774"/>
              <a:gd name="connsiteY14" fmla="*/ 3229344 h 3949790"/>
              <a:gd name="connsiteX15" fmla="*/ 2007108 w 3257774"/>
              <a:gd name="connsiteY15" fmla="*/ 3765804 h 3949790"/>
              <a:gd name="connsiteX16" fmla="*/ 2444384 w 3257774"/>
              <a:gd name="connsiteY16" fmla="*/ 3943724 h 3949790"/>
              <a:gd name="connsiteX17" fmla="*/ 2809258 w 3257774"/>
              <a:gd name="connsiteY17" fmla="*/ 3729410 h 3949790"/>
              <a:gd name="connsiteX18" fmla="*/ 2955207 w 3257774"/>
              <a:gd name="connsiteY18" fmla="*/ 3086468 h 3949790"/>
              <a:gd name="connsiteX19" fmla="*/ 2775204 w 3257774"/>
              <a:gd name="connsiteY19" fmla="*/ 2558796 h 3949790"/>
              <a:gd name="connsiteX20" fmla="*/ 2665476 w 3257774"/>
              <a:gd name="connsiteY20" fmla="*/ 2366772 h 3949790"/>
              <a:gd name="connsiteX21" fmla="*/ 2663309 w 3257774"/>
              <a:gd name="connsiteY21" fmla="*/ 2157774 h 3949790"/>
              <a:gd name="connsiteX22" fmla="*/ 2736283 w 3257774"/>
              <a:gd name="connsiteY22" fmla="*/ 1872022 h 3949790"/>
              <a:gd name="connsiteX23" fmla="*/ 3101157 w 3257774"/>
              <a:gd name="connsiteY23" fmla="*/ 1657708 h 3949790"/>
              <a:gd name="connsiteX24" fmla="*/ 3241548 w 3257774"/>
              <a:gd name="connsiteY24" fmla="*/ 848868 h 3949790"/>
              <a:gd name="connsiteX25" fmla="*/ 3003804 w 3257774"/>
              <a:gd name="connsiteY25" fmla="*/ 199644 h 3949790"/>
              <a:gd name="connsiteX26" fmla="*/ 2610612 w 3257774"/>
              <a:gd name="connsiteY26" fmla="*/ 7620 h 3949790"/>
              <a:gd name="connsiteX27" fmla="*/ 1961388 w 3257774"/>
              <a:gd name="connsiteY27" fmla="*/ 153924 h 3949790"/>
              <a:gd name="connsiteX28" fmla="*/ 1860588 w 3257774"/>
              <a:gd name="connsiteY28" fmla="*/ 729014 h 3949790"/>
              <a:gd name="connsiteX29" fmla="*/ 1714638 w 3257774"/>
              <a:gd name="connsiteY29" fmla="*/ 657576 h 3949790"/>
              <a:gd name="connsiteX30" fmla="*/ 1714500 w 3257774"/>
              <a:gd name="connsiteY30" fmla="*/ 409956 h 3949790"/>
              <a:gd name="connsiteX31" fmla="*/ 1549908 w 3257774"/>
              <a:gd name="connsiteY31" fmla="*/ 336804 h 3949790"/>
              <a:gd name="connsiteX32" fmla="*/ 1312164 w 3257774"/>
              <a:gd name="connsiteY32" fmla="*/ 327660 h 3949790"/>
              <a:gd name="connsiteX33" fmla="*/ 1028700 w 3257774"/>
              <a:gd name="connsiteY33" fmla="*/ 62484 h 3949790"/>
              <a:gd name="connsiteX34" fmla="*/ 765967 w 3257774"/>
              <a:gd name="connsiteY34" fmla="*/ 86072 h 3949790"/>
              <a:gd name="connsiteX35" fmla="*/ 717804 w 3257774"/>
              <a:gd name="connsiteY35" fmla="*/ 227076 h 3949790"/>
              <a:gd name="connsiteX36" fmla="*/ 553212 w 3257774"/>
              <a:gd name="connsiteY36" fmla="*/ 236220 h 3949790"/>
              <a:gd name="connsiteX37" fmla="*/ 489204 w 3257774"/>
              <a:gd name="connsiteY37" fmla="*/ 144780 h 3949790"/>
              <a:gd name="connsiteX38" fmla="*/ 361188 w 3257774"/>
              <a:gd name="connsiteY38" fmla="*/ 126492 h 3949790"/>
              <a:gd name="connsiteX0" fmla="*/ 361188 w 3257774"/>
              <a:gd name="connsiteY0" fmla="*/ 126492 h 3949790"/>
              <a:gd name="connsiteX1" fmla="*/ 233172 w 3257774"/>
              <a:gd name="connsiteY1" fmla="*/ 190500 h 3949790"/>
              <a:gd name="connsiteX2" fmla="*/ 41148 w 3257774"/>
              <a:gd name="connsiteY2" fmla="*/ 455676 h 3949790"/>
              <a:gd name="connsiteX3" fmla="*/ 13716 w 3257774"/>
              <a:gd name="connsiteY3" fmla="*/ 775716 h 3949790"/>
              <a:gd name="connsiteX4" fmla="*/ 123444 w 3257774"/>
              <a:gd name="connsiteY4" fmla="*/ 1488948 h 3949790"/>
              <a:gd name="connsiteX5" fmla="*/ 547043 w 3257774"/>
              <a:gd name="connsiteY5" fmla="*/ 1872022 h 3949790"/>
              <a:gd name="connsiteX6" fmla="*/ 474068 w 3257774"/>
              <a:gd name="connsiteY6" fmla="*/ 2229212 h 3949790"/>
              <a:gd name="connsiteX7" fmla="*/ 196596 w 3257774"/>
              <a:gd name="connsiteY7" fmla="*/ 2375916 h 3949790"/>
              <a:gd name="connsiteX8" fmla="*/ 328118 w 3257774"/>
              <a:gd name="connsiteY8" fmla="*/ 3515095 h 3949790"/>
              <a:gd name="connsiteX9" fmla="*/ 838941 w 3257774"/>
              <a:gd name="connsiteY9" fmla="*/ 3800847 h 3949790"/>
              <a:gd name="connsiteX10" fmla="*/ 1276789 w 3257774"/>
              <a:gd name="connsiteY10" fmla="*/ 3443657 h 3949790"/>
              <a:gd name="connsiteX11" fmla="*/ 1495716 w 3257774"/>
              <a:gd name="connsiteY11" fmla="*/ 2872154 h 3949790"/>
              <a:gd name="connsiteX12" fmla="*/ 1714640 w 3257774"/>
              <a:gd name="connsiteY12" fmla="*/ 2943592 h 3949790"/>
              <a:gd name="connsiteX13" fmla="*/ 1860589 w 3257774"/>
              <a:gd name="connsiteY13" fmla="*/ 3229344 h 3949790"/>
              <a:gd name="connsiteX14" fmla="*/ 2007108 w 3257774"/>
              <a:gd name="connsiteY14" fmla="*/ 3765804 h 3949790"/>
              <a:gd name="connsiteX15" fmla="*/ 2444384 w 3257774"/>
              <a:gd name="connsiteY15" fmla="*/ 3943724 h 3949790"/>
              <a:gd name="connsiteX16" fmla="*/ 2809258 w 3257774"/>
              <a:gd name="connsiteY16" fmla="*/ 3729410 h 3949790"/>
              <a:gd name="connsiteX17" fmla="*/ 2955207 w 3257774"/>
              <a:gd name="connsiteY17" fmla="*/ 3086468 h 3949790"/>
              <a:gd name="connsiteX18" fmla="*/ 2775204 w 3257774"/>
              <a:gd name="connsiteY18" fmla="*/ 2558796 h 3949790"/>
              <a:gd name="connsiteX19" fmla="*/ 2665476 w 3257774"/>
              <a:gd name="connsiteY19" fmla="*/ 2366772 h 3949790"/>
              <a:gd name="connsiteX20" fmla="*/ 2663309 w 3257774"/>
              <a:gd name="connsiteY20" fmla="*/ 2157774 h 3949790"/>
              <a:gd name="connsiteX21" fmla="*/ 2736283 w 3257774"/>
              <a:gd name="connsiteY21" fmla="*/ 1872022 h 3949790"/>
              <a:gd name="connsiteX22" fmla="*/ 3101157 w 3257774"/>
              <a:gd name="connsiteY22" fmla="*/ 1657708 h 3949790"/>
              <a:gd name="connsiteX23" fmla="*/ 3241548 w 3257774"/>
              <a:gd name="connsiteY23" fmla="*/ 848868 h 3949790"/>
              <a:gd name="connsiteX24" fmla="*/ 3003804 w 3257774"/>
              <a:gd name="connsiteY24" fmla="*/ 199644 h 3949790"/>
              <a:gd name="connsiteX25" fmla="*/ 2610612 w 3257774"/>
              <a:gd name="connsiteY25" fmla="*/ 7620 h 3949790"/>
              <a:gd name="connsiteX26" fmla="*/ 1961388 w 3257774"/>
              <a:gd name="connsiteY26" fmla="*/ 153924 h 3949790"/>
              <a:gd name="connsiteX27" fmla="*/ 1860588 w 3257774"/>
              <a:gd name="connsiteY27" fmla="*/ 729014 h 3949790"/>
              <a:gd name="connsiteX28" fmla="*/ 1714638 w 3257774"/>
              <a:gd name="connsiteY28" fmla="*/ 657576 h 3949790"/>
              <a:gd name="connsiteX29" fmla="*/ 1714500 w 3257774"/>
              <a:gd name="connsiteY29" fmla="*/ 409956 h 3949790"/>
              <a:gd name="connsiteX30" fmla="*/ 1549908 w 3257774"/>
              <a:gd name="connsiteY30" fmla="*/ 336804 h 3949790"/>
              <a:gd name="connsiteX31" fmla="*/ 1312164 w 3257774"/>
              <a:gd name="connsiteY31" fmla="*/ 327660 h 3949790"/>
              <a:gd name="connsiteX32" fmla="*/ 1028700 w 3257774"/>
              <a:gd name="connsiteY32" fmla="*/ 62484 h 3949790"/>
              <a:gd name="connsiteX33" fmla="*/ 765967 w 3257774"/>
              <a:gd name="connsiteY33" fmla="*/ 86072 h 3949790"/>
              <a:gd name="connsiteX34" fmla="*/ 717804 w 3257774"/>
              <a:gd name="connsiteY34" fmla="*/ 227076 h 3949790"/>
              <a:gd name="connsiteX35" fmla="*/ 553212 w 3257774"/>
              <a:gd name="connsiteY35" fmla="*/ 236220 h 3949790"/>
              <a:gd name="connsiteX36" fmla="*/ 489204 w 3257774"/>
              <a:gd name="connsiteY36" fmla="*/ 144780 h 3949790"/>
              <a:gd name="connsiteX37" fmla="*/ 361188 w 3257774"/>
              <a:gd name="connsiteY37" fmla="*/ 126492 h 3949790"/>
              <a:gd name="connsiteX0" fmla="*/ 419864 w 3316450"/>
              <a:gd name="connsiteY0" fmla="*/ 126492 h 3949790"/>
              <a:gd name="connsiteX1" fmla="*/ 291848 w 3316450"/>
              <a:gd name="connsiteY1" fmla="*/ 190500 h 3949790"/>
              <a:gd name="connsiteX2" fmla="*/ 99824 w 3316450"/>
              <a:gd name="connsiteY2" fmla="*/ 455676 h 3949790"/>
              <a:gd name="connsiteX3" fmla="*/ 72392 w 3316450"/>
              <a:gd name="connsiteY3" fmla="*/ 775716 h 3949790"/>
              <a:gd name="connsiteX4" fmla="*/ 182120 w 3316450"/>
              <a:gd name="connsiteY4" fmla="*/ 1488948 h 3949790"/>
              <a:gd name="connsiteX5" fmla="*/ 605719 w 3316450"/>
              <a:gd name="connsiteY5" fmla="*/ 1872022 h 3949790"/>
              <a:gd name="connsiteX6" fmla="*/ 532744 w 3316450"/>
              <a:gd name="connsiteY6" fmla="*/ 2229212 h 3949790"/>
              <a:gd name="connsiteX7" fmla="*/ 255272 w 3316450"/>
              <a:gd name="connsiteY7" fmla="*/ 2375916 h 3949790"/>
              <a:gd name="connsiteX8" fmla="*/ 21920 w 3316450"/>
              <a:gd name="connsiteY8" fmla="*/ 2943591 h 3949790"/>
              <a:gd name="connsiteX9" fmla="*/ 386794 w 3316450"/>
              <a:gd name="connsiteY9" fmla="*/ 3515095 h 3949790"/>
              <a:gd name="connsiteX10" fmla="*/ 897617 w 3316450"/>
              <a:gd name="connsiteY10" fmla="*/ 3800847 h 3949790"/>
              <a:gd name="connsiteX11" fmla="*/ 1335465 w 3316450"/>
              <a:gd name="connsiteY11" fmla="*/ 3443657 h 3949790"/>
              <a:gd name="connsiteX12" fmla="*/ 1554392 w 3316450"/>
              <a:gd name="connsiteY12" fmla="*/ 2872154 h 3949790"/>
              <a:gd name="connsiteX13" fmla="*/ 1773316 w 3316450"/>
              <a:gd name="connsiteY13" fmla="*/ 2943592 h 3949790"/>
              <a:gd name="connsiteX14" fmla="*/ 1919265 w 3316450"/>
              <a:gd name="connsiteY14" fmla="*/ 3229344 h 3949790"/>
              <a:gd name="connsiteX15" fmla="*/ 2065784 w 3316450"/>
              <a:gd name="connsiteY15" fmla="*/ 3765804 h 3949790"/>
              <a:gd name="connsiteX16" fmla="*/ 2503060 w 3316450"/>
              <a:gd name="connsiteY16" fmla="*/ 3943724 h 3949790"/>
              <a:gd name="connsiteX17" fmla="*/ 2867934 w 3316450"/>
              <a:gd name="connsiteY17" fmla="*/ 3729410 h 3949790"/>
              <a:gd name="connsiteX18" fmla="*/ 3013883 w 3316450"/>
              <a:gd name="connsiteY18" fmla="*/ 3086468 h 3949790"/>
              <a:gd name="connsiteX19" fmla="*/ 2833880 w 3316450"/>
              <a:gd name="connsiteY19" fmla="*/ 2558796 h 3949790"/>
              <a:gd name="connsiteX20" fmla="*/ 2724152 w 3316450"/>
              <a:gd name="connsiteY20" fmla="*/ 2366772 h 3949790"/>
              <a:gd name="connsiteX21" fmla="*/ 2721985 w 3316450"/>
              <a:gd name="connsiteY21" fmla="*/ 2157774 h 3949790"/>
              <a:gd name="connsiteX22" fmla="*/ 2794959 w 3316450"/>
              <a:gd name="connsiteY22" fmla="*/ 1872022 h 3949790"/>
              <a:gd name="connsiteX23" fmla="*/ 3159833 w 3316450"/>
              <a:gd name="connsiteY23" fmla="*/ 1657708 h 3949790"/>
              <a:gd name="connsiteX24" fmla="*/ 3300224 w 3316450"/>
              <a:gd name="connsiteY24" fmla="*/ 848868 h 3949790"/>
              <a:gd name="connsiteX25" fmla="*/ 3062480 w 3316450"/>
              <a:gd name="connsiteY25" fmla="*/ 199644 h 3949790"/>
              <a:gd name="connsiteX26" fmla="*/ 2669288 w 3316450"/>
              <a:gd name="connsiteY26" fmla="*/ 7620 h 3949790"/>
              <a:gd name="connsiteX27" fmla="*/ 2020064 w 3316450"/>
              <a:gd name="connsiteY27" fmla="*/ 153924 h 3949790"/>
              <a:gd name="connsiteX28" fmla="*/ 1919264 w 3316450"/>
              <a:gd name="connsiteY28" fmla="*/ 729014 h 3949790"/>
              <a:gd name="connsiteX29" fmla="*/ 1773314 w 3316450"/>
              <a:gd name="connsiteY29" fmla="*/ 657576 h 3949790"/>
              <a:gd name="connsiteX30" fmla="*/ 1773176 w 3316450"/>
              <a:gd name="connsiteY30" fmla="*/ 409956 h 3949790"/>
              <a:gd name="connsiteX31" fmla="*/ 1608584 w 3316450"/>
              <a:gd name="connsiteY31" fmla="*/ 336804 h 3949790"/>
              <a:gd name="connsiteX32" fmla="*/ 1370840 w 3316450"/>
              <a:gd name="connsiteY32" fmla="*/ 327660 h 3949790"/>
              <a:gd name="connsiteX33" fmla="*/ 1087376 w 3316450"/>
              <a:gd name="connsiteY33" fmla="*/ 62484 h 3949790"/>
              <a:gd name="connsiteX34" fmla="*/ 824643 w 3316450"/>
              <a:gd name="connsiteY34" fmla="*/ 86072 h 3949790"/>
              <a:gd name="connsiteX35" fmla="*/ 776480 w 3316450"/>
              <a:gd name="connsiteY35" fmla="*/ 227076 h 3949790"/>
              <a:gd name="connsiteX36" fmla="*/ 611888 w 3316450"/>
              <a:gd name="connsiteY36" fmla="*/ 236220 h 3949790"/>
              <a:gd name="connsiteX37" fmla="*/ 547880 w 3316450"/>
              <a:gd name="connsiteY37" fmla="*/ 144780 h 3949790"/>
              <a:gd name="connsiteX38" fmla="*/ 419864 w 3316450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374632 w 3304288"/>
              <a:gd name="connsiteY10" fmla="*/ 3515095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885455 w 3304288"/>
              <a:gd name="connsiteY10" fmla="*/ 3800847 h 3949790"/>
              <a:gd name="connsiteX11" fmla="*/ 1323303 w 3304288"/>
              <a:gd name="connsiteY11" fmla="*/ 3443657 h 3949790"/>
              <a:gd name="connsiteX12" fmla="*/ 1542230 w 3304288"/>
              <a:gd name="connsiteY12" fmla="*/ 2872154 h 3949790"/>
              <a:gd name="connsiteX13" fmla="*/ 1761154 w 3304288"/>
              <a:gd name="connsiteY13" fmla="*/ 2943592 h 3949790"/>
              <a:gd name="connsiteX14" fmla="*/ 1907103 w 3304288"/>
              <a:gd name="connsiteY14" fmla="*/ 3229344 h 3949790"/>
              <a:gd name="connsiteX15" fmla="*/ 2053622 w 3304288"/>
              <a:gd name="connsiteY15" fmla="*/ 3765804 h 3949790"/>
              <a:gd name="connsiteX16" fmla="*/ 2490898 w 3304288"/>
              <a:gd name="connsiteY16" fmla="*/ 3943724 h 3949790"/>
              <a:gd name="connsiteX17" fmla="*/ 2855772 w 3304288"/>
              <a:gd name="connsiteY17" fmla="*/ 3729410 h 3949790"/>
              <a:gd name="connsiteX18" fmla="*/ 3001721 w 3304288"/>
              <a:gd name="connsiteY18" fmla="*/ 3086468 h 3949790"/>
              <a:gd name="connsiteX19" fmla="*/ 2821718 w 3304288"/>
              <a:gd name="connsiteY19" fmla="*/ 2558796 h 3949790"/>
              <a:gd name="connsiteX20" fmla="*/ 2711990 w 3304288"/>
              <a:gd name="connsiteY20" fmla="*/ 2366772 h 3949790"/>
              <a:gd name="connsiteX21" fmla="*/ 2709823 w 3304288"/>
              <a:gd name="connsiteY21" fmla="*/ 2157774 h 3949790"/>
              <a:gd name="connsiteX22" fmla="*/ 2782797 w 3304288"/>
              <a:gd name="connsiteY22" fmla="*/ 1872022 h 3949790"/>
              <a:gd name="connsiteX23" fmla="*/ 3147671 w 3304288"/>
              <a:gd name="connsiteY23" fmla="*/ 1657708 h 3949790"/>
              <a:gd name="connsiteX24" fmla="*/ 3288062 w 3304288"/>
              <a:gd name="connsiteY24" fmla="*/ 848868 h 3949790"/>
              <a:gd name="connsiteX25" fmla="*/ 3050318 w 3304288"/>
              <a:gd name="connsiteY25" fmla="*/ 199644 h 3949790"/>
              <a:gd name="connsiteX26" fmla="*/ 2657126 w 3304288"/>
              <a:gd name="connsiteY26" fmla="*/ 7620 h 3949790"/>
              <a:gd name="connsiteX27" fmla="*/ 2007902 w 3304288"/>
              <a:gd name="connsiteY27" fmla="*/ 153924 h 3949790"/>
              <a:gd name="connsiteX28" fmla="*/ 1907102 w 3304288"/>
              <a:gd name="connsiteY28" fmla="*/ 729014 h 3949790"/>
              <a:gd name="connsiteX29" fmla="*/ 1761152 w 3304288"/>
              <a:gd name="connsiteY29" fmla="*/ 657576 h 3949790"/>
              <a:gd name="connsiteX30" fmla="*/ 1761014 w 3304288"/>
              <a:gd name="connsiteY30" fmla="*/ 409956 h 3949790"/>
              <a:gd name="connsiteX31" fmla="*/ 1596422 w 3304288"/>
              <a:gd name="connsiteY31" fmla="*/ 336804 h 3949790"/>
              <a:gd name="connsiteX32" fmla="*/ 1358678 w 3304288"/>
              <a:gd name="connsiteY32" fmla="*/ 327660 h 3949790"/>
              <a:gd name="connsiteX33" fmla="*/ 1075214 w 3304288"/>
              <a:gd name="connsiteY33" fmla="*/ 62484 h 3949790"/>
              <a:gd name="connsiteX34" fmla="*/ 812481 w 3304288"/>
              <a:gd name="connsiteY34" fmla="*/ 86072 h 3949790"/>
              <a:gd name="connsiteX35" fmla="*/ 764318 w 3304288"/>
              <a:gd name="connsiteY35" fmla="*/ 227076 h 3949790"/>
              <a:gd name="connsiteX36" fmla="*/ 599726 w 3304288"/>
              <a:gd name="connsiteY36" fmla="*/ 236220 h 3949790"/>
              <a:gd name="connsiteX37" fmla="*/ 535718 w 3304288"/>
              <a:gd name="connsiteY37" fmla="*/ 144780 h 3949790"/>
              <a:gd name="connsiteX38" fmla="*/ 407702 w 3304288"/>
              <a:gd name="connsiteY38" fmla="*/ 126492 h 3949790"/>
              <a:gd name="connsiteX0" fmla="*/ 407702 w 3304288"/>
              <a:gd name="connsiteY0" fmla="*/ 126492 h 3949790"/>
              <a:gd name="connsiteX1" fmla="*/ 279686 w 3304288"/>
              <a:gd name="connsiteY1" fmla="*/ 190500 h 3949790"/>
              <a:gd name="connsiteX2" fmla="*/ 87662 w 3304288"/>
              <a:gd name="connsiteY2" fmla="*/ 455676 h 3949790"/>
              <a:gd name="connsiteX3" fmla="*/ 60230 w 3304288"/>
              <a:gd name="connsiteY3" fmla="*/ 775716 h 3949790"/>
              <a:gd name="connsiteX4" fmla="*/ 169958 w 3304288"/>
              <a:gd name="connsiteY4" fmla="*/ 1488948 h 3949790"/>
              <a:gd name="connsiteX5" fmla="*/ 593557 w 3304288"/>
              <a:gd name="connsiteY5" fmla="*/ 1872022 h 3949790"/>
              <a:gd name="connsiteX6" fmla="*/ 520582 w 3304288"/>
              <a:gd name="connsiteY6" fmla="*/ 2229212 h 3949790"/>
              <a:gd name="connsiteX7" fmla="*/ 243110 w 3304288"/>
              <a:gd name="connsiteY7" fmla="*/ 2375916 h 3949790"/>
              <a:gd name="connsiteX8" fmla="*/ 9758 w 3304288"/>
              <a:gd name="connsiteY8" fmla="*/ 2943591 h 3949790"/>
              <a:gd name="connsiteX9" fmla="*/ 301657 w 3304288"/>
              <a:gd name="connsiteY9" fmla="*/ 3515095 h 3949790"/>
              <a:gd name="connsiteX10" fmla="*/ 447606 w 3304288"/>
              <a:gd name="connsiteY10" fmla="*/ 3800847 h 3949790"/>
              <a:gd name="connsiteX11" fmla="*/ 885455 w 3304288"/>
              <a:gd name="connsiteY11" fmla="*/ 3800847 h 3949790"/>
              <a:gd name="connsiteX12" fmla="*/ 1323303 w 3304288"/>
              <a:gd name="connsiteY12" fmla="*/ 3443657 h 3949790"/>
              <a:gd name="connsiteX13" fmla="*/ 1542230 w 3304288"/>
              <a:gd name="connsiteY13" fmla="*/ 2872154 h 3949790"/>
              <a:gd name="connsiteX14" fmla="*/ 1761154 w 3304288"/>
              <a:gd name="connsiteY14" fmla="*/ 2943592 h 3949790"/>
              <a:gd name="connsiteX15" fmla="*/ 1907103 w 3304288"/>
              <a:gd name="connsiteY15" fmla="*/ 3229344 h 3949790"/>
              <a:gd name="connsiteX16" fmla="*/ 2053622 w 3304288"/>
              <a:gd name="connsiteY16" fmla="*/ 3765804 h 3949790"/>
              <a:gd name="connsiteX17" fmla="*/ 2490898 w 3304288"/>
              <a:gd name="connsiteY17" fmla="*/ 3943724 h 3949790"/>
              <a:gd name="connsiteX18" fmla="*/ 2855772 w 3304288"/>
              <a:gd name="connsiteY18" fmla="*/ 3729410 h 3949790"/>
              <a:gd name="connsiteX19" fmla="*/ 3001721 w 3304288"/>
              <a:gd name="connsiteY19" fmla="*/ 3086468 h 3949790"/>
              <a:gd name="connsiteX20" fmla="*/ 2821718 w 3304288"/>
              <a:gd name="connsiteY20" fmla="*/ 2558796 h 3949790"/>
              <a:gd name="connsiteX21" fmla="*/ 2711990 w 3304288"/>
              <a:gd name="connsiteY21" fmla="*/ 2366772 h 3949790"/>
              <a:gd name="connsiteX22" fmla="*/ 2709823 w 3304288"/>
              <a:gd name="connsiteY22" fmla="*/ 2157774 h 3949790"/>
              <a:gd name="connsiteX23" fmla="*/ 2782797 w 3304288"/>
              <a:gd name="connsiteY23" fmla="*/ 1872022 h 3949790"/>
              <a:gd name="connsiteX24" fmla="*/ 3147671 w 3304288"/>
              <a:gd name="connsiteY24" fmla="*/ 1657708 h 3949790"/>
              <a:gd name="connsiteX25" fmla="*/ 3288062 w 3304288"/>
              <a:gd name="connsiteY25" fmla="*/ 848868 h 3949790"/>
              <a:gd name="connsiteX26" fmla="*/ 3050318 w 3304288"/>
              <a:gd name="connsiteY26" fmla="*/ 199644 h 3949790"/>
              <a:gd name="connsiteX27" fmla="*/ 2657126 w 3304288"/>
              <a:gd name="connsiteY27" fmla="*/ 7620 h 3949790"/>
              <a:gd name="connsiteX28" fmla="*/ 2007902 w 3304288"/>
              <a:gd name="connsiteY28" fmla="*/ 153924 h 3949790"/>
              <a:gd name="connsiteX29" fmla="*/ 1907102 w 3304288"/>
              <a:gd name="connsiteY29" fmla="*/ 729014 h 3949790"/>
              <a:gd name="connsiteX30" fmla="*/ 1761152 w 3304288"/>
              <a:gd name="connsiteY30" fmla="*/ 657576 h 3949790"/>
              <a:gd name="connsiteX31" fmla="*/ 1761014 w 3304288"/>
              <a:gd name="connsiteY31" fmla="*/ 409956 h 3949790"/>
              <a:gd name="connsiteX32" fmla="*/ 1596422 w 3304288"/>
              <a:gd name="connsiteY32" fmla="*/ 336804 h 3949790"/>
              <a:gd name="connsiteX33" fmla="*/ 1358678 w 3304288"/>
              <a:gd name="connsiteY33" fmla="*/ 327660 h 3949790"/>
              <a:gd name="connsiteX34" fmla="*/ 1075214 w 3304288"/>
              <a:gd name="connsiteY34" fmla="*/ 62484 h 3949790"/>
              <a:gd name="connsiteX35" fmla="*/ 812481 w 3304288"/>
              <a:gd name="connsiteY35" fmla="*/ 86072 h 3949790"/>
              <a:gd name="connsiteX36" fmla="*/ 764318 w 3304288"/>
              <a:gd name="connsiteY36" fmla="*/ 227076 h 3949790"/>
              <a:gd name="connsiteX37" fmla="*/ 599726 w 3304288"/>
              <a:gd name="connsiteY37" fmla="*/ 236220 h 3949790"/>
              <a:gd name="connsiteX38" fmla="*/ 535718 w 3304288"/>
              <a:gd name="connsiteY38" fmla="*/ 144780 h 3949790"/>
              <a:gd name="connsiteX39" fmla="*/ 407702 w 3304288"/>
              <a:gd name="connsiteY39" fmla="*/ 126492 h 3949790"/>
              <a:gd name="connsiteX0" fmla="*/ 432027 w 3328613"/>
              <a:gd name="connsiteY0" fmla="*/ 126492 h 3949790"/>
              <a:gd name="connsiteX1" fmla="*/ 304011 w 3328613"/>
              <a:gd name="connsiteY1" fmla="*/ 190500 h 3949790"/>
              <a:gd name="connsiteX2" fmla="*/ 111987 w 3328613"/>
              <a:gd name="connsiteY2" fmla="*/ 455676 h 3949790"/>
              <a:gd name="connsiteX3" fmla="*/ 84555 w 3328613"/>
              <a:gd name="connsiteY3" fmla="*/ 775716 h 3949790"/>
              <a:gd name="connsiteX4" fmla="*/ 194283 w 3328613"/>
              <a:gd name="connsiteY4" fmla="*/ 1488948 h 3949790"/>
              <a:gd name="connsiteX5" fmla="*/ 617882 w 3328613"/>
              <a:gd name="connsiteY5" fmla="*/ 1872022 h 3949790"/>
              <a:gd name="connsiteX6" fmla="*/ 544907 w 3328613"/>
              <a:gd name="connsiteY6" fmla="*/ 2229212 h 3949790"/>
              <a:gd name="connsiteX7" fmla="*/ 267435 w 3328613"/>
              <a:gd name="connsiteY7" fmla="*/ 2375916 h 3949790"/>
              <a:gd name="connsiteX8" fmla="*/ 34083 w 3328613"/>
              <a:gd name="connsiteY8" fmla="*/ 2943591 h 3949790"/>
              <a:gd name="connsiteX9" fmla="*/ 471931 w 3328613"/>
              <a:gd name="connsiteY9" fmla="*/ 3800847 h 3949790"/>
              <a:gd name="connsiteX10" fmla="*/ 909780 w 3328613"/>
              <a:gd name="connsiteY10" fmla="*/ 3800847 h 3949790"/>
              <a:gd name="connsiteX11" fmla="*/ 1347628 w 3328613"/>
              <a:gd name="connsiteY11" fmla="*/ 3443657 h 3949790"/>
              <a:gd name="connsiteX12" fmla="*/ 1566555 w 3328613"/>
              <a:gd name="connsiteY12" fmla="*/ 2872154 h 3949790"/>
              <a:gd name="connsiteX13" fmla="*/ 1785479 w 3328613"/>
              <a:gd name="connsiteY13" fmla="*/ 2943592 h 3949790"/>
              <a:gd name="connsiteX14" fmla="*/ 1931428 w 3328613"/>
              <a:gd name="connsiteY14" fmla="*/ 3229344 h 3949790"/>
              <a:gd name="connsiteX15" fmla="*/ 2077947 w 3328613"/>
              <a:gd name="connsiteY15" fmla="*/ 3765804 h 3949790"/>
              <a:gd name="connsiteX16" fmla="*/ 2515223 w 3328613"/>
              <a:gd name="connsiteY16" fmla="*/ 3943724 h 3949790"/>
              <a:gd name="connsiteX17" fmla="*/ 2880097 w 3328613"/>
              <a:gd name="connsiteY17" fmla="*/ 3729410 h 3949790"/>
              <a:gd name="connsiteX18" fmla="*/ 3026046 w 3328613"/>
              <a:gd name="connsiteY18" fmla="*/ 3086468 h 3949790"/>
              <a:gd name="connsiteX19" fmla="*/ 2846043 w 3328613"/>
              <a:gd name="connsiteY19" fmla="*/ 2558796 h 3949790"/>
              <a:gd name="connsiteX20" fmla="*/ 2736315 w 3328613"/>
              <a:gd name="connsiteY20" fmla="*/ 2366772 h 3949790"/>
              <a:gd name="connsiteX21" fmla="*/ 2734148 w 3328613"/>
              <a:gd name="connsiteY21" fmla="*/ 2157774 h 3949790"/>
              <a:gd name="connsiteX22" fmla="*/ 2807122 w 3328613"/>
              <a:gd name="connsiteY22" fmla="*/ 1872022 h 3949790"/>
              <a:gd name="connsiteX23" fmla="*/ 3171996 w 3328613"/>
              <a:gd name="connsiteY23" fmla="*/ 1657708 h 3949790"/>
              <a:gd name="connsiteX24" fmla="*/ 3312387 w 3328613"/>
              <a:gd name="connsiteY24" fmla="*/ 848868 h 3949790"/>
              <a:gd name="connsiteX25" fmla="*/ 3074643 w 3328613"/>
              <a:gd name="connsiteY25" fmla="*/ 199644 h 3949790"/>
              <a:gd name="connsiteX26" fmla="*/ 2681451 w 3328613"/>
              <a:gd name="connsiteY26" fmla="*/ 7620 h 3949790"/>
              <a:gd name="connsiteX27" fmla="*/ 2032227 w 3328613"/>
              <a:gd name="connsiteY27" fmla="*/ 153924 h 3949790"/>
              <a:gd name="connsiteX28" fmla="*/ 1931427 w 3328613"/>
              <a:gd name="connsiteY28" fmla="*/ 729014 h 3949790"/>
              <a:gd name="connsiteX29" fmla="*/ 1785477 w 3328613"/>
              <a:gd name="connsiteY29" fmla="*/ 657576 h 3949790"/>
              <a:gd name="connsiteX30" fmla="*/ 1785339 w 3328613"/>
              <a:gd name="connsiteY30" fmla="*/ 409956 h 3949790"/>
              <a:gd name="connsiteX31" fmla="*/ 1620747 w 3328613"/>
              <a:gd name="connsiteY31" fmla="*/ 336804 h 3949790"/>
              <a:gd name="connsiteX32" fmla="*/ 1383003 w 3328613"/>
              <a:gd name="connsiteY32" fmla="*/ 327660 h 3949790"/>
              <a:gd name="connsiteX33" fmla="*/ 1099539 w 3328613"/>
              <a:gd name="connsiteY33" fmla="*/ 62484 h 3949790"/>
              <a:gd name="connsiteX34" fmla="*/ 836806 w 3328613"/>
              <a:gd name="connsiteY34" fmla="*/ 86072 h 3949790"/>
              <a:gd name="connsiteX35" fmla="*/ 788643 w 3328613"/>
              <a:gd name="connsiteY35" fmla="*/ 227076 h 3949790"/>
              <a:gd name="connsiteX36" fmla="*/ 624051 w 3328613"/>
              <a:gd name="connsiteY36" fmla="*/ 236220 h 3949790"/>
              <a:gd name="connsiteX37" fmla="*/ 560043 w 3328613"/>
              <a:gd name="connsiteY37" fmla="*/ 144780 h 3949790"/>
              <a:gd name="connsiteX38" fmla="*/ 432027 w 3328613"/>
              <a:gd name="connsiteY38" fmla="*/ 126492 h 3949790"/>
              <a:gd name="connsiteX0" fmla="*/ 412511 w 3309097"/>
              <a:gd name="connsiteY0" fmla="*/ 126492 h 3949790"/>
              <a:gd name="connsiteX1" fmla="*/ 284495 w 3309097"/>
              <a:gd name="connsiteY1" fmla="*/ 190500 h 3949790"/>
              <a:gd name="connsiteX2" fmla="*/ 92471 w 3309097"/>
              <a:gd name="connsiteY2" fmla="*/ 455676 h 3949790"/>
              <a:gd name="connsiteX3" fmla="*/ 65039 w 3309097"/>
              <a:gd name="connsiteY3" fmla="*/ 775716 h 3949790"/>
              <a:gd name="connsiteX4" fmla="*/ 174767 w 3309097"/>
              <a:gd name="connsiteY4" fmla="*/ 1488948 h 3949790"/>
              <a:gd name="connsiteX5" fmla="*/ 598366 w 3309097"/>
              <a:gd name="connsiteY5" fmla="*/ 1872022 h 3949790"/>
              <a:gd name="connsiteX6" fmla="*/ 525391 w 3309097"/>
              <a:gd name="connsiteY6" fmla="*/ 2229212 h 3949790"/>
              <a:gd name="connsiteX7" fmla="*/ 247919 w 3309097"/>
              <a:gd name="connsiteY7" fmla="*/ 2375916 h 3949790"/>
              <a:gd name="connsiteX8" fmla="*/ 14567 w 3309097"/>
              <a:gd name="connsiteY8" fmla="*/ 2943591 h 3949790"/>
              <a:gd name="connsiteX9" fmla="*/ 160516 w 3309097"/>
              <a:gd name="connsiteY9" fmla="*/ 3515095 h 3949790"/>
              <a:gd name="connsiteX10" fmla="*/ 452415 w 3309097"/>
              <a:gd name="connsiteY10" fmla="*/ 3800847 h 3949790"/>
              <a:gd name="connsiteX11" fmla="*/ 890264 w 3309097"/>
              <a:gd name="connsiteY11" fmla="*/ 3800847 h 3949790"/>
              <a:gd name="connsiteX12" fmla="*/ 1328112 w 3309097"/>
              <a:gd name="connsiteY12" fmla="*/ 3443657 h 3949790"/>
              <a:gd name="connsiteX13" fmla="*/ 1547039 w 3309097"/>
              <a:gd name="connsiteY13" fmla="*/ 2872154 h 3949790"/>
              <a:gd name="connsiteX14" fmla="*/ 1765963 w 3309097"/>
              <a:gd name="connsiteY14" fmla="*/ 2943592 h 3949790"/>
              <a:gd name="connsiteX15" fmla="*/ 1911912 w 3309097"/>
              <a:gd name="connsiteY15" fmla="*/ 3229344 h 3949790"/>
              <a:gd name="connsiteX16" fmla="*/ 2058431 w 3309097"/>
              <a:gd name="connsiteY16" fmla="*/ 3765804 h 3949790"/>
              <a:gd name="connsiteX17" fmla="*/ 2495707 w 3309097"/>
              <a:gd name="connsiteY17" fmla="*/ 3943724 h 3949790"/>
              <a:gd name="connsiteX18" fmla="*/ 2860581 w 3309097"/>
              <a:gd name="connsiteY18" fmla="*/ 3729410 h 3949790"/>
              <a:gd name="connsiteX19" fmla="*/ 3006530 w 3309097"/>
              <a:gd name="connsiteY19" fmla="*/ 3086468 h 3949790"/>
              <a:gd name="connsiteX20" fmla="*/ 2826527 w 3309097"/>
              <a:gd name="connsiteY20" fmla="*/ 2558796 h 3949790"/>
              <a:gd name="connsiteX21" fmla="*/ 2716799 w 3309097"/>
              <a:gd name="connsiteY21" fmla="*/ 2366772 h 3949790"/>
              <a:gd name="connsiteX22" fmla="*/ 2714632 w 3309097"/>
              <a:gd name="connsiteY22" fmla="*/ 2157774 h 3949790"/>
              <a:gd name="connsiteX23" fmla="*/ 2787606 w 3309097"/>
              <a:gd name="connsiteY23" fmla="*/ 1872022 h 3949790"/>
              <a:gd name="connsiteX24" fmla="*/ 3152480 w 3309097"/>
              <a:gd name="connsiteY24" fmla="*/ 1657708 h 3949790"/>
              <a:gd name="connsiteX25" fmla="*/ 3292871 w 3309097"/>
              <a:gd name="connsiteY25" fmla="*/ 848868 h 3949790"/>
              <a:gd name="connsiteX26" fmla="*/ 3055127 w 3309097"/>
              <a:gd name="connsiteY26" fmla="*/ 199644 h 3949790"/>
              <a:gd name="connsiteX27" fmla="*/ 2661935 w 3309097"/>
              <a:gd name="connsiteY27" fmla="*/ 7620 h 3949790"/>
              <a:gd name="connsiteX28" fmla="*/ 2012711 w 3309097"/>
              <a:gd name="connsiteY28" fmla="*/ 153924 h 3949790"/>
              <a:gd name="connsiteX29" fmla="*/ 1911911 w 3309097"/>
              <a:gd name="connsiteY29" fmla="*/ 729014 h 3949790"/>
              <a:gd name="connsiteX30" fmla="*/ 1765961 w 3309097"/>
              <a:gd name="connsiteY30" fmla="*/ 657576 h 3949790"/>
              <a:gd name="connsiteX31" fmla="*/ 1765823 w 3309097"/>
              <a:gd name="connsiteY31" fmla="*/ 409956 h 3949790"/>
              <a:gd name="connsiteX32" fmla="*/ 1601231 w 3309097"/>
              <a:gd name="connsiteY32" fmla="*/ 336804 h 3949790"/>
              <a:gd name="connsiteX33" fmla="*/ 1363487 w 3309097"/>
              <a:gd name="connsiteY33" fmla="*/ 327660 h 3949790"/>
              <a:gd name="connsiteX34" fmla="*/ 1080023 w 3309097"/>
              <a:gd name="connsiteY34" fmla="*/ 62484 h 3949790"/>
              <a:gd name="connsiteX35" fmla="*/ 817290 w 3309097"/>
              <a:gd name="connsiteY35" fmla="*/ 86072 h 3949790"/>
              <a:gd name="connsiteX36" fmla="*/ 769127 w 3309097"/>
              <a:gd name="connsiteY36" fmla="*/ 227076 h 3949790"/>
              <a:gd name="connsiteX37" fmla="*/ 604535 w 3309097"/>
              <a:gd name="connsiteY37" fmla="*/ 236220 h 3949790"/>
              <a:gd name="connsiteX38" fmla="*/ 540527 w 3309097"/>
              <a:gd name="connsiteY38" fmla="*/ 144780 h 3949790"/>
              <a:gd name="connsiteX39" fmla="*/ 412511 w 3309097"/>
              <a:gd name="connsiteY39" fmla="*/ 126492 h 3949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309097" h="3949790">
                <a:moveTo>
                  <a:pt x="412511" y="126492"/>
                </a:moveTo>
                <a:cubicBezTo>
                  <a:pt x="369839" y="134112"/>
                  <a:pt x="337835" y="135636"/>
                  <a:pt x="284495" y="190500"/>
                </a:cubicBezTo>
                <a:cubicBezTo>
                  <a:pt x="231155" y="245364"/>
                  <a:pt x="129047" y="358140"/>
                  <a:pt x="92471" y="455676"/>
                </a:cubicBezTo>
                <a:cubicBezTo>
                  <a:pt x="55895" y="553212"/>
                  <a:pt x="51323" y="603504"/>
                  <a:pt x="65039" y="775716"/>
                </a:cubicBezTo>
                <a:cubicBezTo>
                  <a:pt x="78755" y="947928"/>
                  <a:pt x="85879" y="1306230"/>
                  <a:pt x="174767" y="1488948"/>
                </a:cubicBezTo>
                <a:cubicBezTo>
                  <a:pt x="263655" y="1671666"/>
                  <a:pt x="539929" y="1748645"/>
                  <a:pt x="598366" y="1872022"/>
                </a:cubicBezTo>
                <a:cubicBezTo>
                  <a:pt x="656803" y="1995399"/>
                  <a:pt x="583799" y="2145230"/>
                  <a:pt x="525391" y="2229212"/>
                </a:cubicBezTo>
                <a:cubicBezTo>
                  <a:pt x="466983" y="2313194"/>
                  <a:pt x="333056" y="2256853"/>
                  <a:pt x="247919" y="2375916"/>
                </a:cubicBezTo>
                <a:cubicBezTo>
                  <a:pt x="162782" y="2494979"/>
                  <a:pt x="29134" y="2753728"/>
                  <a:pt x="14567" y="2943591"/>
                </a:cubicBezTo>
                <a:cubicBezTo>
                  <a:pt x="0" y="3133454"/>
                  <a:pt x="87541" y="3372219"/>
                  <a:pt x="160516" y="3515095"/>
                </a:cubicBezTo>
                <a:cubicBezTo>
                  <a:pt x="233491" y="3657971"/>
                  <a:pt x="330790" y="3753222"/>
                  <a:pt x="452415" y="3800847"/>
                </a:cubicBezTo>
                <a:cubicBezTo>
                  <a:pt x="574040" y="3848472"/>
                  <a:pt x="744315" y="3860379"/>
                  <a:pt x="890264" y="3800847"/>
                </a:cubicBezTo>
                <a:cubicBezTo>
                  <a:pt x="1036213" y="3741315"/>
                  <a:pt x="1218650" y="3598439"/>
                  <a:pt x="1328112" y="3443657"/>
                </a:cubicBezTo>
                <a:cubicBezTo>
                  <a:pt x="1437574" y="3288875"/>
                  <a:pt x="1474064" y="2955498"/>
                  <a:pt x="1547039" y="2872154"/>
                </a:cubicBezTo>
                <a:cubicBezTo>
                  <a:pt x="1620014" y="2788810"/>
                  <a:pt x="1705151" y="2884060"/>
                  <a:pt x="1765963" y="2943592"/>
                </a:cubicBezTo>
                <a:cubicBezTo>
                  <a:pt x="1826775" y="3003124"/>
                  <a:pt x="1863167" y="3092309"/>
                  <a:pt x="1911912" y="3229344"/>
                </a:cubicBezTo>
                <a:cubicBezTo>
                  <a:pt x="1960657" y="3366379"/>
                  <a:pt x="1961132" y="3646741"/>
                  <a:pt x="2058431" y="3765804"/>
                </a:cubicBezTo>
                <a:cubicBezTo>
                  <a:pt x="2155730" y="3884867"/>
                  <a:pt x="2362015" y="3949790"/>
                  <a:pt x="2495707" y="3943724"/>
                </a:cubicBezTo>
                <a:cubicBezTo>
                  <a:pt x="2629399" y="3937658"/>
                  <a:pt x="2775444" y="3872286"/>
                  <a:pt x="2860581" y="3729410"/>
                </a:cubicBezTo>
                <a:cubicBezTo>
                  <a:pt x="2945718" y="3586534"/>
                  <a:pt x="3012206" y="3281570"/>
                  <a:pt x="3006530" y="3086468"/>
                </a:cubicBezTo>
                <a:cubicBezTo>
                  <a:pt x="3000854" y="2891366"/>
                  <a:pt x="2874815" y="2678745"/>
                  <a:pt x="2826527" y="2558796"/>
                </a:cubicBezTo>
                <a:cubicBezTo>
                  <a:pt x="2778239" y="2438847"/>
                  <a:pt x="2735448" y="2433609"/>
                  <a:pt x="2716799" y="2366772"/>
                </a:cubicBezTo>
                <a:cubicBezTo>
                  <a:pt x="2698150" y="2299935"/>
                  <a:pt x="2702831" y="2240232"/>
                  <a:pt x="2714632" y="2157774"/>
                </a:cubicBezTo>
                <a:cubicBezTo>
                  <a:pt x="2726433" y="2075316"/>
                  <a:pt x="2714631" y="1955366"/>
                  <a:pt x="2787606" y="1872022"/>
                </a:cubicBezTo>
                <a:cubicBezTo>
                  <a:pt x="2860581" y="1788678"/>
                  <a:pt x="3068269" y="1828234"/>
                  <a:pt x="3152480" y="1657708"/>
                </a:cubicBezTo>
                <a:cubicBezTo>
                  <a:pt x="3236691" y="1487182"/>
                  <a:pt x="3309097" y="1091879"/>
                  <a:pt x="3292871" y="848868"/>
                </a:cubicBezTo>
                <a:cubicBezTo>
                  <a:pt x="3276646" y="605857"/>
                  <a:pt x="3160283" y="339852"/>
                  <a:pt x="3055127" y="199644"/>
                </a:cubicBezTo>
                <a:cubicBezTo>
                  <a:pt x="2949971" y="59436"/>
                  <a:pt x="2835671" y="15240"/>
                  <a:pt x="2661935" y="7620"/>
                </a:cubicBezTo>
                <a:cubicBezTo>
                  <a:pt x="2488199" y="0"/>
                  <a:pt x="2137715" y="33692"/>
                  <a:pt x="2012711" y="153924"/>
                </a:cubicBezTo>
                <a:cubicBezTo>
                  <a:pt x="1887707" y="274156"/>
                  <a:pt x="1953036" y="645072"/>
                  <a:pt x="1911911" y="729014"/>
                </a:cubicBezTo>
                <a:cubicBezTo>
                  <a:pt x="1870786" y="812956"/>
                  <a:pt x="1790309" y="710752"/>
                  <a:pt x="1765961" y="657576"/>
                </a:cubicBezTo>
                <a:cubicBezTo>
                  <a:pt x="1741613" y="604400"/>
                  <a:pt x="1793278" y="463418"/>
                  <a:pt x="1765823" y="409956"/>
                </a:cubicBezTo>
                <a:cubicBezTo>
                  <a:pt x="1738368" y="356494"/>
                  <a:pt x="1668287" y="350520"/>
                  <a:pt x="1601231" y="336804"/>
                </a:cubicBezTo>
                <a:cubicBezTo>
                  <a:pt x="1534175" y="323088"/>
                  <a:pt x="1450355" y="373380"/>
                  <a:pt x="1363487" y="327660"/>
                </a:cubicBezTo>
                <a:cubicBezTo>
                  <a:pt x="1276619" y="281940"/>
                  <a:pt x="1171056" y="102749"/>
                  <a:pt x="1080023" y="62484"/>
                </a:cubicBezTo>
                <a:cubicBezTo>
                  <a:pt x="988990" y="22219"/>
                  <a:pt x="869106" y="58640"/>
                  <a:pt x="817290" y="86072"/>
                </a:cubicBezTo>
                <a:cubicBezTo>
                  <a:pt x="765474" y="113504"/>
                  <a:pt x="804586" y="202051"/>
                  <a:pt x="769127" y="227076"/>
                </a:cubicBezTo>
                <a:cubicBezTo>
                  <a:pt x="733668" y="252101"/>
                  <a:pt x="642635" y="249936"/>
                  <a:pt x="604535" y="236220"/>
                </a:cubicBezTo>
                <a:cubicBezTo>
                  <a:pt x="566435" y="222504"/>
                  <a:pt x="572531" y="163068"/>
                  <a:pt x="540527" y="144780"/>
                </a:cubicBezTo>
                <a:cubicBezTo>
                  <a:pt x="508523" y="126492"/>
                  <a:pt x="455183" y="118872"/>
                  <a:pt x="412511" y="12649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118745">
            <a:off x="3378931" y="1733095"/>
            <a:ext cx="768998" cy="661644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595768">
            <a:off x="3414315" y="1692853"/>
            <a:ext cx="639646" cy="7139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568483"/>
            <a:ext cx="790860" cy="1003394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331274 h 1239012"/>
              <a:gd name="connsiteX5" fmla="*/ 180686 w 790860"/>
              <a:gd name="connsiteY5" fmla="*/ 617026 h 1239012"/>
              <a:gd name="connsiteX6" fmla="*/ 7524 w 790860"/>
              <a:gd name="connsiteY6" fmla="*/ 925068 h 1239012"/>
              <a:gd name="connsiteX7" fmla="*/ 135540 w 790860"/>
              <a:gd name="connsiteY7" fmla="*/ 1153668 h 1239012"/>
              <a:gd name="connsiteX8" fmla="*/ 483012 w 790860"/>
              <a:gd name="connsiteY8" fmla="*/ 1226820 h 1239012"/>
              <a:gd name="connsiteX9" fmla="*/ 748188 w 790860"/>
              <a:gd name="connsiteY9" fmla="*/ 1080516 h 1239012"/>
              <a:gd name="connsiteX10" fmla="*/ 739044 w 790860"/>
              <a:gd name="connsiteY10" fmla="*/ 705612 h 1239012"/>
              <a:gd name="connsiteX11" fmla="*/ 629316 w 790860"/>
              <a:gd name="connsiteY11" fmla="*/ 376428 h 1239012"/>
              <a:gd name="connsiteX12" fmla="*/ 629316 w 790860"/>
              <a:gd name="connsiteY12" fmla="*/ 47244 h 1239012"/>
              <a:gd name="connsiteX13" fmla="*/ 528732 w 790860"/>
              <a:gd name="connsiteY13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323562 w 790860"/>
              <a:gd name="connsiteY3" fmla="*/ 331274 h 1239012"/>
              <a:gd name="connsiteX4" fmla="*/ 180686 w 790860"/>
              <a:gd name="connsiteY4" fmla="*/ 617026 h 1239012"/>
              <a:gd name="connsiteX5" fmla="*/ 7524 w 790860"/>
              <a:gd name="connsiteY5" fmla="*/ 925068 h 1239012"/>
              <a:gd name="connsiteX6" fmla="*/ 135540 w 790860"/>
              <a:gd name="connsiteY6" fmla="*/ 1153668 h 1239012"/>
              <a:gd name="connsiteX7" fmla="*/ 483012 w 790860"/>
              <a:gd name="connsiteY7" fmla="*/ 1226820 h 1239012"/>
              <a:gd name="connsiteX8" fmla="*/ 748188 w 790860"/>
              <a:gd name="connsiteY8" fmla="*/ 1080516 h 1239012"/>
              <a:gd name="connsiteX9" fmla="*/ 739044 w 790860"/>
              <a:gd name="connsiteY9" fmla="*/ 705612 h 1239012"/>
              <a:gd name="connsiteX10" fmla="*/ 629316 w 790860"/>
              <a:gd name="connsiteY10" fmla="*/ 376428 h 1239012"/>
              <a:gd name="connsiteX11" fmla="*/ 629316 w 790860"/>
              <a:gd name="connsiteY11" fmla="*/ 47244 h 1239012"/>
              <a:gd name="connsiteX12" fmla="*/ 528732 w 790860"/>
              <a:gd name="connsiteY12" fmla="*/ 92964 h 1239012"/>
              <a:gd name="connsiteX0" fmla="*/ 528732 w 790860"/>
              <a:gd name="connsiteY0" fmla="*/ 92964 h 1239012"/>
              <a:gd name="connsiteX1" fmla="*/ 492156 w 790860"/>
              <a:gd name="connsiteY1" fmla="*/ 248412 h 1239012"/>
              <a:gd name="connsiteX2" fmla="*/ 466438 w 790860"/>
              <a:gd name="connsiteY2" fmla="*/ 545588 h 1239012"/>
              <a:gd name="connsiteX3" fmla="*/ 180686 w 790860"/>
              <a:gd name="connsiteY3" fmla="*/ 617026 h 1239012"/>
              <a:gd name="connsiteX4" fmla="*/ 7524 w 790860"/>
              <a:gd name="connsiteY4" fmla="*/ 925068 h 1239012"/>
              <a:gd name="connsiteX5" fmla="*/ 135540 w 790860"/>
              <a:gd name="connsiteY5" fmla="*/ 1153668 h 1239012"/>
              <a:gd name="connsiteX6" fmla="*/ 483012 w 790860"/>
              <a:gd name="connsiteY6" fmla="*/ 1226820 h 1239012"/>
              <a:gd name="connsiteX7" fmla="*/ 748188 w 790860"/>
              <a:gd name="connsiteY7" fmla="*/ 1080516 h 1239012"/>
              <a:gd name="connsiteX8" fmla="*/ 739044 w 790860"/>
              <a:gd name="connsiteY8" fmla="*/ 705612 h 1239012"/>
              <a:gd name="connsiteX9" fmla="*/ 629316 w 790860"/>
              <a:gd name="connsiteY9" fmla="*/ 376428 h 1239012"/>
              <a:gd name="connsiteX10" fmla="*/ 629316 w 790860"/>
              <a:gd name="connsiteY10" fmla="*/ 47244 h 1239012"/>
              <a:gd name="connsiteX11" fmla="*/ 528732 w 790860"/>
              <a:gd name="connsiteY11" fmla="*/ 92964 h 1239012"/>
              <a:gd name="connsiteX0" fmla="*/ 528732 w 790860"/>
              <a:gd name="connsiteY0" fmla="*/ 21336 h 1167384"/>
              <a:gd name="connsiteX1" fmla="*/ 492156 w 790860"/>
              <a:gd name="connsiteY1" fmla="*/ 176784 h 1167384"/>
              <a:gd name="connsiteX2" fmla="*/ 466438 w 790860"/>
              <a:gd name="connsiteY2" fmla="*/ 473960 h 1167384"/>
              <a:gd name="connsiteX3" fmla="*/ 180686 w 790860"/>
              <a:gd name="connsiteY3" fmla="*/ 545398 h 1167384"/>
              <a:gd name="connsiteX4" fmla="*/ 7524 w 790860"/>
              <a:gd name="connsiteY4" fmla="*/ 853440 h 1167384"/>
              <a:gd name="connsiteX5" fmla="*/ 135540 w 790860"/>
              <a:gd name="connsiteY5" fmla="*/ 1082040 h 1167384"/>
              <a:gd name="connsiteX6" fmla="*/ 483012 w 790860"/>
              <a:gd name="connsiteY6" fmla="*/ 1155192 h 1167384"/>
              <a:gd name="connsiteX7" fmla="*/ 748188 w 790860"/>
              <a:gd name="connsiteY7" fmla="*/ 1008888 h 1167384"/>
              <a:gd name="connsiteX8" fmla="*/ 739044 w 790860"/>
              <a:gd name="connsiteY8" fmla="*/ 633984 h 1167384"/>
              <a:gd name="connsiteX9" fmla="*/ 629316 w 790860"/>
              <a:gd name="connsiteY9" fmla="*/ 304800 h 1167384"/>
              <a:gd name="connsiteX10" fmla="*/ 528732 w 790860"/>
              <a:gd name="connsiteY10" fmla="*/ 21336 h 1167384"/>
              <a:gd name="connsiteX0" fmla="*/ 629316 w 790860"/>
              <a:gd name="connsiteY0" fmla="*/ 156209 h 1018793"/>
              <a:gd name="connsiteX1" fmla="*/ 492156 w 790860"/>
              <a:gd name="connsiteY1" fmla="*/ 28193 h 1018793"/>
              <a:gd name="connsiteX2" fmla="*/ 466438 w 790860"/>
              <a:gd name="connsiteY2" fmla="*/ 325369 h 1018793"/>
              <a:gd name="connsiteX3" fmla="*/ 180686 w 790860"/>
              <a:gd name="connsiteY3" fmla="*/ 396807 h 1018793"/>
              <a:gd name="connsiteX4" fmla="*/ 7524 w 790860"/>
              <a:gd name="connsiteY4" fmla="*/ 704849 h 1018793"/>
              <a:gd name="connsiteX5" fmla="*/ 135540 w 790860"/>
              <a:gd name="connsiteY5" fmla="*/ 933449 h 1018793"/>
              <a:gd name="connsiteX6" fmla="*/ 483012 w 790860"/>
              <a:gd name="connsiteY6" fmla="*/ 1006601 h 1018793"/>
              <a:gd name="connsiteX7" fmla="*/ 748188 w 790860"/>
              <a:gd name="connsiteY7" fmla="*/ 860297 h 1018793"/>
              <a:gd name="connsiteX8" fmla="*/ 739044 w 790860"/>
              <a:gd name="connsiteY8" fmla="*/ 485393 h 1018793"/>
              <a:gd name="connsiteX9" fmla="*/ 629316 w 790860"/>
              <a:gd name="connsiteY9" fmla="*/ 156209 h 1018793"/>
              <a:gd name="connsiteX0" fmla="*/ 629316 w 790860"/>
              <a:gd name="connsiteY0" fmla="*/ 140810 h 1003394"/>
              <a:gd name="connsiteX1" fmla="*/ 492156 w 790860"/>
              <a:gd name="connsiteY1" fmla="*/ 12794 h 1003394"/>
              <a:gd name="connsiteX2" fmla="*/ 428628 w 790860"/>
              <a:gd name="connsiteY2" fmla="*/ 217576 h 1003394"/>
              <a:gd name="connsiteX3" fmla="*/ 180686 w 790860"/>
              <a:gd name="connsiteY3" fmla="*/ 381408 h 1003394"/>
              <a:gd name="connsiteX4" fmla="*/ 7524 w 790860"/>
              <a:gd name="connsiteY4" fmla="*/ 689450 h 1003394"/>
              <a:gd name="connsiteX5" fmla="*/ 135540 w 790860"/>
              <a:gd name="connsiteY5" fmla="*/ 918050 h 1003394"/>
              <a:gd name="connsiteX6" fmla="*/ 483012 w 790860"/>
              <a:gd name="connsiteY6" fmla="*/ 991202 h 1003394"/>
              <a:gd name="connsiteX7" fmla="*/ 748188 w 790860"/>
              <a:gd name="connsiteY7" fmla="*/ 844898 h 1003394"/>
              <a:gd name="connsiteX8" fmla="*/ 739044 w 790860"/>
              <a:gd name="connsiteY8" fmla="*/ 469994 h 1003394"/>
              <a:gd name="connsiteX9" fmla="*/ 629316 w 790860"/>
              <a:gd name="connsiteY9" fmla="*/ 140810 h 10033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0860" h="1003394">
                <a:moveTo>
                  <a:pt x="629316" y="140810"/>
                </a:moveTo>
                <a:cubicBezTo>
                  <a:pt x="588168" y="64610"/>
                  <a:pt x="525604" y="0"/>
                  <a:pt x="492156" y="12794"/>
                </a:cubicBezTo>
                <a:cubicBezTo>
                  <a:pt x="458708" y="25588"/>
                  <a:pt x="480540" y="156140"/>
                  <a:pt x="428628" y="217576"/>
                </a:cubicBezTo>
                <a:cubicBezTo>
                  <a:pt x="376716" y="279012"/>
                  <a:pt x="250870" y="302762"/>
                  <a:pt x="180686" y="381408"/>
                </a:cubicBezTo>
                <a:cubicBezTo>
                  <a:pt x="110502" y="460054"/>
                  <a:pt x="15048" y="600010"/>
                  <a:pt x="7524" y="689450"/>
                </a:cubicBezTo>
                <a:cubicBezTo>
                  <a:pt x="0" y="778890"/>
                  <a:pt x="56292" y="867758"/>
                  <a:pt x="135540" y="918050"/>
                </a:cubicBezTo>
                <a:cubicBezTo>
                  <a:pt x="214788" y="968342"/>
                  <a:pt x="380904" y="1003394"/>
                  <a:pt x="483012" y="991202"/>
                </a:cubicBezTo>
                <a:cubicBezTo>
                  <a:pt x="585120" y="979010"/>
                  <a:pt x="705516" y="931766"/>
                  <a:pt x="748188" y="844898"/>
                </a:cubicBezTo>
                <a:cubicBezTo>
                  <a:pt x="790860" y="758030"/>
                  <a:pt x="758856" y="587342"/>
                  <a:pt x="739044" y="469994"/>
                </a:cubicBezTo>
                <a:cubicBezTo>
                  <a:pt x="719232" y="352646"/>
                  <a:pt x="670464" y="217010"/>
                  <a:pt x="629316" y="14081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6" name="Oval 25"/>
          <p:cNvSpPr/>
          <p:nvPr/>
        </p:nvSpPr>
        <p:spPr>
          <a:xfrm>
            <a:off x="4500562" y="1928802"/>
            <a:ext cx="142876" cy="214314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7" name="Oval 26"/>
          <p:cNvSpPr/>
          <p:nvPr/>
        </p:nvSpPr>
        <p:spPr>
          <a:xfrm>
            <a:off x="4500562" y="2285992"/>
            <a:ext cx="142876" cy="142876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15575" h="4609527">
                <a:moveTo>
                  <a:pt x="2153475" y="205740"/>
                </a:moveTo>
                <a:cubicBezTo>
                  <a:pt x="2072703" y="231648"/>
                  <a:pt x="2034603" y="280416"/>
                  <a:pt x="1915731" y="269748"/>
                </a:cubicBezTo>
                <a:cubicBezTo>
                  <a:pt x="1796859" y="259080"/>
                  <a:pt x="1556067" y="178308"/>
                  <a:pt x="1440243" y="141732"/>
                </a:cubicBezTo>
                <a:cubicBezTo>
                  <a:pt x="1324419" y="105156"/>
                  <a:pt x="1327467" y="64008"/>
                  <a:pt x="1220787" y="50292"/>
                </a:cubicBezTo>
                <a:cubicBezTo>
                  <a:pt x="1114107" y="36576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02471" y="79248"/>
                  <a:pt x="2400363" y="114300"/>
                </a:cubicBezTo>
                <a:cubicBezTo>
                  <a:pt x="2298255" y="149352"/>
                  <a:pt x="2234247" y="179832"/>
                  <a:pt x="2153475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820539" y="1105490"/>
            <a:ext cx="3215060" cy="386334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716164 w 3284220"/>
              <a:gd name="connsiteY58" fmla="*/ 608998 h 3863340"/>
              <a:gd name="connsiteX59" fmla="*/ 1716024 w 3284220"/>
              <a:gd name="connsiteY59" fmla="*/ 432816 h 3863340"/>
              <a:gd name="connsiteX60" fmla="*/ 1642872 w 3284220"/>
              <a:gd name="connsiteY60" fmla="*/ 286512 h 3863340"/>
              <a:gd name="connsiteX61" fmla="*/ 1551432 w 3284220"/>
              <a:gd name="connsiteY61" fmla="*/ 359664 h 3863340"/>
              <a:gd name="connsiteX62" fmla="*/ 1497240 w 3284220"/>
              <a:gd name="connsiteY62" fmla="*/ 608998 h 3863340"/>
              <a:gd name="connsiteX63" fmla="*/ 1313688 w 3284220"/>
              <a:gd name="connsiteY63" fmla="*/ 350520 h 3863340"/>
              <a:gd name="connsiteX64" fmla="*/ 1030224 w 3284220"/>
              <a:gd name="connsiteY64" fmla="*/ 85344 h 3863340"/>
              <a:gd name="connsiteX65" fmla="*/ 893064 w 3284220"/>
              <a:gd name="connsiteY65" fmla="*/ 112776 h 3863340"/>
              <a:gd name="connsiteX66" fmla="*/ 719328 w 3284220"/>
              <a:gd name="connsiteY66" fmla="*/ 249936 h 3863340"/>
              <a:gd name="connsiteX67" fmla="*/ 554736 w 3284220"/>
              <a:gd name="connsiteY67" fmla="*/ 259080 h 3863340"/>
              <a:gd name="connsiteX68" fmla="*/ 490728 w 3284220"/>
              <a:gd name="connsiteY68" fmla="*/ 167640 h 3863340"/>
              <a:gd name="connsiteX69" fmla="*/ 417576 w 3284220"/>
              <a:gd name="connsiteY69" fmla="*/ 121920 h 3863340"/>
              <a:gd name="connsiteX70" fmla="*/ 362712 w 3284220"/>
              <a:gd name="connsiteY70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789137 w 3284220"/>
              <a:gd name="connsiteY58" fmla="*/ 68043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2 w 3284220"/>
              <a:gd name="connsiteY58" fmla="*/ 751874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2 w 3284220"/>
              <a:gd name="connsiteY58" fmla="*/ 751874 h 3863340"/>
              <a:gd name="connsiteX59" fmla="*/ 1716162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3284220" h="3863340">
                <a:moveTo>
                  <a:pt x="362712" y="149352"/>
                </a:moveTo>
                <a:cubicBezTo>
                  <a:pt x="332232" y="164592"/>
                  <a:pt x="288036" y="158496"/>
                  <a:pt x="234696" y="213360"/>
                </a:cubicBezTo>
                <a:cubicBezTo>
                  <a:pt x="181356" y="268224"/>
                  <a:pt x="79248" y="381000"/>
                  <a:pt x="42672" y="478536"/>
                </a:cubicBezTo>
                <a:cubicBezTo>
                  <a:pt x="6096" y="576072"/>
                  <a:pt x="0" y="676656"/>
                  <a:pt x="15240" y="798576"/>
                </a:cubicBezTo>
                <a:cubicBezTo>
                  <a:pt x="30480" y="920496"/>
                  <a:pt x="115824" y="1091184"/>
                  <a:pt x="134112" y="1210056"/>
                </a:cubicBezTo>
                <a:cubicBezTo>
                  <a:pt x="152400" y="1328928"/>
                  <a:pt x="123444" y="1403604"/>
                  <a:pt x="124968" y="1511808"/>
                </a:cubicBezTo>
                <a:cubicBezTo>
                  <a:pt x="126492" y="1620012"/>
                  <a:pt x="117348" y="1807464"/>
                  <a:pt x="143256" y="1859280"/>
                </a:cubicBezTo>
                <a:cubicBezTo>
                  <a:pt x="169164" y="1911096"/>
                  <a:pt x="251460" y="1813560"/>
                  <a:pt x="280416" y="1822704"/>
                </a:cubicBezTo>
                <a:cubicBezTo>
                  <a:pt x="309372" y="1831848"/>
                  <a:pt x="301752" y="1882140"/>
                  <a:pt x="316992" y="1914144"/>
                </a:cubicBezTo>
                <a:cubicBezTo>
                  <a:pt x="332232" y="1946148"/>
                  <a:pt x="330708" y="1979676"/>
                  <a:pt x="371856" y="2014728"/>
                </a:cubicBezTo>
                <a:cubicBezTo>
                  <a:pt x="413004" y="2049780"/>
                  <a:pt x="534924" y="2068068"/>
                  <a:pt x="563880" y="2124456"/>
                </a:cubicBezTo>
                <a:cubicBezTo>
                  <a:pt x="592836" y="2180844"/>
                  <a:pt x="577596" y="2325624"/>
                  <a:pt x="545592" y="2353056"/>
                </a:cubicBezTo>
                <a:cubicBezTo>
                  <a:pt x="513588" y="2380488"/>
                  <a:pt x="429768" y="2281428"/>
                  <a:pt x="371856" y="2289048"/>
                </a:cubicBezTo>
                <a:cubicBezTo>
                  <a:pt x="313944" y="2296668"/>
                  <a:pt x="230124" y="2333244"/>
                  <a:pt x="198120" y="2398776"/>
                </a:cubicBezTo>
                <a:cubicBezTo>
                  <a:pt x="166116" y="2464308"/>
                  <a:pt x="188976" y="2619756"/>
                  <a:pt x="179832" y="2682240"/>
                </a:cubicBezTo>
                <a:cubicBezTo>
                  <a:pt x="170688" y="2744724"/>
                  <a:pt x="129540" y="2738628"/>
                  <a:pt x="143256" y="2773680"/>
                </a:cubicBezTo>
                <a:cubicBezTo>
                  <a:pt x="156972" y="2808732"/>
                  <a:pt x="233172" y="2837688"/>
                  <a:pt x="262128" y="2892552"/>
                </a:cubicBezTo>
                <a:cubicBezTo>
                  <a:pt x="291084" y="2947416"/>
                  <a:pt x="305739" y="3019109"/>
                  <a:pt x="316992" y="3102864"/>
                </a:cubicBezTo>
                <a:cubicBezTo>
                  <a:pt x="328245" y="3186619"/>
                  <a:pt x="297640" y="3326500"/>
                  <a:pt x="329644" y="3395080"/>
                </a:cubicBezTo>
                <a:cubicBezTo>
                  <a:pt x="361648" y="3463660"/>
                  <a:pt x="463881" y="3462463"/>
                  <a:pt x="509016" y="3514344"/>
                </a:cubicBezTo>
                <a:cubicBezTo>
                  <a:pt x="554151" y="3566225"/>
                  <a:pt x="562356" y="3686556"/>
                  <a:pt x="600456" y="3706368"/>
                </a:cubicBezTo>
                <a:cubicBezTo>
                  <a:pt x="638556" y="3726180"/>
                  <a:pt x="690372" y="3656076"/>
                  <a:pt x="737616" y="3633216"/>
                </a:cubicBezTo>
                <a:cubicBezTo>
                  <a:pt x="784860" y="3610356"/>
                  <a:pt x="839724" y="3592068"/>
                  <a:pt x="883920" y="3569208"/>
                </a:cubicBezTo>
                <a:cubicBezTo>
                  <a:pt x="928116" y="3546348"/>
                  <a:pt x="955548" y="3532632"/>
                  <a:pt x="1002792" y="3496056"/>
                </a:cubicBezTo>
                <a:cubicBezTo>
                  <a:pt x="1050036" y="3459480"/>
                  <a:pt x="1109301" y="3426113"/>
                  <a:pt x="1167384" y="3349752"/>
                </a:cubicBezTo>
                <a:cubicBezTo>
                  <a:pt x="1225467" y="3273391"/>
                  <a:pt x="1296314" y="3113680"/>
                  <a:pt x="1351290" y="3037890"/>
                </a:cubicBezTo>
                <a:cubicBezTo>
                  <a:pt x="1406266" y="2962100"/>
                  <a:pt x="1436428" y="2906920"/>
                  <a:pt x="1497240" y="2895014"/>
                </a:cubicBezTo>
                <a:cubicBezTo>
                  <a:pt x="1558052" y="2883108"/>
                  <a:pt x="1655352" y="2906920"/>
                  <a:pt x="1716164" y="2966452"/>
                </a:cubicBezTo>
                <a:cubicBezTo>
                  <a:pt x="1776976" y="3025984"/>
                  <a:pt x="1825560" y="3157841"/>
                  <a:pt x="1862113" y="3252204"/>
                </a:cubicBezTo>
                <a:cubicBezTo>
                  <a:pt x="1898666" y="3346567"/>
                  <a:pt x="1911060" y="3443222"/>
                  <a:pt x="1935480" y="3532632"/>
                </a:cubicBezTo>
                <a:cubicBezTo>
                  <a:pt x="1959900" y="3622042"/>
                  <a:pt x="1953768" y="3733800"/>
                  <a:pt x="2008632" y="3788664"/>
                </a:cubicBezTo>
                <a:cubicBezTo>
                  <a:pt x="2063496" y="3843528"/>
                  <a:pt x="2193036" y="3860292"/>
                  <a:pt x="2264664" y="3861816"/>
                </a:cubicBezTo>
                <a:cubicBezTo>
                  <a:pt x="2336292" y="3863340"/>
                  <a:pt x="2409444" y="3831336"/>
                  <a:pt x="2438400" y="3797808"/>
                </a:cubicBezTo>
                <a:cubicBezTo>
                  <a:pt x="2467356" y="3764280"/>
                  <a:pt x="2398776" y="3701796"/>
                  <a:pt x="2438400" y="3660648"/>
                </a:cubicBezTo>
                <a:cubicBezTo>
                  <a:pt x="2478024" y="3619500"/>
                  <a:pt x="2630424" y="3587496"/>
                  <a:pt x="2676144" y="3550920"/>
                </a:cubicBezTo>
                <a:cubicBezTo>
                  <a:pt x="2721864" y="3514344"/>
                  <a:pt x="2697480" y="3494532"/>
                  <a:pt x="2712720" y="3441192"/>
                </a:cubicBezTo>
                <a:cubicBezTo>
                  <a:pt x="2727960" y="3387852"/>
                  <a:pt x="2778252" y="3307080"/>
                  <a:pt x="2767584" y="3230880"/>
                </a:cubicBezTo>
                <a:cubicBezTo>
                  <a:pt x="2756916" y="3154680"/>
                  <a:pt x="2647188" y="3092196"/>
                  <a:pt x="2648712" y="2983992"/>
                </a:cubicBezTo>
                <a:cubicBezTo>
                  <a:pt x="2650236" y="2875788"/>
                  <a:pt x="2763012" y="2660904"/>
                  <a:pt x="2776728" y="2581656"/>
                </a:cubicBezTo>
                <a:cubicBezTo>
                  <a:pt x="2790444" y="2502408"/>
                  <a:pt x="2749296" y="2540508"/>
                  <a:pt x="2731008" y="2508504"/>
                </a:cubicBezTo>
                <a:cubicBezTo>
                  <a:pt x="2712720" y="2476500"/>
                  <a:pt x="2694432" y="2409444"/>
                  <a:pt x="2667000" y="2389632"/>
                </a:cubicBezTo>
                <a:cubicBezTo>
                  <a:pt x="2639568" y="2369820"/>
                  <a:pt x="2599944" y="2375916"/>
                  <a:pt x="2566416" y="2389632"/>
                </a:cubicBezTo>
                <a:cubicBezTo>
                  <a:pt x="2532888" y="2403348"/>
                  <a:pt x="2491740" y="2471928"/>
                  <a:pt x="2465832" y="2471928"/>
                </a:cubicBezTo>
                <a:cubicBezTo>
                  <a:pt x="2439924" y="2471928"/>
                  <a:pt x="2397252" y="2439924"/>
                  <a:pt x="2410968" y="2389632"/>
                </a:cubicBezTo>
                <a:cubicBezTo>
                  <a:pt x="2424684" y="2339340"/>
                  <a:pt x="2519172" y="2226564"/>
                  <a:pt x="2548128" y="2170176"/>
                </a:cubicBezTo>
                <a:cubicBezTo>
                  <a:pt x="2577084" y="2113788"/>
                  <a:pt x="2566416" y="2097024"/>
                  <a:pt x="2584704" y="2051304"/>
                </a:cubicBezTo>
                <a:cubicBezTo>
                  <a:pt x="2602992" y="2005584"/>
                  <a:pt x="2636520" y="1935480"/>
                  <a:pt x="2657856" y="1895856"/>
                </a:cubicBezTo>
                <a:cubicBezTo>
                  <a:pt x="2679192" y="1856232"/>
                  <a:pt x="2656332" y="1816608"/>
                  <a:pt x="2712720" y="1813560"/>
                </a:cubicBezTo>
                <a:cubicBezTo>
                  <a:pt x="2769108" y="1810512"/>
                  <a:pt x="2921508" y="1869948"/>
                  <a:pt x="2996184" y="1877568"/>
                </a:cubicBezTo>
                <a:cubicBezTo>
                  <a:pt x="3070860" y="1885188"/>
                  <a:pt x="3115056" y="1905000"/>
                  <a:pt x="3160776" y="1859280"/>
                </a:cubicBezTo>
                <a:cubicBezTo>
                  <a:pt x="3206496" y="1813560"/>
                  <a:pt x="3256788" y="1705356"/>
                  <a:pt x="3270504" y="1603248"/>
                </a:cubicBezTo>
                <a:cubicBezTo>
                  <a:pt x="3284220" y="1501140"/>
                  <a:pt x="3247644" y="1368552"/>
                  <a:pt x="3243072" y="1246632"/>
                </a:cubicBezTo>
                <a:cubicBezTo>
                  <a:pt x="3238500" y="1124712"/>
                  <a:pt x="3259836" y="1004316"/>
                  <a:pt x="3243072" y="871728"/>
                </a:cubicBezTo>
                <a:cubicBezTo>
                  <a:pt x="3226308" y="739140"/>
                  <a:pt x="3182112" y="559308"/>
                  <a:pt x="3142488" y="451104"/>
                </a:cubicBezTo>
                <a:cubicBezTo>
                  <a:pt x="3102864" y="342900"/>
                  <a:pt x="3093720" y="292608"/>
                  <a:pt x="3005328" y="222504"/>
                </a:cubicBezTo>
                <a:cubicBezTo>
                  <a:pt x="2916936" y="152400"/>
                  <a:pt x="2735580" y="60960"/>
                  <a:pt x="2612136" y="30480"/>
                </a:cubicBezTo>
                <a:cubicBezTo>
                  <a:pt x="2488692" y="0"/>
                  <a:pt x="2372868" y="15240"/>
                  <a:pt x="2264664" y="39624"/>
                </a:cubicBezTo>
                <a:cubicBezTo>
                  <a:pt x="2156460" y="64008"/>
                  <a:pt x="2030004" y="58076"/>
                  <a:pt x="1962912" y="176784"/>
                </a:cubicBezTo>
                <a:cubicBezTo>
                  <a:pt x="1895820" y="295492"/>
                  <a:pt x="1903237" y="679838"/>
                  <a:pt x="1862112" y="751874"/>
                </a:cubicBezTo>
                <a:cubicBezTo>
                  <a:pt x="1820987" y="823910"/>
                  <a:pt x="1740510" y="662174"/>
                  <a:pt x="1716162" y="608998"/>
                </a:cubicBezTo>
                <a:cubicBezTo>
                  <a:pt x="1691814" y="555822"/>
                  <a:pt x="1728239" y="486564"/>
                  <a:pt x="1716024" y="432816"/>
                </a:cubicBezTo>
                <a:cubicBezTo>
                  <a:pt x="1703809" y="379068"/>
                  <a:pt x="1670304" y="298704"/>
                  <a:pt x="1642872" y="286512"/>
                </a:cubicBezTo>
                <a:cubicBezTo>
                  <a:pt x="1615440" y="274320"/>
                  <a:pt x="1575704" y="305916"/>
                  <a:pt x="1551432" y="359664"/>
                </a:cubicBezTo>
                <a:cubicBezTo>
                  <a:pt x="1527160" y="413412"/>
                  <a:pt x="1536864" y="610522"/>
                  <a:pt x="1497240" y="608998"/>
                </a:cubicBezTo>
                <a:cubicBezTo>
                  <a:pt x="1457616" y="607474"/>
                  <a:pt x="1391524" y="437796"/>
                  <a:pt x="1313688" y="350520"/>
                </a:cubicBezTo>
                <a:cubicBezTo>
                  <a:pt x="1235852" y="263244"/>
                  <a:pt x="1100328" y="124968"/>
                  <a:pt x="1030224" y="85344"/>
                </a:cubicBezTo>
                <a:cubicBezTo>
                  <a:pt x="960120" y="45720"/>
                  <a:pt x="944880" y="85344"/>
                  <a:pt x="893064" y="112776"/>
                </a:cubicBezTo>
                <a:cubicBezTo>
                  <a:pt x="841248" y="140208"/>
                  <a:pt x="775716" y="225552"/>
                  <a:pt x="719328" y="249936"/>
                </a:cubicBezTo>
                <a:cubicBezTo>
                  <a:pt x="662940" y="274320"/>
                  <a:pt x="592836" y="272796"/>
                  <a:pt x="554736" y="259080"/>
                </a:cubicBezTo>
                <a:cubicBezTo>
                  <a:pt x="516636" y="245364"/>
                  <a:pt x="513588" y="190500"/>
                  <a:pt x="490728" y="167640"/>
                </a:cubicBezTo>
                <a:cubicBezTo>
                  <a:pt x="467868" y="144780"/>
                  <a:pt x="443484" y="123444"/>
                  <a:pt x="417576" y="121920"/>
                </a:cubicBezTo>
                <a:cubicBezTo>
                  <a:pt x="391668" y="120396"/>
                  <a:pt x="393192" y="134112"/>
                  <a:pt x="362712" y="14935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118745">
            <a:off x="3378931" y="1733095"/>
            <a:ext cx="768998" cy="661644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595768">
            <a:off x="3414315" y="1692853"/>
            <a:ext cx="639646" cy="7139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4" name="Freeform 13"/>
          <p:cNvSpPr/>
          <p:nvPr/>
        </p:nvSpPr>
        <p:spPr>
          <a:xfrm>
            <a:off x="2957526" y="3440464"/>
            <a:ext cx="480060" cy="545592"/>
          </a:xfrm>
          <a:custGeom>
            <a:avLst/>
            <a:gdLst>
              <a:gd name="connsiteX0" fmla="*/ 461772 w 480060"/>
              <a:gd name="connsiteY0" fmla="*/ 89916 h 545592"/>
              <a:gd name="connsiteX1" fmla="*/ 397764 w 480060"/>
              <a:gd name="connsiteY1" fmla="*/ 35052 h 545592"/>
              <a:gd name="connsiteX2" fmla="*/ 251460 w 480060"/>
              <a:gd name="connsiteY2" fmla="*/ 16764 h 545592"/>
              <a:gd name="connsiteX3" fmla="*/ 214884 w 480060"/>
              <a:gd name="connsiteY3" fmla="*/ 135636 h 545592"/>
              <a:gd name="connsiteX4" fmla="*/ 105156 w 480060"/>
              <a:gd name="connsiteY4" fmla="*/ 263652 h 545592"/>
              <a:gd name="connsiteX5" fmla="*/ 41148 w 480060"/>
              <a:gd name="connsiteY5" fmla="*/ 437388 h 545592"/>
              <a:gd name="connsiteX6" fmla="*/ 13716 w 480060"/>
              <a:gd name="connsiteY6" fmla="*/ 437388 h 545592"/>
              <a:gd name="connsiteX7" fmla="*/ 123444 w 480060"/>
              <a:gd name="connsiteY7" fmla="*/ 528828 h 545592"/>
              <a:gd name="connsiteX8" fmla="*/ 114300 w 480060"/>
              <a:gd name="connsiteY8" fmla="*/ 336804 h 545592"/>
              <a:gd name="connsiteX9" fmla="*/ 288036 w 480060"/>
              <a:gd name="connsiteY9" fmla="*/ 190500 h 545592"/>
              <a:gd name="connsiteX10" fmla="*/ 461772 w 480060"/>
              <a:gd name="connsiteY10" fmla="*/ 89916 h 545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80060" h="545592">
                <a:moveTo>
                  <a:pt x="461772" y="89916"/>
                </a:moveTo>
                <a:cubicBezTo>
                  <a:pt x="480060" y="64008"/>
                  <a:pt x="432816" y="47244"/>
                  <a:pt x="397764" y="35052"/>
                </a:cubicBezTo>
                <a:cubicBezTo>
                  <a:pt x="362712" y="22860"/>
                  <a:pt x="281940" y="0"/>
                  <a:pt x="251460" y="16764"/>
                </a:cubicBezTo>
                <a:cubicBezTo>
                  <a:pt x="220980" y="33528"/>
                  <a:pt x="239268" y="94488"/>
                  <a:pt x="214884" y="135636"/>
                </a:cubicBezTo>
                <a:cubicBezTo>
                  <a:pt x="190500" y="176784"/>
                  <a:pt x="134112" y="213360"/>
                  <a:pt x="105156" y="263652"/>
                </a:cubicBezTo>
                <a:cubicBezTo>
                  <a:pt x="76200" y="313944"/>
                  <a:pt x="56388" y="408432"/>
                  <a:pt x="41148" y="437388"/>
                </a:cubicBezTo>
                <a:cubicBezTo>
                  <a:pt x="25908" y="466344"/>
                  <a:pt x="0" y="422148"/>
                  <a:pt x="13716" y="437388"/>
                </a:cubicBezTo>
                <a:cubicBezTo>
                  <a:pt x="27432" y="452628"/>
                  <a:pt x="106680" y="545592"/>
                  <a:pt x="123444" y="528828"/>
                </a:cubicBezTo>
                <a:cubicBezTo>
                  <a:pt x="140208" y="512064"/>
                  <a:pt x="86868" y="393192"/>
                  <a:pt x="114300" y="336804"/>
                </a:cubicBezTo>
                <a:cubicBezTo>
                  <a:pt x="141732" y="280416"/>
                  <a:pt x="231648" y="231648"/>
                  <a:pt x="288036" y="190500"/>
                </a:cubicBezTo>
                <a:cubicBezTo>
                  <a:pt x="344424" y="149352"/>
                  <a:pt x="443484" y="115824"/>
                  <a:pt x="461772" y="8991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9" name="Freeform 18"/>
          <p:cNvSpPr/>
          <p:nvPr/>
        </p:nvSpPr>
        <p:spPr>
          <a:xfrm>
            <a:off x="5107890" y="3966244"/>
            <a:ext cx="298704" cy="822960"/>
          </a:xfrm>
          <a:custGeom>
            <a:avLst/>
            <a:gdLst>
              <a:gd name="connsiteX0" fmla="*/ 57912 w 298704"/>
              <a:gd name="connsiteY0" fmla="*/ 798576 h 822960"/>
              <a:gd name="connsiteX1" fmla="*/ 158496 w 298704"/>
              <a:gd name="connsiteY1" fmla="*/ 743712 h 822960"/>
              <a:gd name="connsiteX2" fmla="*/ 231648 w 298704"/>
              <a:gd name="connsiteY2" fmla="*/ 725424 h 822960"/>
              <a:gd name="connsiteX3" fmla="*/ 222504 w 298704"/>
              <a:gd name="connsiteY3" fmla="*/ 688848 h 822960"/>
              <a:gd name="connsiteX4" fmla="*/ 167640 w 298704"/>
              <a:gd name="connsiteY4" fmla="*/ 624840 h 822960"/>
              <a:gd name="connsiteX5" fmla="*/ 85344 w 298704"/>
              <a:gd name="connsiteY5" fmla="*/ 496824 h 822960"/>
              <a:gd name="connsiteX6" fmla="*/ 94488 w 298704"/>
              <a:gd name="connsiteY6" fmla="*/ 323088 h 822960"/>
              <a:gd name="connsiteX7" fmla="*/ 176784 w 298704"/>
              <a:gd name="connsiteY7" fmla="*/ 231648 h 822960"/>
              <a:gd name="connsiteX8" fmla="*/ 268224 w 298704"/>
              <a:gd name="connsiteY8" fmla="*/ 185928 h 822960"/>
              <a:gd name="connsiteX9" fmla="*/ 295656 w 298704"/>
              <a:gd name="connsiteY9" fmla="*/ 112776 h 822960"/>
              <a:gd name="connsiteX10" fmla="*/ 249936 w 298704"/>
              <a:gd name="connsiteY10" fmla="*/ 21336 h 822960"/>
              <a:gd name="connsiteX11" fmla="*/ 39624 w 298704"/>
              <a:gd name="connsiteY11" fmla="*/ 240792 h 822960"/>
              <a:gd name="connsiteX12" fmla="*/ 12192 w 298704"/>
              <a:gd name="connsiteY12" fmla="*/ 597408 h 822960"/>
              <a:gd name="connsiteX13" fmla="*/ 57912 w 298704"/>
              <a:gd name="connsiteY13" fmla="*/ 798576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98704" h="822960">
                <a:moveTo>
                  <a:pt x="57912" y="798576"/>
                </a:moveTo>
                <a:cubicBezTo>
                  <a:pt x="82296" y="822960"/>
                  <a:pt x="129540" y="755904"/>
                  <a:pt x="158496" y="743712"/>
                </a:cubicBezTo>
                <a:cubicBezTo>
                  <a:pt x="187452" y="731520"/>
                  <a:pt x="220980" y="734568"/>
                  <a:pt x="231648" y="725424"/>
                </a:cubicBezTo>
                <a:cubicBezTo>
                  <a:pt x="242316" y="716280"/>
                  <a:pt x="233172" y="705612"/>
                  <a:pt x="222504" y="688848"/>
                </a:cubicBezTo>
                <a:cubicBezTo>
                  <a:pt x="211836" y="672084"/>
                  <a:pt x="190500" y="656844"/>
                  <a:pt x="167640" y="624840"/>
                </a:cubicBezTo>
                <a:cubicBezTo>
                  <a:pt x="144780" y="592836"/>
                  <a:pt x="97536" y="547116"/>
                  <a:pt x="85344" y="496824"/>
                </a:cubicBezTo>
                <a:cubicBezTo>
                  <a:pt x="73152" y="446532"/>
                  <a:pt x="79248" y="367284"/>
                  <a:pt x="94488" y="323088"/>
                </a:cubicBezTo>
                <a:cubicBezTo>
                  <a:pt x="109728" y="278892"/>
                  <a:pt x="147828" y="254508"/>
                  <a:pt x="176784" y="231648"/>
                </a:cubicBezTo>
                <a:cubicBezTo>
                  <a:pt x="205740" y="208788"/>
                  <a:pt x="248412" y="205740"/>
                  <a:pt x="268224" y="185928"/>
                </a:cubicBezTo>
                <a:cubicBezTo>
                  <a:pt x="288036" y="166116"/>
                  <a:pt x="298704" y="140208"/>
                  <a:pt x="295656" y="112776"/>
                </a:cubicBezTo>
                <a:cubicBezTo>
                  <a:pt x="292608" y="85344"/>
                  <a:pt x="292608" y="0"/>
                  <a:pt x="249936" y="21336"/>
                </a:cubicBezTo>
                <a:cubicBezTo>
                  <a:pt x="207264" y="42672"/>
                  <a:pt x="79248" y="144780"/>
                  <a:pt x="39624" y="240792"/>
                </a:cubicBezTo>
                <a:cubicBezTo>
                  <a:pt x="0" y="336804"/>
                  <a:pt x="7620" y="505968"/>
                  <a:pt x="12192" y="597408"/>
                </a:cubicBezTo>
                <a:cubicBezTo>
                  <a:pt x="16764" y="688848"/>
                  <a:pt x="33528" y="774192"/>
                  <a:pt x="57912" y="7985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306956"/>
            <a:ext cx="790860" cy="1264920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90860" h="1264920">
                <a:moveTo>
                  <a:pt x="528732" y="118872"/>
                </a:moveTo>
                <a:cubicBezTo>
                  <a:pt x="521112" y="163068"/>
                  <a:pt x="502538" y="198883"/>
                  <a:pt x="492156" y="274320"/>
                </a:cubicBezTo>
                <a:cubicBezTo>
                  <a:pt x="481774" y="349757"/>
                  <a:pt x="494537" y="557686"/>
                  <a:pt x="466438" y="571496"/>
                </a:cubicBezTo>
                <a:cubicBezTo>
                  <a:pt x="438339" y="585306"/>
                  <a:pt x="371187" y="392901"/>
                  <a:pt x="323562" y="357182"/>
                </a:cubicBezTo>
                <a:cubicBezTo>
                  <a:pt x="275937" y="321463"/>
                  <a:pt x="204499" y="309557"/>
                  <a:pt x="180686" y="357182"/>
                </a:cubicBezTo>
                <a:cubicBezTo>
                  <a:pt x="156873" y="404807"/>
                  <a:pt x="209546" y="543968"/>
                  <a:pt x="180686" y="642934"/>
                </a:cubicBezTo>
                <a:cubicBezTo>
                  <a:pt x="151826" y="741900"/>
                  <a:pt x="15048" y="861536"/>
                  <a:pt x="7524" y="950976"/>
                </a:cubicBezTo>
                <a:cubicBezTo>
                  <a:pt x="0" y="1040416"/>
                  <a:pt x="56292" y="1129284"/>
                  <a:pt x="135540" y="1179576"/>
                </a:cubicBezTo>
                <a:cubicBezTo>
                  <a:pt x="214788" y="1229868"/>
                  <a:pt x="380904" y="1264920"/>
                  <a:pt x="483012" y="1252728"/>
                </a:cubicBezTo>
                <a:cubicBezTo>
                  <a:pt x="585120" y="1240536"/>
                  <a:pt x="705516" y="1193292"/>
                  <a:pt x="748188" y="1106424"/>
                </a:cubicBezTo>
                <a:cubicBezTo>
                  <a:pt x="790860" y="1019556"/>
                  <a:pt x="758856" y="848868"/>
                  <a:pt x="739044" y="731520"/>
                </a:cubicBezTo>
                <a:cubicBezTo>
                  <a:pt x="719232" y="614172"/>
                  <a:pt x="647604" y="512064"/>
                  <a:pt x="629316" y="402336"/>
                </a:cubicBezTo>
                <a:cubicBezTo>
                  <a:pt x="611028" y="292608"/>
                  <a:pt x="644556" y="138684"/>
                  <a:pt x="629316" y="73152"/>
                </a:cubicBezTo>
                <a:cubicBezTo>
                  <a:pt x="614076" y="7620"/>
                  <a:pt x="557688" y="0"/>
                  <a:pt x="537876" y="9144"/>
                </a:cubicBezTo>
                <a:cubicBezTo>
                  <a:pt x="518064" y="18288"/>
                  <a:pt x="536352" y="74676"/>
                  <a:pt x="528732" y="11887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" name="TextBox 12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Growth of the Septum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Secundum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15575" h="4609527">
                <a:moveTo>
                  <a:pt x="2153475" y="205740"/>
                </a:moveTo>
                <a:cubicBezTo>
                  <a:pt x="2072703" y="231648"/>
                  <a:pt x="2034603" y="280416"/>
                  <a:pt x="1915731" y="269748"/>
                </a:cubicBezTo>
                <a:cubicBezTo>
                  <a:pt x="1796859" y="259080"/>
                  <a:pt x="1556067" y="178308"/>
                  <a:pt x="1440243" y="141732"/>
                </a:cubicBezTo>
                <a:cubicBezTo>
                  <a:pt x="1324419" y="105156"/>
                  <a:pt x="1327467" y="64008"/>
                  <a:pt x="1220787" y="50292"/>
                </a:cubicBezTo>
                <a:cubicBezTo>
                  <a:pt x="1114107" y="36576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02471" y="79248"/>
                  <a:pt x="2400363" y="114300"/>
                </a:cubicBezTo>
                <a:cubicBezTo>
                  <a:pt x="2298255" y="149352"/>
                  <a:pt x="2234247" y="179832"/>
                  <a:pt x="2153475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820539" y="1105490"/>
            <a:ext cx="3215060" cy="386334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716164 w 3284220"/>
              <a:gd name="connsiteY58" fmla="*/ 608998 h 3863340"/>
              <a:gd name="connsiteX59" fmla="*/ 1716024 w 3284220"/>
              <a:gd name="connsiteY59" fmla="*/ 432816 h 3863340"/>
              <a:gd name="connsiteX60" fmla="*/ 1642872 w 3284220"/>
              <a:gd name="connsiteY60" fmla="*/ 286512 h 3863340"/>
              <a:gd name="connsiteX61" fmla="*/ 1551432 w 3284220"/>
              <a:gd name="connsiteY61" fmla="*/ 359664 h 3863340"/>
              <a:gd name="connsiteX62" fmla="*/ 1497240 w 3284220"/>
              <a:gd name="connsiteY62" fmla="*/ 608998 h 3863340"/>
              <a:gd name="connsiteX63" fmla="*/ 1313688 w 3284220"/>
              <a:gd name="connsiteY63" fmla="*/ 350520 h 3863340"/>
              <a:gd name="connsiteX64" fmla="*/ 1030224 w 3284220"/>
              <a:gd name="connsiteY64" fmla="*/ 85344 h 3863340"/>
              <a:gd name="connsiteX65" fmla="*/ 893064 w 3284220"/>
              <a:gd name="connsiteY65" fmla="*/ 112776 h 3863340"/>
              <a:gd name="connsiteX66" fmla="*/ 719328 w 3284220"/>
              <a:gd name="connsiteY66" fmla="*/ 249936 h 3863340"/>
              <a:gd name="connsiteX67" fmla="*/ 554736 w 3284220"/>
              <a:gd name="connsiteY67" fmla="*/ 259080 h 3863340"/>
              <a:gd name="connsiteX68" fmla="*/ 490728 w 3284220"/>
              <a:gd name="connsiteY68" fmla="*/ 167640 h 3863340"/>
              <a:gd name="connsiteX69" fmla="*/ 417576 w 3284220"/>
              <a:gd name="connsiteY69" fmla="*/ 121920 h 3863340"/>
              <a:gd name="connsiteX70" fmla="*/ 362712 w 3284220"/>
              <a:gd name="connsiteY70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789137 w 3284220"/>
              <a:gd name="connsiteY58" fmla="*/ 68043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2 w 3284220"/>
              <a:gd name="connsiteY58" fmla="*/ 751874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2 w 3284220"/>
              <a:gd name="connsiteY58" fmla="*/ 751874 h 3863340"/>
              <a:gd name="connsiteX59" fmla="*/ 1716162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3284220" h="3863340">
                <a:moveTo>
                  <a:pt x="362712" y="149352"/>
                </a:moveTo>
                <a:cubicBezTo>
                  <a:pt x="332232" y="164592"/>
                  <a:pt x="288036" y="158496"/>
                  <a:pt x="234696" y="213360"/>
                </a:cubicBezTo>
                <a:cubicBezTo>
                  <a:pt x="181356" y="268224"/>
                  <a:pt x="79248" y="381000"/>
                  <a:pt x="42672" y="478536"/>
                </a:cubicBezTo>
                <a:cubicBezTo>
                  <a:pt x="6096" y="576072"/>
                  <a:pt x="0" y="676656"/>
                  <a:pt x="15240" y="798576"/>
                </a:cubicBezTo>
                <a:cubicBezTo>
                  <a:pt x="30480" y="920496"/>
                  <a:pt x="115824" y="1091184"/>
                  <a:pt x="134112" y="1210056"/>
                </a:cubicBezTo>
                <a:cubicBezTo>
                  <a:pt x="152400" y="1328928"/>
                  <a:pt x="123444" y="1403604"/>
                  <a:pt x="124968" y="1511808"/>
                </a:cubicBezTo>
                <a:cubicBezTo>
                  <a:pt x="126492" y="1620012"/>
                  <a:pt x="117348" y="1807464"/>
                  <a:pt x="143256" y="1859280"/>
                </a:cubicBezTo>
                <a:cubicBezTo>
                  <a:pt x="169164" y="1911096"/>
                  <a:pt x="251460" y="1813560"/>
                  <a:pt x="280416" y="1822704"/>
                </a:cubicBezTo>
                <a:cubicBezTo>
                  <a:pt x="309372" y="1831848"/>
                  <a:pt x="301752" y="1882140"/>
                  <a:pt x="316992" y="1914144"/>
                </a:cubicBezTo>
                <a:cubicBezTo>
                  <a:pt x="332232" y="1946148"/>
                  <a:pt x="330708" y="1979676"/>
                  <a:pt x="371856" y="2014728"/>
                </a:cubicBezTo>
                <a:cubicBezTo>
                  <a:pt x="413004" y="2049780"/>
                  <a:pt x="534924" y="2068068"/>
                  <a:pt x="563880" y="2124456"/>
                </a:cubicBezTo>
                <a:cubicBezTo>
                  <a:pt x="592836" y="2180844"/>
                  <a:pt x="577596" y="2325624"/>
                  <a:pt x="545592" y="2353056"/>
                </a:cubicBezTo>
                <a:cubicBezTo>
                  <a:pt x="513588" y="2380488"/>
                  <a:pt x="429768" y="2281428"/>
                  <a:pt x="371856" y="2289048"/>
                </a:cubicBezTo>
                <a:cubicBezTo>
                  <a:pt x="313944" y="2296668"/>
                  <a:pt x="230124" y="2333244"/>
                  <a:pt x="198120" y="2398776"/>
                </a:cubicBezTo>
                <a:cubicBezTo>
                  <a:pt x="166116" y="2464308"/>
                  <a:pt x="188976" y="2619756"/>
                  <a:pt x="179832" y="2682240"/>
                </a:cubicBezTo>
                <a:cubicBezTo>
                  <a:pt x="170688" y="2744724"/>
                  <a:pt x="129540" y="2738628"/>
                  <a:pt x="143256" y="2773680"/>
                </a:cubicBezTo>
                <a:cubicBezTo>
                  <a:pt x="156972" y="2808732"/>
                  <a:pt x="233172" y="2837688"/>
                  <a:pt x="262128" y="2892552"/>
                </a:cubicBezTo>
                <a:cubicBezTo>
                  <a:pt x="291084" y="2947416"/>
                  <a:pt x="305739" y="3019109"/>
                  <a:pt x="316992" y="3102864"/>
                </a:cubicBezTo>
                <a:cubicBezTo>
                  <a:pt x="328245" y="3186619"/>
                  <a:pt x="297640" y="3326500"/>
                  <a:pt x="329644" y="3395080"/>
                </a:cubicBezTo>
                <a:cubicBezTo>
                  <a:pt x="361648" y="3463660"/>
                  <a:pt x="463881" y="3462463"/>
                  <a:pt x="509016" y="3514344"/>
                </a:cubicBezTo>
                <a:cubicBezTo>
                  <a:pt x="554151" y="3566225"/>
                  <a:pt x="562356" y="3686556"/>
                  <a:pt x="600456" y="3706368"/>
                </a:cubicBezTo>
                <a:cubicBezTo>
                  <a:pt x="638556" y="3726180"/>
                  <a:pt x="690372" y="3656076"/>
                  <a:pt x="737616" y="3633216"/>
                </a:cubicBezTo>
                <a:cubicBezTo>
                  <a:pt x="784860" y="3610356"/>
                  <a:pt x="839724" y="3592068"/>
                  <a:pt x="883920" y="3569208"/>
                </a:cubicBezTo>
                <a:cubicBezTo>
                  <a:pt x="928116" y="3546348"/>
                  <a:pt x="955548" y="3532632"/>
                  <a:pt x="1002792" y="3496056"/>
                </a:cubicBezTo>
                <a:cubicBezTo>
                  <a:pt x="1050036" y="3459480"/>
                  <a:pt x="1109301" y="3426113"/>
                  <a:pt x="1167384" y="3349752"/>
                </a:cubicBezTo>
                <a:cubicBezTo>
                  <a:pt x="1225467" y="3273391"/>
                  <a:pt x="1296314" y="3113680"/>
                  <a:pt x="1351290" y="3037890"/>
                </a:cubicBezTo>
                <a:cubicBezTo>
                  <a:pt x="1406266" y="2962100"/>
                  <a:pt x="1436428" y="2906920"/>
                  <a:pt x="1497240" y="2895014"/>
                </a:cubicBezTo>
                <a:cubicBezTo>
                  <a:pt x="1558052" y="2883108"/>
                  <a:pt x="1655352" y="2906920"/>
                  <a:pt x="1716164" y="2966452"/>
                </a:cubicBezTo>
                <a:cubicBezTo>
                  <a:pt x="1776976" y="3025984"/>
                  <a:pt x="1825560" y="3157841"/>
                  <a:pt x="1862113" y="3252204"/>
                </a:cubicBezTo>
                <a:cubicBezTo>
                  <a:pt x="1898666" y="3346567"/>
                  <a:pt x="1911060" y="3443222"/>
                  <a:pt x="1935480" y="3532632"/>
                </a:cubicBezTo>
                <a:cubicBezTo>
                  <a:pt x="1959900" y="3622042"/>
                  <a:pt x="1953768" y="3733800"/>
                  <a:pt x="2008632" y="3788664"/>
                </a:cubicBezTo>
                <a:cubicBezTo>
                  <a:pt x="2063496" y="3843528"/>
                  <a:pt x="2193036" y="3860292"/>
                  <a:pt x="2264664" y="3861816"/>
                </a:cubicBezTo>
                <a:cubicBezTo>
                  <a:pt x="2336292" y="3863340"/>
                  <a:pt x="2409444" y="3831336"/>
                  <a:pt x="2438400" y="3797808"/>
                </a:cubicBezTo>
                <a:cubicBezTo>
                  <a:pt x="2467356" y="3764280"/>
                  <a:pt x="2398776" y="3701796"/>
                  <a:pt x="2438400" y="3660648"/>
                </a:cubicBezTo>
                <a:cubicBezTo>
                  <a:pt x="2478024" y="3619500"/>
                  <a:pt x="2630424" y="3587496"/>
                  <a:pt x="2676144" y="3550920"/>
                </a:cubicBezTo>
                <a:cubicBezTo>
                  <a:pt x="2721864" y="3514344"/>
                  <a:pt x="2697480" y="3494532"/>
                  <a:pt x="2712720" y="3441192"/>
                </a:cubicBezTo>
                <a:cubicBezTo>
                  <a:pt x="2727960" y="3387852"/>
                  <a:pt x="2778252" y="3307080"/>
                  <a:pt x="2767584" y="3230880"/>
                </a:cubicBezTo>
                <a:cubicBezTo>
                  <a:pt x="2756916" y="3154680"/>
                  <a:pt x="2647188" y="3092196"/>
                  <a:pt x="2648712" y="2983992"/>
                </a:cubicBezTo>
                <a:cubicBezTo>
                  <a:pt x="2650236" y="2875788"/>
                  <a:pt x="2763012" y="2660904"/>
                  <a:pt x="2776728" y="2581656"/>
                </a:cubicBezTo>
                <a:cubicBezTo>
                  <a:pt x="2790444" y="2502408"/>
                  <a:pt x="2749296" y="2540508"/>
                  <a:pt x="2731008" y="2508504"/>
                </a:cubicBezTo>
                <a:cubicBezTo>
                  <a:pt x="2712720" y="2476500"/>
                  <a:pt x="2694432" y="2409444"/>
                  <a:pt x="2667000" y="2389632"/>
                </a:cubicBezTo>
                <a:cubicBezTo>
                  <a:pt x="2639568" y="2369820"/>
                  <a:pt x="2599944" y="2375916"/>
                  <a:pt x="2566416" y="2389632"/>
                </a:cubicBezTo>
                <a:cubicBezTo>
                  <a:pt x="2532888" y="2403348"/>
                  <a:pt x="2491740" y="2471928"/>
                  <a:pt x="2465832" y="2471928"/>
                </a:cubicBezTo>
                <a:cubicBezTo>
                  <a:pt x="2439924" y="2471928"/>
                  <a:pt x="2397252" y="2439924"/>
                  <a:pt x="2410968" y="2389632"/>
                </a:cubicBezTo>
                <a:cubicBezTo>
                  <a:pt x="2424684" y="2339340"/>
                  <a:pt x="2519172" y="2226564"/>
                  <a:pt x="2548128" y="2170176"/>
                </a:cubicBezTo>
                <a:cubicBezTo>
                  <a:pt x="2577084" y="2113788"/>
                  <a:pt x="2566416" y="2097024"/>
                  <a:pt x="2584704" y="2051304"/>
                </a:cubicBezTo>
                <a:cubicBezTo>
                  <a:pt x="2602992" y="2005584"/>
                  <a:pt x="2636520" y="1935480"/>
                  <a:pt x="2657856" y="1895856"/>
                </a:cubicBezTo>
                <a:cubicBezTo>
                  <a:pt x="2679192" y="1856232"/>
                  <a:pt x="2656332" y="1816608"/>
                  <a:pt x="2712720" y="1813560"/>
                </a:cubicBezTo>
                <a:cubicBezTo>
                  <a:pt x="2769108" y="1810512"/>
                  <a:pt x="2921508" y="1869948"/>
                  <a:pt x="2996184" y="1877568"/>
                </a:cubicBezTo>
                <a:cubicBezTo>
                  <a:pt x="3070860" y="1885188"/>
                  <a:pt x="3115056" y="1905000"/>
                  <a:pt x="3160776" y="1859280"/>
                </a:cubicBezTo>
                <a:cubicBezTo>
                  <a:pt x="3206496" y="1813560"/>
                  <a:pt x="3256788" y="1705356"/>
                  <a:pt x="3270504" y="1603248"/>
                </a:cubicBezTo>
                <a:cubicBezTo>
                  <a:pt x="3284220" y="1501140"/>
                  <a:pt x="3247644" y="1368552"/>
                  <a:pt x="3243072" y="1246632"/>
                </a:cubicBezTo>
                <a:cubicBezTo>
                  <a:pt x="3238500" y="1124712"/>
                  <a:pt x="3259836" y="1004316"/>
                  <a:pt x="3243072" y="871728"/>
                </a:cubicBezTo>
                <a:cubicBezTo>
                  <a:pt x="3226308" y="739140"/>
                  <a:pt x="3182112" y="559308"/>
                  <a:pt x="3142488" y="451104"/>
                </a:cubicBezTo>
                <a:cubicBezTo>
                  <a:pt x="3102864" y="342900"/>
                  <a:pt x="3093720" y="292608"/>
                  <a:pt x="3005328" y="222504"/>
                </a:cubicBezTo>
                <a:cubicBezTo>
                  <a:pt x="2916936" y="152400"/>
                  <a:pt x="2735580" y="60960"/>
                  <a:pt x="2612136" y="30480"/>
                </a:cubicBezTo>
                <a:cubicBezTo>
                  <a:pt x="2488692" y="0"/>
                  <a:pt x="2372868" y="15240"/>
                  <a:pt x="2264664" y="39624"/>
                </a:cubicBezTo>
                <a:cubicBezTo>
                  <a:pt x="2156460" y="64008"/>
                  <a:pt x="2030004" y="58076"/>
                  <a:pt x="1962912" y="176784"/>
                </a:cubicBezTo>
                <a:cubicBezTo>
                  <a:pt x="1895820" y="295492"/>
                  <a:pt x="1903237" y="679838"/>
                  <a:pt x="1862112" y="751874"/>
                </a:cubicBezTo>
                <a:cubicBezTo>
                  <a:pt x="1820987" y="823910"/>
                  <a:pt x="1740510" y="662174"/>
                  <a:pt x="1716162" y="608998"/>
                </a:cubicBezTo>
                <a:cubicBezTo>
                  <a:pt x="1691814" y="555822"/>
                  <a:pt x="1728239" y="486564"/>
                  <a:pt x="1716024" y="432816"/>
                </a:cubicBezTo>
                <a:cubicBezTo>
                  <a:pt x="1703809" y="379068"/>
                  <a:pt x="1670304" y="298704"/>
                  <a:pt x="1642872" y="286512"/>
                </a:cubicBezTo>
                <a:cubicBezTo>
                  <a:pt x="1615440" y="274320"/>
                  <a:pt x="1575704" y="305916"/>
                  <a:pt x="1551432" y="359664"/>
                </a:cubicBezTo>
                <a:cubicBezTo>
                  <a:pt x="1527160" y="413412"/>
                  <a:pt x="1536864" y="610522"/>
                  <a:pt x="1497240" y="608998"/>
                </a:cubicBezTo>
                <a:cubicBezTo>
                  <a:pt x="1457616" y="607474"/>
                  <a:pt x="1391524" y="437796"/>
                  <a:pt x="1313688" y="350520"/>
                </a:cubicBezTo>
                <a:cubicBezTo>
                  <a:pt x="1235852" y="263244"/>
                  <a:pt x="1100328" y="124968"/>
                  <a:pt x="1030224" y="85344"/>
                </a:cubicBezTo>
                <a:cubicBezTo>
                  <a:pt x="960120" y="45720"/>
                  <a:pt x="944880" y="85344"/>
                  <a:pt x="893064" y="112776"/>
                </a:cubicBezTo>
                <a:cubicBezTo>
                  <a:pt x="841248" y="140208"/>
                  <a:pt x="775716" y="225552"/>
                  <a:pt x="719328" y="249936"/>
                </a:cubicBezTo>
                <a:cubicBezTo>
                  <a:pt x="662940" y="274320"/>
                  <a:pt x="592836" y="272796"/>
                  <a:pt x="554736" y="259080"/>
                </a:cubicBezTo>
                <a:cubicBezTo>
                  <a:pt x="516636" y="245364"/>
                  <a:pt x="513588" y="190500"/>
                  <a:pt x="490728" y="167640"/>
                </a:cubicBezTo>
                <a:cubicBezTo>
                  <a:pt x="467868" y="144780"/>
                  <a:pt x="443484" y="123444"/>
                  <a:pt x="417576" y="121920"/>
                </a:cubicBezTo>
                <a:cubicBezTo>
                  <a:pt x="391668" y="120396"/>
                  <a:pt x="393192" y="134112"/>
                  <a:pt x="362712" y="14935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118745">
            <a:off x="3378931" y="1733095"/>
            <a:ext cx="768998" cy="661644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595768">
            <a:off x="3414315" y="1692853"/>
            <a:ext cx="639646" cy="7139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4" name="Freeform 13"/>
          <p:cNvSpPr/>
          <p:nvPr/>
        </p:nvSpPr>
        <p:spPr>
          <a:xfrm>
            <a:off x="2957526" y="3440464"/>
            <a:ext cx="480060" cy="545592"/>
          </a:xfrm>
          <a:custGeom>
            <a:avLst/>
            <a:gdLst>
              <a:gd name="connsiteX0" fmla="*/ 461772 w 480060"/>
              <a:gd name="connsiteY0" fmla="*/ 89916 h 545592"/>
              <a:gd name="connsiteX1" fmla="*/ 397764 w 480060"/>
              <a:gd name="connsiteY1" fmla="*/ 35052 h 545592"/>
              <a:gd name="connsiteX2" fmla="*/ 251460 w 480060"/>
              <a:gd name="connsiteY2" fmla="*/ 16764 h 545592"/>
              <a:gd name="connsiteX3" fmla="*/ 214884 w 480060"/>
              <a:gd name="connsiteY3" fmla="*/ 135636 h 545592"/>
              <a:gd name="connsiteX4" fmla="*/ 105156 w 480060"/>
              <a:gd name="connsiteY4" fmla="*/ 263652 h 545592"/>
              <a:gd name="connsiteX5" fmla="*/ 41148 w 480060"/>
              <a:gd name="connsiteY5" fmla="*/ 437388 h 545592"/>
              <a:gd name="connsiteX6" fmla="*/ 13716 w 480060"/>
              <a:gd name="connsiteY6" fmla="*/ 437388 h 545592"/>
              <a:gd name="connsiteX7" fmla="*/ 123444 w 480060"/>
              <a:gd name="connsiteY7" fmla="*/ 528828 h 545592"/>
              <a:gd name="connsiteX8" fmla="*/ 114300 w 480060"/>
              <a:gd name="connsiteY8" fmla="*/ 336804 h 545592"/>
              <a:gd name="connsiteX9" fmla="*/ 288036 w 480060"/>
              <a:gd name="connsiteY9" fmla="*/ 190500 h 545592"/>
              <a:gd name="connsiteX10" fmla="*/ 461772 w 480060"/>
              <a:gd name="connsiteY10" fmla="*/ 89916 h 545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80060" h="545592">
                <a:moveTo>
                  <a:pt x="461772" y="89916"/>
                </a:moveTo>
                <a:cubicBezTo>
                  <a:pt x="480060" y="64008"/>
                  <a:pt x="432816" y="47244"/>
                  <a:pt x="397764" y="35052"/>
                </a:cubicBezTo>
                <a:cubicBezTo>
                  <a:pt x="362712" y="22860"/>
                  <a:pt x="281940" y="0"/>
                  <a:pt x="251460" y="16764"/>
                </a:cubicBezTo>
                <a:cubicBezTo>
                  <a:pt x="220980" y="33528"/>
                  <a:pt x="239268" y="94488"/>
                  <a:pt x="214884" y="135636"/>
                </a:cubicBezTo>
                <a:cubicBezTo>
                  <a:pt x="190500" y="176784"/>
                  <a:pt x="134112" y="213360"/>
                  <a:pt x="105156" y="263652"/>
                </a:cubicBezTo>
                <a:cubicBezTo>
                  <a:pt x="76200" y="313944"/>
                  <a:pt x="56388" y="408432"/>
                  <a:pt x="41148" y="437388"/>
                </a:cubicBezTo>
                <a:cubicBezTo>
                  <a:pt x="25908" y="466344"/>
                  <a:pt x="0" y="422148"/>
                  <a:pt x="13716" y="437388"/>
                </a:cubicBezTo>
                <a:cubicBezTo>
                  <a:pt x="27432" y="452628"/>
                  <a:pt x="106680" y="545592"/>
                  <a:pt x="123444" y="528828"/>
                </a:cubicBezTo>
                <a:cubicBezTo>
                  <a:pt x="140208" y="512064"/>
                  <a:pt x="86868" y="393192"/>
                  <a:pt x="114300" y="336804"/>
                </a:cubicBezTo>
                <a:cubicBezTo>
                  <a:pt x="141732" y="280416"/>
                  <a:pt x="231648" y="231648"/>
                  <a:pt x="288036" y="190500"/>
                </a:cubicBezTo>
                <a:cubicBezTo>
                  <a:pt x="344424" y="149352"/>
                  <a:pt x="443484" y="115824"/>
                  <a:pt x="461772" y="8991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9" name="Freeform 18"/>
          <p:cNvSpPr/>
          <p:nvPr/>
        </p:nvSpPr>
        <p:spPr>
          <a:xfrm>
            <a:off x="5107890" y="3966244"/>
            <a:ext cx="298704" cy="822960"/>
          </a:xfrm>
          <a:custGeom>
            <a:avLst/>
            <a:gdLst>
              <a:gd name="connsiteX0" fmla="*/ 57912 w 298704"/>
              <a:gd name="connsiteY0" fmla="*/ 798576 h 822960"/>
              <a:gd name="connsiteX1" fmla="*/ 158496 w 298704"/>
              <a:gd name="connsiteY1" fmla="*/ 743712 h 822960"/>
              <a:gd name="connsiteX2" fmla="*/ 231648 w 298704"/>
              <a:gd name="connsiteY2" fmla="*/ 725424 h 822960"/>
              <a:gd name="connsiteX3" fmla="*/ 222504 w 298704"/>
              <a:gd name="connsiteY3" fmla="*/ 688848 h 822960"/>
              <a:gd name="connsiteX4" fmla="*/ 167640 w 298704"/>
              <a:gd name="connsiteY4" fmla="*/ 624840 h 822960"/>
              <a:gd name="connsiteX5" fmla="*/ 85344 w 298704"/>
              <a:gd name="connsiteY5" fmla="*/ 496824 h 822960"/>
              <a:gd name="connsiteX6" fmla="*/ 94488 w 298704"/>
              <a:gd name="connsiteY6" fmla="*/ 323088 h 822960"/>
              <a:gd name="connsiteX7" fmla="*/ 176784 w 298704"/>
              <a:gd name="connsiteY7" fmla="*/ 231648 h 822960"/>
              <a:gd name="connsiteX8" fmla="*/ 268224 w 298704"/>
              <a:gd name="connsiteY8" fmla="*/ 185928 h 822960"/>
              <a:gd name="connsiteX9" fmla="*/ 295656 w 298704"/>
              <a:gd name="connsiteY9" fmla="*/ 112776 h 822960"/>
              <a:gd name="connsiteX10" fmla="*/ 249936 w 298704"/>
              <a:gd name="connsiteY10" fmla="*/ 21336 h 822960"/>
              <a:gd name="connsiteX11" fmla="*/ 39624 w 298704"/>
              <a:gd name="connsiteY11" fmla="*/ 240792 h 822960"/>
              <a:gd name="connsiteX12" fmla="*/ 12192 w 298704"/>
              <a:gd name="connsiteY12" fmla="*/ 597408 h 822960"/>
              <a:gd name="connsiteX13" fmla="*/ 57912 w 298704"/>
              <a:gd name="connsiteY13" fmla="*/ 798576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98704" h="822960">
                <a:moveTo>
                  <a:pt x="57912" y="798576"/>
                </a:moveTo>
                <a:cubicBezTo>
                  <a:pt x="82296" y="822960"/>
                  <a:pt x="129540" y="755904"/>
                  <a:pt x="158496" y="743712"/>
                </a:cubicBezTo>
                <a:cubicBezTo>
                  <a:pt x="187452" y="731520"/>
                  <a:pt x="220980" y="734568"/>
                  <a:pt x="231648" y="725424"/>
                </a:cubicBezTo>
                <a:cubicBezTo>
                  <a:pt x="242316" y="716280"/>
                  <a:pt x="233172" y="705612"/>
                  <a:pt x="222504" y="688848"/>
                </a:cubicBezTo>
                <a:cubicBezTo>
                  <a:pt x="211836" y="672084"/>
                  <a:pt x="190500" y="656844"/>
                  <a:pt x="167640" y="624840"/>
                </a:cubicBezTo>
                <a:cubicBezTo>
                  <a:pt x="144780" y="592836"/>
                  <a:pt x="97536" y="547116"/>
                  <a:pt x="85344" y="496824"/>
                </a:cubicBezTo>
                <a:cubicBezTo>
                  <a:pt x="73152" y="446532"/>
                  <a:pt x="79248" y="367284"/>
                  <a:pt x="94488" y="323088"/>
                </a:cubicBezTo>
                <a:cubicBezTo>
                  <a:pt x="109728" y="278892"/>
                  <a:pt x="147828" y="254508"/>
                  <a:pt x="176784" y="231648"/>
                </a:cubicBezTo>
                <a:cubicBezTo>
                  <a:pt x="205740" y="208788"/>
                  <a:pt x="248412" y="205740"/>
                  <a:pt x="268224" y="185928"/>
                </a:cubicBezTo>
                <a:cubicBezTo>
                  <a:pt x="288036" y="166116"/>
                  <a:pt x="298704" y="140208"/>
                  <a:pt x="295656" y="112776"/>
                </a:cubicBezTo>
                <a:cubicBezTo>
                  <a:pt x="292608" y="85344"/>
                  <a:pt x="292608" y="0"/>
                  <a:pt x="249936" y="21336"/>
                </a:cubicBezTo>
                <a:cubicBezTo>
                  <a:pt x="207264" y="42672"/>
                  <a:pt x="79248" y="144780"/>
                  <a:pt x="39624" y="240792"/>
                </a:cubicBezTo>
                <a:cubicBezTo>
                  <a:pt x="0" y="336804"/>
                  <a:pt x="7620" y="505968"/>
                  <a:pt x="12192" y="597408"/>
                </a:cubicBezTo>
                <a:cubicBezTo>
                  <a:pt x="16764" y="688848"/>
                  <a:pt x="33528" y="774192"/>
                  <a:pt x="57912" y="7985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306956"/>
            <a:ext cx="790860" cy="1264920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90860" h="1264920">
                <a:moveTo>
                  <a:pt x="528732" y="118872"/>
                </a:moveTo>
                <a:cubicBezTo>
                  <a:pt x="521112" y="163068"/>
                  <a:pt x="502538" y="198883"/>
                  <a:pt x="492156" y="274320"/>
                </a:cubicBezTo>
                <a:cubicBezTo>
                  <a:pt x="481774" y="349757"/>
                  <a:pt x="494537" y="557686"/>
                  <a:pt x="466438" y="571496"/>
                </a:cubicBezTo>
                <a:cubicBezTo>
                  <a:pt x="438339" y="585306"/>
                  <a:pt x="371187" y="392901"/>
                  <a:pt x="323562" y="357182"/>
                </a:cubicBezTo>
                <a:cubicBezTo>
                  <a:pt x="275937" y="321463"/>
                  <a:pt x="204499" y="309557"/>
                  <a:pt x="180686" y="357182"/>
                </a:cubicBezTo>
                <a:cubicBezTo>
                  <a:pt x="156873" y="404807"/>
                  <a:pt x="209546" y="543968"/>
                  <a:pt x="180686" y="642934"/>
                </a:cubicBezTo>
                <a:cubicBezTo>
                  <a:pt x="151826" y="741900"/>
                  <a:pt x="15048" y="861536"/>
                  <a:pt x="7524" y="950976"/>
                </a:cubicBezTo>
                <a:cubicBezTo>
                  <a:pt x="0" y="1040416"/>
                  <a:pt x="56292" y="1129284"/>
                  <a:pt x="135540" y="1179576"/>
                </a:cubicBezTo>
                <a:cubicBezTo>
                  <a:pt x="214788" y="1229868"/>
                  <a:pt x="380904" y="1264920"/>
                  <a:pt x="483012" y="1252728"/>
                </a:cubicBezTo>
                <a:cubicBezTo>
                  <a:pt x="585120" y="1240536"/>
                  <a:pt x="705516" y="1193292"/>
                  <a:pt x="748188" y="1106424"/>
                </a:cubicBezTo>
                <a:cubicBezTo>
                  <a:pt x="790860" y="1019556"/>
                  <a:pt x="758856" y="848868"/>
                  <a:pt x="739044" y="731520"/>
                </a:cubicBezTo>
                <a:cubicBezTo>
                  <a:pt x="719232" y="614172"/>
                  <a:pt x="647604" y="512064"/>
                  <a:pt x="629316" y="402336"/>
                </a:cubicBezTo>
                <a:cubicBezTo>
                  <a:pt x="611028" y="292608"/>
                  <a:pt x="644556" y="138684"/>
                  <a:pt x="629316" y="73152"/>
                </a:cubicBezTo>
                <a:cubicBezTo>
                  <a:pt x="614076" y="7620"/>
                  <a:pt x="557688" y="0"/>
                  <a:pt x="537876" y="9144"/>
                </a:cubicBezTo>
                <a:cubicBezTo>
                  <a:pt x="518064" y="18288"/>
                  <a:pt x="536352" y="74676"/>
                  <a:pt x="528732" y="11887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" name="TextBox 12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Growth of the Septum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Secundum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500034" y="500042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Ventricular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Trabeculation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15575" h="4609527">
                <a:moveTo>
                  <a:pt x="2153475" y="205740"/>
                </a:moveTo>
                <a:cubicBezTo>
                  <a:pt x="2072703" y="231648"/>
                  <a:pt x="2034603" y="280416"/>
                  <a:pt x="1915731" y="269748"/>
                </a:cubicBezTo>
                <a:cubicBezTo>
                  <a:pt x="1796859" y="259080"/>
                  <a:pt x="1556067" y="178308"/>
                  <a:pt x="1440243" y="141732"/>
                </a:cubicBezTo>
                <a:cubicBezTo>
                  <a:pt x="1324419" y="105156"/>
                  <a:pt x="1327467" y="64008"/>
                  <a:pt x="1220787" y="50292"/>
                </a:cubicBezTo>
                <a:cubicBezTo>
                  <a:pt x="1114107" y="36576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02471" y="79248"/>
                  <a:pt x="2400363" y="114300"/>
                </a:cubicBezTo>
                <a:cubicBezTo>
                  <a:pt x="2298255" y="149352"/>
                  <a:pt x="2234247" y="179832"/>
                  <a:pt x="2153475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820539" y="1105490"/>
            <a:ext cx="3215060" cy="386334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716164 w 3284220"/>
              <a:gd name="connsiteY58" fmla="*/ 608998 h 3863340"/>
              <a:gd name="connsiteX59" fmla="*/ 1716024 w 3284220"/>
              <a:gd name="connsiteY59" fmla="*/ 432816 h 3863340"/>
              <a:gd name="connsiteX60" fmla="*/ 1642872 w 3284220"/>
              <a:gd name="connsiteY60" fmla="*/ 286512 h 3863340"/>
              <a:gd name="connsiteX61" fmla="*/ 1551432 w 3284220"/>
              <a:gd name="connsiteY61" fmla="*/ 359664 h 3863340"/>
              <a:gd name="connsiteX62" fmla="*/ 1497240 w 3284220"/>
              <a:gd name="connsiteY62" fmla="*/ 608998 h 3863340"/>
              <a:gd name="connsiteX63" fmla="*/ 1313688 w 3284220"/>
              <a:gd name="connsiteY63" fmla="*/ 350520 h 3863340"/>
              <a:gd name="connsiteX64" fmla="*/ 1030224 w 3284220"/>
              <a:gd name="connsiteY64" fmla="*/ 85344 h 3863340"/>
              <a:gd name="connsiteX65" fmla="*/ 893064 w 3284220"/>
              <a:gd name="connsiteY65" fmla="*/ 112776 h 3863340"/>
              <a:gd name="connsiteX66" fmla="*/ 719328 w 3284220"/>
              <a:gd name="connsiteY66" fmla="*/ 249936 h 3863340"/>
              <a:gd name="connsiteX67" fmla="*/ 554736 w 3284220"/>
              <a:gd name="connsiteY67" fmla="*/ 259080 h 3863340"/>
              <a:gd name="connsiteX68" fmla="*/ 490728 w 3284220"/>
              <a:gd name="connsiteY68" fmla="*/ 167640 h 3863340"/>
              <a:gd name="connsiteX69" fmla="*/ 417576 w 3284220"/>
              <a:gd name="connsiteY69" fmla="*/ 121920 h 3863340"/>
              <a:gd name="connsiteX70" fmla="*/ 362712 w 3284220"/>
              <a:gd name="connsiteY70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789137 w 3284220"/>
              <a:gd name="connsiteY58" fmla="*/ 68043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2 w 3284220"/>
              <a:gd name="connsiteY58" fmla="*/ 751874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2 w 3284220"/>
              <a:gd name="connsiteY58" fmla="*/ 751874 h 3863340"/>
              <a:gd name="connsiteX59" fmla="*/ 1716162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3284220" h="3863340">
                <a:moveTo>
                  <a:pt x="362712" y="149352"/>
                </a:moveTo>
                <a:cubicBezTo>
                  <a:pt x="332232" y="164592"/>
                  <a:pt x="288036" y="158496"/>
                  <a:pt x="234696" y="213360"/>
                </a:cubicBezTo>
                <a:cubicBezTo>
                  <a:pt x="181356" y="268224"/>
                  <a:pt x="79248" y="381000"/>
                  <a:pt x="42672" y="478536"/>
                </a:cubicBezTo>
                <a:cubicBezTo>
                  <a:pt x="6096" y="576072"/>
                  <a:pt x="0" y="676656"/>
                  <a:pt x="15240" y="798576"/>
                </a:cubicBezTo>
                <a:cubicBezTo>
                  <a:pt x="30480" y="920496"/>
                  <a:pt x="115824" y="1091184"/>
                  <a:pt x="134112" y="1210056"/>
                </a:cubicBezTo>
                <a:cubicBezTo>
                  <a:pt x="152400" y="1328928"/>
                  <a:pt x="123444" y="1403604"/>
                  <a:pt x="124968" y="1511808"/>
                </a:cubicBezTo>
                <a:cubicBezTo>
                  <a:pt x="126492" y="1620012"/>
                  <a:pt x="117348" y="1807464"/>
                  <a:pt x="143256" y="1859280"/>
                </a:cubicBezTo>
                <a:cubicBezTo>
                  <a:pt x="169164" y="1911096"/>
                  <a:pt x="251460" y="1813560"/>
                  <a:pt x="280416" y="1822704"/>
                </a:cubicBezTo>
                <a:cubicBezTo>
                  <a:pt x="309372" y="1831848"/>
                  <a:pt x="301752" y="1882140"/>
                  <a:pt x="316992" y="1914144"/>
                </a:cubicBezTo>
                <a:cubicBezTo>
                  <a:pt x="332232" y="1946148"/>
                  <a:pt x="330708" y="1979676"/>
                  <a:pt x="371856" y="2014728"/>
                </a:cubicBezTo>
                <a:cubicBezTo>
                  <a:pt x="413004" y="2049780"/>
                  <a:pt x="534924" y="2068068"/>
                  <a:pt x="563880" y="2124456"/>
                </a:cubicBezTo>
                <a:cubicBezTo>
                  <a:pt x="592836" y="2180844"/>
                  <a:pt x="577596" y="2325624"/>
                  <a:pt x="545592" y="2353056"/>
                </a:cubicBezTo>
                <a:cubicBezTo>
                  <a:pt x="513588" y="2380488"/>
                  <a:pt x="429768" y="2281428"/>
                  <a:pt x="371856" y="2289048"/>
                </a:cubicBezTo>
                <a:cubicBezTo>
                  <a:pt x="313944" y="2296668"/>
                  <a:pt x="230124" y="2333244"/>
                  <a:pt x="198120" y="2398776"/>
                </a:cubicBezTo>
                <a:cubicBezTo>
                  <a:pt x="166116" y="2464308"/>
                  <a:pt x="188976" y="2619756"/>
                  <a:pt x="179832" y="2682240"/>
                </a:cubicBezTo>
                <a:cubicBezTo>
                  <a:pt x="170688" y="2744724"/>
                  <a:pt x="129540" y="2738628"/>
                  <a:pt x="143256" y="2773680"/>
                </a:cubicBezTo>
                <a:cubicBezTo>
                  <a:pt x="156972" y="2808732"/>
                  <a:pt x="233172" y="2837688"/>
                  <a:pt x="262128" y="2892552"/>
                </a:cubicBezTo>
                <a:cubicBezTo>
                  <a:pt x="291084" y="2947416"/>
                  <a:pt x="305739" y="3019109"/>
                  <a:pt x="316992" y="3102864"/>
                </a:cubicBezTo>
                <a:cubicBezTo>
                  <a:pt x="328245" y="3186619"/>
                  <a:pt x="297640" y="3326500"/>
                  <a:pt x="329644" y="3395080"/>
                </a:cubicBezTo>
                <a:cubicBezTo>
                  <a:pt x="361648" y="3463660"/>
                  <a:pt x="463881" y="3462463"/>
                  <a:pt x="509016" y="3514344"/>
                </a:cubicBezTo>
                <a:cubicBezTo>
                  <a:pt x="554151" y="3566225"/>
                  <a:pt x="562356" y="3686556"/>
                  <a:pt x="600456" y="3706368"/>
                </a:cubicBezTo>
                <a:cubicBezTo>
                  <a:pt x="638556" y="3726180"/>
                  <a:pt x="690372" y="3656076"/>
                  <a:pt x="737616" y="3633216"/>
                </a:cubicBezTo>
                <a:cubicBezTo>
                  <a:pt x="784860" y="3610356"/>
                  <a:pt x="839724" y="3592068"/>
                  <a:pt x="883920" y="3569208"/>
                </a:cubicBezTo>
                <a:cubicBezTo>
                  <a:pt x="928116" y="3546348"/>
                  <a:pt x="955548" y="3532632"/>
                  <a:pt x="1002792" y="3496056"/>
                </a:cubicBezTo>
                <a:cubicBezTo>
                  <a:pt x="1050036" y="3459480"/>
                  <a:pt x="1109301" y="3426113"/>
                  <a:pt x="1167384" y="3349752"/>
                </a:cubicBezTo>
                <a:cubicBezTo>
                  <a:pt x="1225467" y="3273391"/>
                  <a:pt x="1296314" y="3113680"/>
                  <a:pt x="1351290" y="3037890"/>
                </a:cubicBezTo>
                <a:cubicBezTo>
                  <a:pt x="1406266" y="2962100"/>
                  <a:pt x="1436428" y="2906920"/>
                  <a:pt x="1497240" y="2895014"/>
                </a:cubicBezTo>
                <a:cubicBezTo>
                  <a:pt x="1558052" y="2883108"/>
                  <a:pt x="1655352" y="2906920"/>
                  <a:pt x="1716164" y="2966452"/>
                </a:cubicBezTo>
                <a:cubicBezTo>
                  <a:pt x="1776976" y="3025984"/>
                  <a:pt x="1825560" y="3157841"/>
                  <a:pt x="1862113" y="3252204"/>
                </a:cubicBezTo>
                <a:cubicBezTo>
                  <a:pt x="1898666" y="3346567"/>
                  <a:pt x="1911060" y="3443222"/>
                  <a:pt x="1935480" y="3532632"/>
                </a:cubicBezTo>
                <a:cubicBezTo>
                  <a:pt x="1959900" y="3622042"/>
                  <a:pt x="1953768" y="3733800"/>
                  <a:pt x="2008632" y="3788664"/>
                </a:cubicBezTo>
                <a:cubicBezTo>
                  <a:pt x="2063496" y="3843528"/>
                  <a:pt x="2193036" y="3860292"/>
                  <a:pt x="2264664" y="3861816"/>
                </a:cubicBezTo>
                <a:cubicBezTo>
                  <a:pt x="2336292" y="3863340"/>
                  <a:pt x="2409444" y="3831336"/>
                  <a:pt x="2438400" y="3797808"/>
                </a:cubicBezTo>
                <a:cubicBezTo>
                  <a:pt x="2467356" y="3764280"/>
                  <a:pt x="2398776" y="3701796"/>
                  <a:pt x="2438400" y="3660648"/>
                </a:cubicBezTo>
                <a:cubicBezTo>
                  <a:pt x="2478024" y="3619500"/>
                  <a:pt x="2630424" y="3587496"/>
                  <a:pt x="2676144" y="3550920"/>
                </a:cubicBezTo>
                <a:cubicBezTo>
                  <a:pt x="2721864" y="3514344"/>
                  <a:pt x="2697480" y="3494532"/>
                  <a:pt x="2712720" y="3441192"/>
                </a:cubicBezTo>
                <a:cubicBezTo>
                  <a:pt x="2727960" y="3387852"/>
                  <a:pt x="2778252" y="3307080"/>
                  <a:pt x="2767584" y="3230880"/>
                </a:cubicBezTo>
                <a:cubicBezTo>
                  <a:pt x="2756916" y="3154680"/>
                  <a:pt x="2647188" y="3092196"/>
                  <a:pt x="2648712" y="2983992"/>
                </a:cubicBezTo>
                <a:cubicBezTo>
                  <a:pt x="2650236" y="2875788"/>
                  <a:pt x="2763012" y="2660904"/>
                  <a:pt x="2776728" y="2581656"/>
                </a:cubicBezTo>
                <a:cubicBezTo>
                  <a:pt x="2790444" y="2502408"/>
                  <a:pt x="2749296" y="2540508"/>
                  <a:pt x="2731008" y="2508504"/>
                </a:cubicBezTo>
                <a:cubicBezTo>
                  <a:pt x="2712720" y="2476500"/>
                  <a:pt x="2694432" y="2409444"/>
                  <a:pt x="2667000" y="2389632"/>
                </a:cubicBezTo>
                <a:cubicBezTo>
                  <a:pt x="2639568" y="2369820"/>
                  <a:pt x="2599944" y="2375916"/>
                  <a:pt x="2566416" y="2389632"/>
                </a:cubicBezTo>
                <a:cubicBezTo>
                  <a:pt x="2532888" y="2403348"/>
                  <a:pt x="2491740" y="2471928"/>
                  <a:pt x="2465832" y="2471928"/>
                </a:cubicBezTo>
                <a:cubicBezTo>
                  <a:pt x="2439924" y="2471928"/>
                  <a:pt x="2397252" y="2439924"/>
                  <a:pt x="2410968" y="2389632"/>
                </a:cubicBezTo>
                <a:cubicBezTo>
                  <a:pt x="2424684" y="2339340"/>
                  <a:pt x="2519172" y="2226564"/>
                  <a:pt x="2548128" y="2170176"/>
                </a:cubicBezTo>
                <a:cubicBezTo>
                  <a:pt x="2577084" y="2113788"/>
                  <a:pt x="2566416" y="2097024"/>
                  <a:pt x="2584704" y="2051304"/>
                </a:cubicBezTo>
                <a:cubicBezTo>
                  <a:pt x="2602992" y="2005584"/>
                  <a:pt x="2636520" y="1935480"/>
                  <a:pt x="2657856" y="1895856"/>
                </a:cubicBezTo>
                <a:cubicBezTo>
                  <a:pt x="2679192" y="1856232"/>
                  <a:pt x="2656332" y="1816608"/>
                  <a:pt x="2712720" y="1813560"/>
                </a:cubicBezTo>
                <a:cubicBezTo>
                  <a:pt x="2769108" y="1810512"/>
                  <a:pt x="2921508" y="1869948"/>
                  <a:pt x="2996184" y="1877568"/>
                </a:cubicBezTo>
                <a:cubicBezTo>
                  <a:pt x="3070860" y="1885188"/>
                  <a:pt x="3115056" y="1905000"/>
                  <a:pt x="3160776" y="1859280"/>
                </a:cubicBezTo>
                <a:cubicBezTo>
                  <a:pt x="3206496" y="1813560"/>
                  <a:pt x="3256788" y="1705356"/>
                  <a:pt x="3270504" y="1603248"/>
                </a:cubicBezTo>
                <a:cubicBezTo>
                  <a:pt x="3284220" y="1501140"/>
                  <a:pt x="3247644" y="1368552"/>
                  <a:pt x="3243072" y="1246632"/>
                </a:cubicBezTo>
                <a:cubicBezTo>
                  <a:pt x="3238500" y="1124712"/>
                  <a:pt x="3259836" y="1004316"/>
                  <a:pt x="3243072" y="871728"/>
                </a:cubicBezTo>
                <a:cubicBezTo>
                  <a:pt x="3226308" y="739140"/>
                  <a:pt x="3182112" y="559308"/>
                  <a:pt x="3142488" y="451104"/>
                </a:cubicBezTo>
                <a:cubicBezTo>
                  <a:pt x="3102864" y="342900"/>
                  <a:pt x="3093720" y="292608"/>
                  <a:pt x="3005328" y="222504"/>
                </a:cubicBezTo>
                <a:cubicBezTo>
                  <a:pt x="2916936" y="152400"/>
                  <a:pt x="2735580" y="60960"/>
                  <a:pt x="2612136" y="30480"/>
                </a:cubicBezTo>
                <a:cubicBezTo>
                  <a:pt x="2488692" y="0"/>
                  <a:pt x="2372868" y="15240"/>
                  <a:pt x="2264664" y="39624"/>
                </a:cubicBezTo>
                <a:cubicBezTo>
                  <a:pt x="2156460" y="64008"/>
                  <a:pt x="2030004" y="58076"/>
                  <a:pt x="1962912" y="176784"/>
                </a:cubicBezTo>
                <a:cubicBezTo>
                  <a:pt x="1895820" y="295492"/>
                  <a:pt x="1903237" y="679838"/>
                  <a:pt x="1862112" y="751874"/>
                </a:cubicBezTo>
                <a:cubicBezTo>
                  <a:pt x="1820987" y="823910"/>
                  <a:pt x="1740510" y="662174"/>
                  <a:pt x="1716162" y="608998"/>
                </a:cubicBezTo>
                <a:cubicBezTo>
                  <a:pt x="1691814" y="555822"/>
                  <a:pt x="1728239" y="486564"/>
                  <a:pt x="1716024" y="432816"/>
                </a:cubicBezTo>
                <a:cubicBezTo>
                  <a:pt x="1703809" y="379068"/>
                  <a:pt x="1670304" y="298704"/>
                  <a:pt x="1642872" y="286512"/>
                </a:cubicBezTo>
                <a:cubicBezTo>
                  <a:pt x="1615440" y="274320"/>
                  <a:pt x="1575704" y="305916"/>
                  <a:pt x="1551432" y="359664"/>
                </a:cubicBezTo>
                <a:cubicBezTo>
                  <a:pt x="1527160" y="413412"/>
                  <a:pt x="1536864" y="610522"/>
                  <a:pt x="1497240" y="608998"/>
                </a:cubicBezTo>
                <a:cubicBezTo>
                  <a:pt x="1457616" y="607474"/>
                  <a:pt x="1391524" y="437796"/>
                  <a:pt x="1313688" y="350520"/>
                </a:cubicBezTo>
                <a:cubicBezTo>
                  <a:pt x="1235852" y="263244"/>
                  <a:pt x="1100328" y="124968"/>
                  <a:pt x="1030224" y="85344"/>
                </a:cubicBezTo>
                <a:cubicBezTo>
                  <a:pt x="960120" y="45720"/>
                  <a:pt x="944880" y="85344"/>
                  <a:pt x="893064" y="112776"/>
                </a:cubicBezTo>
                <a:cubicBezTo>
                  <a:pt x="841248" y="140208"/>
                  <a:pt x="775716" y="225552"/>
                  <a:pt x="719328" y="249936"/>
                </a:cubicBezTo>
                <a:cubicBezTo>
                  <a:pt x="662940" y="274320"/>
                  <a:pt x="592836" y="272796"/>
                  <a:pt x="554736" y="259080"/>
                </a:cubicBezTo>
                <a:cubicBezTo>
                  <a:pt x="516636" y="245364"/>
                  <a:pt x="513588" y="190500"/>
                  <a:pt x="490728" y="167640"/>
                </a:cubicBezTo>
                <a:cubicBezTo>
                  <a:pt x="467868" y="144780"/>
                  <a:pt x="443484" y="123444"/>
                  <a:pt x="417576" y="121920"/>
                </a:cubicBezTo>
                <a:cubicBezTo>
                  <a:pt x="391668" y="120396"/>
                  <a:pt x="393192" y="134112"/>
                  <a:pt x="362712" y="14935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118745">
            <a:off x="3378931" y="1733095"/>
            <a:ext cx="768998" cy="661644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595768">
            <a:off x="3414315" y="1692853"/>
            <a:ext cx="639646" cy="7139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4" name="Freeform 13"/>
          <p:cNvSpPr/>
          <p:nvPr/>
        </p:nvSpPr>
        <p:spPr>
          <a:xfrm>
            <a:off x="2957526" y="3440464"/>
            <a:ext cx="480060" cy="545592"/>
          </a:xfrm>
          <a:custGeom>
            <a:avLst/>
            <a:gdLst>
              <a:gd name="connsiteX0" fmla="*/ 461772 w 480060"/>
              <a:gd name="connsiteY0" fmla="*/ 89916 h 545592"/>
              <a:gd name="connsiteX1" fmla="*/ 397764 w 480060"/>
              <a:gd name="connsiteY1" fmla="*/ 35052 h 545592"/>
              <a:gd name="connsiteX2" fmla="*/ 251460 w 480060"/>
              <a:gd name="connsiteY2" fmla="*/ 16764 h 545592"/>
              <a:gd name="connsiteX3" fmla="*/ 214884 w 480060"/>
              <a:gd name="connsiteY3" fmla="*/ 135636 h 545592"/>
              <a:gd name="connsiteX4" fmla="*/ 105156 w 480060"/>
              <a:gd name="connsiteY4" fmla="*/ 263652 h 545592"/>
              <a:gd name="connsiteX5" fmla="*/ 41148 w 480060"/>
              <a:gd name="connsiteY5" fmla="*/ 437388 h 545592"/>
              <a:gd name="connsiteX6" fmla="*/ 13716 w 480060"/>
              <a:gd name="connsiteY6" fmla="*/ 437388 h 545592"/>
              <a:gd name="connsiteX7" fmla="*/ 123444 w 480060"/>
              <a:gd name="connsiteY7" fmla="*/ 528828 h 545592"/>
              <a:gd name="connsiteX8" fmla="*/ 114300 w 480060"/>
              <a:gd name="connsiteY8" fmla="*/ 336804 h 545592"/>
              <a:gd name="connsiteX9" fmla="*/ 288036 w 480060"/>
              <a:gd name="connsiteY9" fmla="*/ 190500 h 545592"/>
              <a:gd name="connsiteX10" fmla="*/ 461772 w 480060"/>
              <a:gd name="connsiteY10" fmla="*/ 89916 h 545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80060" h="545592">
                <a:moveTo>
                  <a:pt x="461772" y="89916"/>
                </a:moveTo>
                <a:cubicBezTo>
                  <a:pt x="480060" y="64008"/>
                  <a:pt x="432816" y="47244"/>
                  <a:pt x="397764" y="35052"/>
                </a:cubicBezTo>
                <a:cubicBezTo>
                  <a:pt x="362712" y="22860"/>
                  <a:pt x="281940" y="0"/>
                  <a:pt x="251460" y="16764"/>
                </a:cubicBezTo>
                <a:cubicBezTo>
                  <a:pt x="220980" y="33528"/>
                  <a:pt x="239268" y="94488"/>
                  <a:pt x="214884" y="135636"/>
                </a:cubicBezTo>
                <a:cubicBezTo>
                  <a:pt x="190500" y="176784"/>
                  <a:pt x="134112" y="213360"/>
                  <a:pt x="105156" y="263652"/>
                </a:cubicBezTo>
                <a:cubicBezTo>
                  <a:pt x="76200" y="313944"/>
                  <a:pt x="56388" y="408432"/>
                  <a:pt x="41148" y="437388"/>
                </a:cubicBezTo>
                <a:cubicBezTo>
                  <a:pt x="25908" y="466344"/>
                  <a:pt x="0" y="422148"/>
                  <a:pt x="13716" y="437388"/>
                </a:cubicBezTo>
                <a:cubicBezTo>
                  <a:pt x="27432" y="452628"/>
                  <a:pt x="106680" y="545592"/>
                  <a:pt x="123444" y="528828"/>
                </a:cubicBezTo>
                <a:cubicBezTo>
                  <a:pt x="140208" y="512064"/>
                  <a:pt x="86868" y="393192"/>
                  <a:pt x="114300" y="336804"/>
                </a:cubicBezTo>
                <a:cubicBezTo>
                  <a:pt x="141732" y="280416"/>
                  <a:pt x="231648" y="231648"/>
                  <a:pt x="288036" y="190500"/>
                </a:cubicBezTo>
                <a:cubicBezTo>
                  <a:pt x="344424" y="149352"/>
                  <a:pt x="443484" y="115824"/>
                  <a:pt x="461772" y="8991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9" name="Freeform 18"/>
          <p:cNvSpPr/>
          <p:nvPr/>
        </p:nvSpPr>
        <p:spPr>
          <a:xfrm>
            <a:off x="5107890" y="3966244"/>
            <a:ext cx="298704" cy="822960"/>
          </a:xfrm>
          <a:custGeom>
            <a:avLst/>
            <a:gdLst>
              <a:gd name="connsiteX0" fmla="*/ 57912 w 298704"/>
              <a:gd name="connsiteY0" fmla="*/ 798576 h 822960"/>
              <a:gd name="connsiteX1" fmla="*/ 158496 w 298704"/>
              <a:gd name="connsiteY1" fmla="*/ 743712 h 822960"/>
              <a:gd name="connsiteX2" fmla="*/ 231648 w 298704"/>
              <a:gd name="connsiteY2" fmla="*/ 725424 h 822960"/>
              <a:gd name="connsiteX3" fmla="*/ 222504 w 298704"/>
              <a:gd name="connsiteY3" fmla="*/ 688848 h 822960"/>
              <a:gd name="connsiteX4" fmla="*/ 167640 w 298704"/>
              <a:gd name="connsiteY4" fmla="*/ 624840 h 822960"/>
              <a:gd name="connsiteX5" fmla="*/ 85344 w 298704"/>
              <a:gd name="connsiteY5" fmla="*/ 496824 h 822960"/>
              <a:gd name="connsiteX6" fmla="*/ 94488 w 298704"/>
              <a:gd name="connsiteY6" fmla="*/ 323088 h 822960"/>
              <a:gd name="connsiteX7" fmla="*/ 176784 w 298704"/>
              <a:gd name="connsiteY7" fmla="*/ 231648 h 822960"/>
              <a:gd name="connsiteX8" fmla="*/ 268224 w 298704"/>
              <a:gd name="connsiteY8" fmla="*/ 185928 h 822960"/>
              <a:gd name="connsiteX9" fmla="*/ 295656 w 298704"/>
              <a:gd name="connsiteY9" fmla="*/ 112776 h 822960"/>
              <a:gd name="connsiteX10" fmla="*/ 249936 w 298704"/>
              <a:gd name="connsiteY10" fmla="*/ 21336 h 822960"/>
              <a:gd name="connsiteX11" fmla="*/ 39624 w 298704"/>
              <a:gd name="connsiteY11" fmla="*/ 240792 h 822960"/>
              <a:gd name="connsiteX12" fmla="*/ 12192 w 298704"/>
              <a:gd name="connsiteY12" fmla="*/ 597408 h 822960"/>
              <a:gd name="connsiteX13" fmla="*/ 57912 w 298704"/>
              <a:gd name="connsiteY13" fmla="*/ 798576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98704" h="822960">
                <a:moveTo>
                  <a:pt x="57912" y="798576"/>
                </a:moveTo>
                <a:cubicBezTo>
                  <a:pt x="82296" y="822960"/>
                  <a:pt x="129540" y="755904"/>
                  <a:pt x="158496" y="743712"/>
                </a:cubicBezTo>
                <a:cubicBezTo>
                  <a:pt x="187452" y="731520"/>
                  <a:pt x="220980" y="734568"/>
                  <a:pt x="231648" y="725424"/>
                </a:cubicBezTo>
                <a:cubicBezTo>
                  <a:pt x="242316" y="716280"/>
                  <a:pt x="233172" y="705612"/>
                  <a:pt x="222504" y="688848"/>
                </a:cubicBezTo>
                <a:cubicBezTo>
                  <a:pt x="211836" y="672084"/>
                  <a:pt x="190500" y="656844"/>
                  <a:pt x="167640" y="624840"/>
                </a:cubicBezTo>
                <a:cubicBezTo>
                  <a:pt x="144780" y="592836"/>
                  <a:pt x="97536" y="547116"/>
                  <a:pt x="85344" y="496824"/>
                </a:cubicBezTo>
                <a:cubicBezTo>
                  <a:pt x="73152" y="446532"/>
                  <a:pt x="79248" y="367284"/>
                  <a:pt x="94488" y="323088"/>
                </a:cubicBezTo>
                <a:cubicBezTo>
                  <a:pt x="109728" y="278892"/>
                  <a:pt x="147828" y="254508"/>
                  <a:pt x="176784" y="231648"/>
                </a:cubicBezTo>
                <a:cubicBezTo>
                  <a:pt x="205740" y="208788"/>
                  <a:pt x="248412" y="205740"/>
                  <a:pt x="268224" y="185928"/>
                </a:cubicBezTo>
                <a:cubicBezTo>
                  <a:pt x="288036" y="166116"/>
                  <a:pt x="298704" y="140208"/>
                  <a:pt x="295656" y="112776"/>
                </a:cubicBezTo>
                <a:cubicBezTo>
                  <a:pt x="292608" y="85344"/>
                  <a:pt x="292608" y="0"/>
                  <a:pt x="249936" y="21336"/>
                </a:cubicBezTo>
                <a:cubicBezTo>
                  <a:pt x="207264" y="42672"/>
                  <a:pt x="79248" y="144780"/>
                  <a:pt x="39624" y="240792"/>
                </a:cubicBezTo>
                <a:cubicBezTo>
                  <a:pt x="0" y="336804"/>
                  <a:pt x="7620" y="505968"/>
                  <a:pt x="12192" y="597408"/>
                </a:cubicBezTo>
                <a:cubicBezTo>
                  <a:pt x="16764" y="688848"/>
                  <a:pt x="33528" y="774192"/>
                  <a:pt x="57912" y="7985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306956"/>
            <a:ext cx="790860" cy="1264920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90860" h="1264920">
                <a:moveTo>
                  <a:pt x="528732" y="118872"/>
                </a:moveTo>
                <a:cubicBezTo>
                  <a:pt x="521112" y="163068"/>
                  <a:pt x="502538" y="198883"/>
                  <a:pt x="492156" y="274320"/>
                </a:cubicBezTo>
                <a:cubicBezTo>
                  <a:pt x="481774" y="349757"/>
                  <a:pt x="494537" y="557686"/>
                  <a:pt x="466438" y="571496"/>
                </a:cubicBezTo>
                <a:cubicBezTo>
                  <a:pt x="438339" y="585306"/>
                  <a:pt x="371187" y="392901"/>
                  <a:pt x="323562" y="357182"/>
                </a:cubicBezTo>
                <a:cubicBezTo>
                  <a:pt x="275937" y="321463"/>
                  <a:pt x="204499" y="309557"/>
                  <a:pt x="180686" y="357182"/>
                </a:cubicBezTo>
                <a:cubicBezTo>
                  <a:pt x="156873" y="404807"/>
                  <a:pt x="209546" y="543968"/>
                  <a:pt x="180686" y="642934"/>
                </a:cubicBezTo>
                <a:cubicBezTo>
                  <a:pt x="151826" y="741900"/>
                  <a:pt x="15048" y="861536"/>
                  <a:pt x="7524" y="950976"/>
                </a:cubicBezTo>
                <a:cubicBezTo>
                  <a:pt x="0" y="1040416"/>
                  <a:pt x="56292" y="1129284"/>
                  <a:pt x="135540" y="1179576"/>
                </a:cubicBezTo>
                <a:cubicBezTo>
                  <a:pt x="214788" y="1229868"/>
                  <a:pt x="380904" y="1264920"/>
                  <a:pt x="483012" y="1252728"/>
                </a:cubicBezTo>
                <a:cubicBezTo>
                  <a:pt x="585120" y="1240536"/>
                  <a:pt x="705516" y="1193292"/>
                  <a:pt x="748188" y="1106424"/>
                </a:cubicBezTo>
                <a:cubicBezTo>
                  <a:pt x="790860" y="1019556"/>
                  <a:pt x="758856" y="848868"/>
                  <a:pt x="739044" y="731520"/>
                </a:cubicBezTo>
                <a:cubicBezTo>
                  <a:pt x="719232" y="614172"/>
                  <a:pt x="647604" y="512064"/>
                  <a:pt x="629316" y="402336"/>
                </a:cubicBezTo>
                <a:cubicBezTo>
                  <a:pt x="611028" y="292608"/>
                  <a:pt x="644556" y="138684"/>
                  <a:pt x="629316" y="73152"/>
                </a:cubicBezTo>
                <a:cubicBezTo>
                  <a:pt x="614076" y="7620"/>
                  <a:pt x="557688" y="0"/>
                  <a:pt x="537876" y="9144"/>
                </a:cubicBezTo>
                <a:cubicBezTo>
                  <a:pt x="518064" y="18288"/>
                  <a:pt x="536352" y="74676"/>
                  <a:pt x="528732" y="11887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" name="TextBox 12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Growth of the Septum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Secundum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500034" y="500042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Ventricular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Trabeculation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285720" y="1142984"/>
            <a:ext cx="221457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Secundum</a:t>
            </a:r>
            <a:endParaRPr lang="en-AU" sz="2000" b="1" dirty="0" smtClean="0">
              <a:latin typeface="Arial" pitchFamily="34" charset="0"/>
              <a:cs typeface="Arial" pitchFamily="34" charset="0"/>
            </a:endParaRPr>
          </a:p>
        </p:txBody>
      </p:sp>
      <p:cxnSp>
        <p:nvCxnSpPr>
          <p:cNvPr id="17" name="Straight Connector 16"/>
          <p:cNvCxnSpPr/>
          <p:nvPr/>
        </p:nvCxnSpPr>
        <p:spPr>
          <a:xfrm rot="10800000">
            <a:off x="1428728" y="1357300"/>
            <a:ext cx="2786082" cy="142874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Left Brace 26"/>
          <p:cNvSpPr/>
          <p:nvPr/>
        </p:nvSpPr>
        <p:spPr>
          <a:xfrm flipH="1">
            <a:off x="4643438" y="1857364"/>
            <a:ext cx="357190" cy="500066"/>
          </a:xfrm>
          <a:prstGeom prst="leftBrace">
            <a:avLst/>
          </a:prstGeom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9" name="TextBox 28"/>
          <p:cNvSpPr txBox="1"/>
          <p:nvPr/>
        </p:nvSpPr>
        <p:spPr>
          <a:xfrm>
            <a:off x="5072066" y="1928802"/>
            <a:ext cx="292895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Foramen Secundum</a:t>
            </a:r>
          </a:p>
        </p:txBody>
      </p:sp>
      <p:sp>
        <p:nvSpPr>
          <p:cNvPr id="20" name="Left Brace 19"/>
          <p:cNvSpPr/>
          <p:nvPr/>
        </p:nvSpPr>
        <p:spPr>
          <a:xfrm>
            <a:off x="3857620" y="1714488"/>
            <a:ext cx="357190" cy="928694"/>
          </a:xfrm>
          <a:prstGeom prst="leftBrace">
            <a:avLst/>
          </a:prstGeom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8" name="TextBox 27"/>
          <p:cNvSpPr txBox="1"/>
          <p:nvPr/>
        </p:nvSpPr>
        <p:spPr>
          <a:xfrm>
            <a:off x="1785918" y="1957320"/>
            <a:ext cx="292895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Foramen Ovale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15575" h="4609527">
                <a:moveTo>
                  <a:pt x="2153475" y="205740"/>
                </a:moveTo>
                <a:cubicBezTo>
                  <a:pt x="2072703" y="231648"/>
                  <a:pt x="2034603" y="280416"/>
                  <a:pt x="1915731" y="269748"/>
                </a:cubicBezTo>
                <a:cubicBezTo>
                  <a:pt x="1796859" y="259080"/>
                  <a:pt x="1556067" y="178308"/>
                  <a:pt x="1440243" y="141732"/>
                </a:cubicBezTo>
                <a:cubicBezTo>
                  <a:pt x="1324419" y="105156"/>
                  <a:pt x="1327467" y="64008"/>
                  <a:pt x="1220787" y="50292"/>
                </a:cubicBezTo>
                <a:cubicBezTo>
                  <a:pt x="1114107" y="36576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02471" y="79248"/>
                  <a:pt x="2400363" y="114300"/>
                </a:cubicBezTo>
                <a:cubicBezTo>
                  <a:pt x="2298255" y="149352"/>
                  <a:pt x="2234247" y="179832"/>
                  <a:pt x="2153475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820539" y="1105490"/>
            <a:ext cx="3215060" cy="386334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716164 w 3284220"/>
              <a:gd name="connsiteY58" fmla="*/ 608998 h 3863340"/>
              <a:gd name="connsiteX59" fmla="*/ 1716024 w 3284220"/>
              <a:gd name="connsiteY59" fmla="*/ 432816 h 3863340"/>
              <a:gd name="connsiteX60" fmla="*/ 1642872 w 3284220"/>
              <a:gd name="connsiteY60" fmla="*/ 286512 h 3863340"/>
              <a:gd name="connsiteX61" fmla="*/ 1551432 w 3284220"/>
              <a:gd name="connsiteY61" fmla="*/ 359664 h 3863340"/>
              <a:gd name="connsiteX62" fmla="*/ 1497240 w 3284220"/>
              <a:gd name="connsiteY62" fmla="*/ 608998 h 3863340"/>
              <a:gd name="connsiteX63" fmla="*/ 1313688 w 3284220"/>
              <a:gd name="connsiteY63" fmla="*/ 350520 h 3863340"/>
              <a:gd name="connsiteX64" fmla="*/ 1030224 w 3284220"/>
              <a:gd name="connsiteY64" fmla="*/ 85344 h 3863340"/>
              <a:gd name="connsiteX65" fmla="*/ 893064 w 3284220"/>
              <a:gd name="connsiteY65" fmla="*/ 112776 h 3863340"/>
              <a:gd name="connsiteX66" fmla="*/ 719328 w 3284220"/>
              <a:gd name="connsiteY66" fmla="*/ 249936 h 3863340"/>
              <a:gd name="connsiteX67" fmla="*/ 554736 w 3284220"/>
              <a:gd name="connsiteY67" fmla="*/ 259080 h 3863340"/>
              <a:gd name="connsiteX68" fmla="*/ 490728 w 3284220"/>
              <a:gd name="connsiteY68" fmla="*/ 167640 h 3863340"/>
              <a:gd name="connsiteX69" fmla="*/ 417576 w 3284220"/>
              <a:gd name="connsiteY69" fmla="*/ 121920 h 3863340"/>
              <a:gd name="connsiteX70" fmla="*/ 362712 w 3284220"/>
              <a:gd name="connsiteY70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789137 w 3284220"/>
              <a:gd name="connsiteY58" fmla="*/ 68043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2 w 3284220"/>
              <a:gd name="connsiteY58" fmla="*/ 751874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2 w 3284220"/>
              <a:gd name="connsiteY58" fmla="*/ 751874 h 3863340"/>
              <a:gd name="connsiteX59" fmla="*/ 1716162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3284220" h="3863340">
                <a:moveTo>
                  <a:pt x="362712" y="149352"/>
                </a:moveTo>
                <a:cubicBezTo>
                  <a:pt x="332232" y="164592"/>
                  <a:pt x="288036" y="158496"/>
                  <a:pt x="234696" y="213360"/>
                </a:cubicBezTo>
                <a:cubicBezTo>
                  <a:pt x="181356" y="268224"/>
                  <a:pt x="79248" y="381000"/>
                  <a:pt x="42672" y="478536"/>
                </a:cubicBezTo>
                <a:cubicBezTo>
                  <a:pt x="6096" y="576072"/>
                  <a:pt x="0" y="676656"/>
                  <a:pt x="15240" y="798576"/>
                </a:cubicBezTo>
                <a:cubicBezTo>
                  <a:pt x="30480" y="920496"/>
                  <a:pt x="115824" y="1091184"/>
                  <a:pt x="134112" y="1210056"/>
                </a:cubicBezTo>
                <a:cubicBezTo>
                  <a:pt x="152400" y="1328928"/>
                  <a:pt x="123444" y="1403604"/>
                  <a:pt x="124968" y="1511808"/>
                </a:cubicBezTo>
                <a:cubicBezTo>
                  <a:pt x="126492" y="1620012"/>
                  <a:pt x="117348" y="1807464"/>
                  <a:pt x="143256" y="1859280"/>
                </a:cubicBezTo>
                <a:cubicBezTo>
                  <a:pt x="169164" y="1911096"/>
                  <a:pt x="251460" y="1813560"/>
                  <a:pt x="280416" y="1822704"/>
                </a:cubicBezTo>
                <a:cubicBezTo>
                  <a:pt x="309372" y="1831848"/>
                  <a:pt x="301752" y="1882140"/>
                  <a:pt x="316992" y="1914144"/>
                </a:cubicBezTo>
                <a:cubicBezTo>
                  <a:pt x="332232" y="1946148"/>
                  <a:pt x="330708" y="1979676"/>
                  <a:pt x="371856" y="2014728"/>
                </a:cubicBezTo>
                <a:cubicBezTo>
                  <a:pt x="413004" y="2049780"/>
                  <a:pt x="534924" y="2068068"/>
                  <a:pt x="563880" y="2124456"/>
                </a:cubicBezTo>
                <a:cubicBezTo>
                  <a:pt x="592836" y="2180844"/>
                  <a:pt x="577596" y="2325624"/>
                  <a:pt x="545592" y="2353056"/>
                </a:cubicBezTo>
                <a:cubicBezTo>
                  <a:pt x="513588" y="2380488"/>
                  <a:pt x="429768" y="2281428"/>
                  <a:pt x="371856" y="2289048"/>
                </a:cubicBezTo>
                <a:cubicBezTo>
                  <a:pt x="313944" y="2296668"/>
                  <a:pt x="230124" y="2333244"/>
                  <a:pt x="198120" y="2398776"/>
                </a:cubicBezTo>
                <a:cubicBezTo>
                  <a:pt x="166116" y="2464308"/>
                  <a:pt x="188976" y="2619756"/>
                  <a:pt x="179832" y="2682240"/>
                </a:cubicBezTo>
                <a:cubicBezTo>
                  <a:pt x="170688" y="2744724"/>
                  <a:pt x="129540" y="2738628"/>
                  <a:pt x="143256" y="2773680"/>
                </a:cubicBezTo>
                <a:cubicBezTo>
                  <a:pt x="156972" y="2808732"/>
                  <a:pt x="233172" y="2837688"/>
                  <a:pt x="262128" y="2892552"/>
                </a:cubicBezTo>
                <a:cubicBezTo>
                  <a:pt x="291084" y="2947416"/>
                  <a:pt x="305739" y="3019109"/>
                  <a:pt x="316992" y="3102864"/>
                </a:cubicBezTo>
                <a:cubicBezTo>
                  <a:pt x="328245" y="3186619"/>
                  <a:pt x="297640" y="3326500"/>
                  <a:pt x="329644" y="3395080"/>
                </a:cubicBezTo>
                <a:cubicBezTo>
                  <a:pt x="361648" y="3463660"/>
                  <a:pt x="463881" y="3462463"/>
                  <a:pt x="509016" y="3514344"/>
                </a:cubicBezTo>
                <a:cubicBezTo>
                  <a:pt x="554151" y="3566225"/>
                  <a:pt x="562356" y="3686556"/>
                  <a:pt x="600456" y="3706368"/>
                </a:cubicBezTo>
                <a:cubicBezTo>
                  <a:pt x="638556" y="3726180"/>
                  <a:pt x="690372" y="3656076"/>
                  <a:pt x="737616" y="3633216"/>
                </a:cubicBezTo>
                <a:cubicBezTo>
                  <a:pt x="784860" y="3610356"/>
                  <a:pt x="839724" y="3592068"/>
                  <a:pt x="883920" y="3569208"/>
                </a:cubicBezTo>
                <a:cubicBezTo>
                  <a:pt x="928116" y="3546348"/>
                  <a:pt x="955548" y="3532632"/>
                  <a:pt x="1002792" y="3496056"/>
                </a:cubicBezTo>
                <a:cubicBezTo>
                  <a:pt x="1050036" y="3459480"/>
                  <a:pt x="1109301" y="3426113"/>
                  <a:pt x="1167384" y="3349752"/>
                </a:cubicBezTo>
                <a:cubicBezTo>
                  <a:pt x="1225467" y="3273391"/>
                  <a:pt x="1296314" y="3113680"/>
                  <a:pt x="1351290" y="3037890"/>
                </a:cubicBezTo>
                <a:cubicBezTo>
                  <a:pt x="1406266" y="2962100"/>
                  <a:pt x="1436428" y="2906920"/>
                  <a:pt x="1497240" y="2895014"/>
                </a:cubicBezTo>
                <a:cubicBezTo>
                  <a:pt x="1558052" y="2883108"/>
                  <a:pt x="1655352" y="2906920"/>
                  <a:pt x="1716164" y="2966452"/>
                </a:cubicBezTo>
                <a:cubicBezTo>
                  <a:pt x="1776976" y="3025984"/>
                  <a:pt x="1825560" y="3157841"/>
                  <a:pt x="1862113" y="3252204"/>
                </a:cubicBezTo>
                <a:cubicBezTo>
                  <a:pt x="1898666" y="3346567"/>
                  <a:pt x="1911060" y="3443222"/>
                  <a:pt x="1935480" y="3532632"/>
                </a:cubicBezTo>
                <a:cubicBezTo>
                  <a:pt x="1959900" y="3622042"/>
                  <a:pt x="1953768" y="3733800"/>
                  <a:pt x="2008632" y="3788664"/>
                </a:cubicBezTo>
                <a:cubicBezTo>
                  <a:pt x="2063496" y="3843528"/>
                  <a:pt x="2193036" y="3860292"/>
                  <a:pt x="2264664" y="3861816"/>
                </a:cubicBezTo>
                <a:cubicBezTo>
                  <a:pt x="2336292" y="3863340"/>
                  <a:pt x="2409444" y="3831336"/>
                  <a:pt x="2438400" y="3797808"/>
                </a:cubicBezTo>
                <a:cubicBezTo>
                  <a:pt x="2467356" y="3764280"/>
                  <a:pt x="2398776" y="3701796"/>
                  <a:pt x="2438400" y="3660648"/>
                </a:cubicBezTo>
                <a:cubicBezTo>
                  <a:pt x="2478024" y="3619500"/>
                  <a:pt x="2630424" y="3587496"/>
                  <a:pt x="2676144" y="3550920"/>
                </a:cubicBezTo>
                <a:cubicBezTo>
                  <a:pt x="2721864" y="3514344"/>
                  <a:pt x="2697480" y="3494532"/>
                  <a:pt x="2712720" y="3441192"/>
                </a:cubicBezTo>
                <a:cubicBezTo>
                  <a:pt x="2727960" y="3387852"/>
                  <a:pt x="2778252" y="3307080"/>
                  <a:pt x="2767584" y="3230880"/>
                </a:cubicBezTo>
                <a:cubicBezTo>
                  <a:pt x="2756916" y="3154680"/>
                  <a:pt x="2647188" y="3092196"/>
                  <a:pt x="2648712" y="2983992"/>
                </a:cubicBezTo>
                <a:cubicBezTo>
                  <a:pt x="2650236" y="2875788"/>
                  <a:pt x="2763012" y="2660904"/>
                  <a:pt x="2776728" y="2581656"/>
                </a:cubicBezTo>
                <a:cubicBezTo>
                  <a:pt x="2790444" y="2502408"/>
                  <a:pt x="2749296" y="2540508"/>
                  <a:pt x="2731008" y="2508504"/>
                </a:cubicBezTo>
                <a:cubicBezTo>
                  <a:pt x="2712720" y="2476500"/>
                  <a:pt x="2694432" y="2409444"/>
                  <a:pt x="2667000" y="2389632"/>
                </a:cubicBezTo>
                <a:cubicBezTo>
                  <a:pt x="2639568" y="2369820"/>
                  <a:pt x="2599944" y="2375916"/>
                  <a:pt x="2566416" y="2389632"/>
                </a:cubicBezTo>
                <a:cubicBezTo>
                  <a:pt x="2532888" y="2403348"/>
                  <a:pt x="2491740" y="2471928"/>
                  <a:pt x="2465832" y="2471928"/>
                </a:cubicBezTo>
                <a:cubicBezTo>
                  <a:pt x="2439924" y="2471928"/>
                  <a:pt x="2397252" y="2439924"/>
                  <a:pt x="2410968" y="2389632"/>
                </a:cubicBezTo>
                <a:cubicBezTo>
                  <a:pt x="2424684" y="2339340"/>
                  <a:pt x="2519172" y="2226564"/>
                  <a:pt x="2548128" y="2170176"/>
                </a:cubicBezTo>
                <a:cubicBezTo>
                  <a:pt x="2577084" y="2113788"/>
                  <a:pt x="2566416" y="2097024"/>
                  <a:pt x="2584704" y="2051304"/>
                </a:cubicBezTo>
                <a:cubicBezTo>
                  <a:pt x="2602992" y="2005584"/>
                  <a:pt x="2636520" y="1935480"/>
                  <a:pt x="2657856" y="1895856"/>
                </a:cubicBezTo>
                <a:cubicBezTo>
                  <a:pt x="2679192" y="1856232"/>
                  <a:pt x="2656332" y="1816608"/>
                  <a:pt x="2712720" y="1813560"/>
                </a:cubicBezTo>
                <a:cubicBezTo>
                  <a:pt x="2769108" y="1810512"/>
                  <a:pt x="2921508" y="1869948"/>
                  <a:pt x="2996184" y="1877568"/>
                </a:cubicBezTo>
                <a:cubicBezTo>
                  <a:pt x="3070860" y="1885188"/>
                  <a:pt x="3115056" y="1905000"/>
                  <a:pt x="3160776" y="1859280"/>
                </a:cubicBezTo>
                <a:cubicBezTo>
                  <a:pt x="3206496" y="1813560"/>
                  <a:pt x="3256788" y="1705356"/>
                  <a:pt x="3270504" y="1603248"/>
                </a:cubicBezTo>
                <a:cubicBezTo>
                  <a:pt x="3284220" y="1501140"/>
                  <a:pt x="3247644" y="1368552"/>
                  <a:pt x="3243072" y="1246632"/>
                </a:cubicBezTo>
                <a:cubicBezTo>
                  <a:pt x="3238500" y="1124712"/>
                  <a:pt x="3259836" y="1004316"/>
                  <a:pt x="3243072" y="871728"/>
                </a:cubicBezTo>
                <a:cubicBezTo>
                  <a:pt x="3226308" y="739140"/>
                  <a:pt x="3182112" y="559308"/>
                  <a:pt x="3142488" y="451104"/>
                </a:cubicBezTo>
                <a:cubicBezTo>
                  <a:pt x="3102864" y="342900"/>
                  <a:pt x="3093720" y="292608"/>
                  <a:pt x="3005328" y="222504"/>
                </a:cubicBezTo>
                <a:cubicBezTo>
                  <a:pt x="2916936" y="152400"/>
                  <a:pt x="2735580" y="60960"/>
                  <a:pt x="2612136" y="30480"/>
                </a:cubicBezTo>
                <a:cubicBezTo>
                  <a:pt x="2488692" y="0"/>
                  <a:pt x="2372868" y="15240"/>
                  <a:pt x="2264664" y="39624"/>
                </a:cubicBezTo>
                <a:cubicBezTo>
                  <a:pt x="2156460" y="64008"/>
                  <a:pt x="2030004" y="58076"/>
                  <a:pt x="1962912" y="176784"/>
                </a:cubicBezTo>
                <a:cubicBezTo>
                  <a:pt x="1895820" y="295492"/>
                  <a:pt x="1903237" y="679838"/>
                  <a:pt x="1862112" y="751874"/>
                </a:cubicBezTo>
                <a:cubicBezTo>
                  <a:pt x="1820987" y="823910"/>
                  <a:pt x="1740510" y="662174"/>
                  <a:pt x="1716162" y="608998"/>
                </a:cubicBezTo>
                <a:cubicBezTo>
                  <a:pt x="1691814" y="555822"/>
                  <a:pt x="1728239" y="486564"/>
                  <a:pt x="1716024" y="432816"/>
                </a:cubicBezTo>
                <a:cubicBezTo>
                  <a:pt x="1703809" y="379068"/>
                  <a:pt x="1670304" y="298704"/>
                  <a:pt x="1642872" y="286512"/>
                </a:cubicBezTo>
                <a:cubicBezTo>
                  <a:pt x="1615440" y="274320"/>
                  <a:pt x="1575704" y="305916"/>
                  <a:pt x="1551432" y="359664"/>
                </a:cubicBezTo>
                <a:cubicBezTo>
                  <a:pt x="1527160" y="413412"/>
                  <a:pt x="1536864" y="610522"/>
                  <a:pt x="1497240" y="608998"/>
                </a:cubicBezTo>
                <a:cubicBezTo>
                  <a:pt x="1457616" y="607474"/>
                  <a:pt x="1391524" y="437796"/>
                  <a:pt x="1313688" y="350520"/>
                </a:cubicBezTo>
                <a:cubicBezTo>
                  <a:pt x="1235852" y="263244"/>
                  <a:pt x="1100328" y="124968"/>
                  <a:pt x="1030224" y="85344"/>
                </a:cubicBezTo>
                <a:cubicBezTo>
                  <a:pt x="960120" y="45720"/>
                  <a:pt x="944880" y="85344"/>
                  <a:pt x="893064" y="112776"/>
                </a:cubicBezTo>
                <a:cubicBezTo>
                  <a:pt x="841248" y="140208"/>
                  <a:pt x="775716" y="225552"/>
                  <a:pt x="719328" y="249936"/>
                </a:cubicBezTo>
                <a:cubicBezTo>
                  <a:pt x="662940" y="274320"/>
                  <a:pt x="592836" y="272796"/>
                  <a:pt x="554736" y="259080"/>
                </a:cubicBezTo>
                <a:cubicBezTo>
                  <a:pt x="516636" y="245364"/>
                  <a:pt x="513588" y="190500"/>
                  <a:pt x="490728" y="167640"/>
                </a:cubicBezTo>
                <a:cubicBezTo>
                  <a:pt x="467868" y="144780"/>
                  <a:pt x="443484" y="123444"/>
                  <a:pt x="417576" y="121920"/>
                </a:cubicBezTo>
                <a:cubicBezTo>
                  <a:pt x="391668" y="120396"/>
                  <a:pt x="393192" y="134112"/>
                  <a:pt x="362712" y="14935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118745">
            <a:off x="3378931" y="1733095"/>
            <a:ext cx="768998" cy="661644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595768">
            <a:off x="3414315" y="1692853"/>
            <a:ext cx="639646" cy="7139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4" name="Freeform 13"/>
          <p:cNvSpPr/>
          <p:nvPr/>
        </p:nvSpPr>
        <p:spPr>
          <a:xfrm>
            <a:off x="2957526" y="3440464"/>
            <a:ext cx="480060" cy="545592"/>
          </a:xfrm>
          <a:custGeom>
            <a:avLst/>
            <a:gdLst>
              <a:gd name="connsiteX0" fmla="*/ 461772 w 480060"/>
              <a:gd name="connsiteY0" fmla="*/ 89916 h 545592"/>
              <a:gd name="connsiteX1" fmla="*/ 397764 w 480060"/>
              <a:gd name="connsiteY1" fmla="*/ 35052 h 545592"/>
              <a:gd name="connsiteX2" fmla="*/ 251460 w 480060"/>
              <a:gd name="connsiteY2" fmla="*/ 16764 h 545592"/>
              <a:gd name="connsiteX3" fmla="*/ 214884 w 480060"/>
              <a:gd name="connsiteY3" fmla="*/ 135636 h 545592"/>
              <a:gd name="connsiteX4" fmla="*/ 105156 w 480060"/>
              <a:gd name="connsiteY4" fmla="*/ 263652 h 545592"/>
              <a:gd name="connsiteX5" fmla="*/ 41148 w 480060"/>
              <a:gd name="connsiteY5" fmla="*/ 437388 h 545592"/>
              <a:gd name="connsiteX6" fmla="*/ 13716 w 480060"/>
              <a:gd name="connsiteY6" fmla="*/ 437388 h 545592"/>
              <a:gd name="connsiteX7" fmla="*/ 123444 w 480060"/>
              <a:gd name="connsiteY7" fmla="*/ 528828 h 545592"/>
              <a:gd name="connsiteX8" fmla="*/ 114300 w 480060"/>
              <a:gd name="connsiteY8" fmla="*/ 336804 h 545592"/>
              <a:gd name="connsiteX9" fmla="*/ 288036 w 480060"/>
              <a:gd name="connsiteY9" fmla="*/ 190500 h 545592"/>
              <a:gd name="connsiteX10" fmla="*/ 461772 w 480060"/>
              <a:gd name="connsiteY10" fmla="*/ 89916 h 545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80060" h="545592">
                <a:moveTo>
                  <a:pt x="461772" y="89916"/>
                </a:moveTo>
                <a:cubicBezTo>
                  <a:pt x="480060" y="64008"/>
                  <a:pt x="432816" y="47244"/>
                  <a:pt x="397764" y="35052"/>
                </a:cubicBezTo>
                <a:cubicBezTo>
                  <a:pt x="362712" y="22860"/>
                  <a:pt x="281940" y="0"/>
                  <a:pt x="251460" y="16764"/>
                </a:cubicBezTo>
                <a:cubicBezTo>
                  <a:pt x="220980" y="33528"/>
                  <a:pt x="239268" y="94488"/>
                  <a:pt x="214884" y="135636"/>
                </a:cubicBezTo>
                <a:cubicBezTo>
                  <a:pt x="190500" y="176784"/>
                  <a:pt x="134112" y="213360"/>
                  <a:pt x="105156" y="263652"/>
                </a:cubicBezTo>
                <a:cubicBezTo>
                  <a:pt x="76200" y="313944"/>
                  <a:pt x="56388" y="408432"/>
                  <a:pt x="41148" y="437388"/>
                </a:cubicBezTo>
                <a:cubicBezTo>
                  <a:pt x="25908" y="466344"/>
                  <a:pt x="0" y="422148"/>
                  <a:pt x="13716" y="437388"/>
                </a:cubicBezTo>
                <a:cubicBezTo>
                  <a:pt x="27432" y="452628"/>
                  <a:pt x="106680" y="545592"/>
                  <a:pt x="123444" y="528828"/>
                </a:cubicBezTo>
                <a:cubicBezTo>
                  <a:pt x="140208" y="512064"/>
                  <a:pt x="86868" y="393192"/>
                  <a:pt x="114300" y="336804"/>
                </a:cubicBezTo>
                <a:cubicBezTo>
                  <a:pt x="141732" y="280416"/>
                  <a:pt x="231648" y="231648"/>
                  <a:pt x="288036" y="190500"/>
                </a:cubicBezTo>
                <a:cubicBezTo>
                  <a:pt x="344424" y="149352"/>
                  <a:pt x="443484" y="115824"/>
                  <a:pt x="461772" y="8991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9" name="Freeform 18"/>
          <p:cNvSpPr/>
          <p:nvPr/>
        </p:nvSpPr>
        <p:spPr>
          <a:xfrm>
            <a:off x="5107890" y="3966244"/>
            <a:ext cx="298704" cy="822960"/>
          </a:xfrm>
          <a:custGeom>
            <a:avLst/>
            <a:gdLst>
              <a:gd name="connsiteX0" fmla="*/ 57912 w 298704"/>
              <a:gd name="connsiteY0" fmla="*/ 798576 h 822960"/>
              <a:gd name="connsiteX1" fmla="*/ 158496 w 298704"/>
              <a:gd name="connsiteY1" fmla="*/ 743712 h 822960"/>
              <a:gd name="connsiteX2" fmla="*/ 231648 w 298704"/>
              <a:gd name="connsiteY2" fmla="*/ 725424 h 822960"/>
              <a:gd name="connsiteX3" fmla="*/ 222504 w 298704"/>
              <a:gd name="connsiteY3" fmla="*/ 688848 h 822960"/>
              <a:gd name="connsiteX4" fmla="*/ 167640 w 298704"/>
              <a:gd name="connsiteY4" fmla="*/ 624840 h 822960"/>
              <a:gd name="connsiteX5" fmla="*/ 85344 w 298704"/>
              <a:gd name="connsiteY5" fmla="*/ 496824 h 822960"/>
              <a:gd name="connsiteX6" fmla="*/ 94488 w 298704"/>
              <a:gd name="connsiteY6" fmla="*/ 323088 h 822960"/>
              <a:gd name="connsiteX7" fmla="*/ 176784 w 298704"/>
              <a:gd name="connsiteY7" fmla="*/ 231648 h 822960"/>
              <a:gd name="connsiteX8" fmla="*/ 268224 w 298704"/>
              <a:gd name="connsiteY8" fmla="*/ 185928 h 822960"/>
              <a:gd name="connsiteX9" fmla="*/ 295656 w 298704"/>
              <a:gd name="connsiteY9" fmla="*/ 112776 h 822960"/>
              <a:gd name="connsiteX10" fmla="*/ 249936 w 298704"/>
              <a:gd name="connsiteY10" fmla="*/ 21336 h 822960"/>
              <a:gd name="connsiteX11" fmla="*/ 39624 w 298704"/>
              <a:gd name="connsiteY11" fmla="*/ 240792 h 822960"/>
              <a:gd name="connsiteX12" fmla="*/ 12192 w 298704"/>
              <a:gd name="connsiteY12" fmla="*/ 597408 h 822960"/>
              <a:gd name="connsiteX13" fmla="*/ 57912 w 298704"/>
              <a:gd name="connsiteY13" fmla="*/ 798576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98704" h="822960">
                <a:moveTo>
                  <a:pt x="57912" y="798576"/>
                </a:moveTo>
                <a:cubicBezTo>
                  <a:pt x="82296" y="822960"/>
                  <a:pt x="129540" y="755904"/>
                  <a:pt x="158496" y="743712"/>
                </a:cubicBezTo>
                <a:cubicBezTo>
                  <a:pt x="187452" y="731520"/>
                  <a:pt x="220980" y="734568"/>
                  <a:pt x="231648" y="725424"/>
                </a:cubicBezTo>
                <a:cubicBezTo>
                  <a:pt x="242316" y="716280"/>
                  <a:pt x="233172" y="705612"/>
                  <a:pt x="222504" y="688848"/>
                </a:cubicBezTo>
                <a:cubicBezTo>
                  <a:pt x="211836" y="672084"/>
                  <a:pt x="190500" y="656844"/>
                  <a:pt x="167640" y="624840"/>
                </a:cubicBezTo>
                <a:cubicBezTo>
                  <a:pt x="144780" y="592836"/>
                  <a:pt x="97536" y="547116"/>
                  <a:pt x="85344" y="496824"/>
                </a:cubicBezTo>
                <a:cubicBezTo>
                  <a:pt x="73152" y="446532"/>
                  <a:pt x="79248" y="367284"/>
                  <a:pt x="94488" y="323088"/>
                </a:cubicBezTo>
                <a:cubicBezTo>
                  <a:pt x="109728" y="278892"/>
                  <a:pt x="147828" y="254508"/>
                  <a:pt x="176784" y="231648"/>
                </a:cubicBezTo>
                <a:cubicBezTo>
                  <a:pt x="205740" y="208788"/>
                  <a:pt x="248412" y="205740"/>
                  <a:pt x="268224" y="185928"/>
                </a:cubicBezTo>
                <a:cubicBezTo>
                  <a:pt x="288036" y="166116"/>
                  <a:pt x="298704" y="140208"/>
                  <a:pt x="295656" y="112776"/>
                </a:cubicBezTo>
                <a:cubicBezTo>
                  <a:pt x="292608" y="85344"/>
                  <a:pt x="292608" y="0"/>
                  <a:pt x="249936" y="21336"/>
                </a:cubicBezTo>
                <a:cubicBezTo>
                  <a:pt x="207264" y="42672"/>
                  <a:pt x="79248" y="144780"/>
                  <a:pt x="39624" y="240792"/>
                </a:cubicBezTo>
                <a:cubicBezTo>
                  <a:pt x="0" y="336804"/>
                  <a:pt x="7620" y="505968"/>
                  <a:pt x="12192" y="597408"/>
                </a:cubicBezTo>
                <a:cubicBezTo>
                  <a:pt x="16764" y="688848"/>
                  <a:pt x="33528" y="774192"/>
                  <a:pt x="57912" y="7985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306956"/>
            <a:ext cx="790860" cy="1264920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90860" h="1264920">
                <a:moveTo>
                  <a:pt x="528732" y="118872"/>
                </a:moveTo>
                <a:cubicBezTo>
                  <a:pt x="521112" y="163068"/>
                  <a:pt x="502538" y="198883"/>
                  <a:pt x="492156" y="274320"/>
                </a:cubicBezTo>
                <a:cubicBezTo>
                  <a:pt x="481774" y="349757"/>
                  <a:pt x="494537" y="557686"/>
                  <a:pt x="466438" y="571496"/>
                </a:cubicBezTo>
                <a:cubicBezTo>
                  <a:pt x="438339" y="585306"/>
                  <a:pt x="371187" y="392901"/>
                  <a:pt x="323562" y="357182"/>
                </a:cubicBezTo>
                <a:cubicBezTo>
                  <a:pt x="275937" y="321463"/>
                  <a:pt x="204499" y="309557"/>
                  <a:pt x="180686" y="357182"/>
                </a:cubicBezTo>
                <a:cubicBezTo>
                  <a:pt x="156873" y="404807"/>
                  <a:pt x="209546" y="543968"/>
                  <a:pt x="180686" y="642934"/>
                </a:cubicBezTo>
                <a:cubicBezTo>
                  <a:pt x="151826" y="741900"/>
                  <a:pt x="15048" y="861536"/>
                  <a:pt x="7524" y="950976"/>
                </a:cubicBezTo>
                <a:cubicBezTo>
                  <a:pt x="0" y="1040416"/>
                  <a:pt x="56292" y="1129284"/>
                  <a:pt x="135540" y="1179576"/>
                </a:cubicBezTo>
                <a:cubicBezTo>
                  <a:pt x="214788" y="1229868"/>
                  <a:pt x="380904" y="1264920"/>
                  <a:pt x="483012" y="1252728"/>
                </a:cubicBezTo>
                <a:cubicBezTo>
                  <a:pt x="585120" y="1240536"/>
                  <a:pt x="705516" y="1193292"/>
                  <a:pt x="748188" y="1106424"/>
                </a:cubicBezTo>
                <a:cubicBezTo>
                  <a:pt x="790860" y="1019556"/>
                  <a:pt x="758856" y="848868"/>
                  <a:pt x="739044" y="731520"/>
                </a:cubicBezTo>
                <a:cubicBezTo>
                  <a:pt x="719232" y="614172"/>
                  <a:pt x="647604" y="512064"/>
                  <a:pt x="629316" y="402336"/>
                </a:cubicBezTo>
                <a:cubicBezTo>
                  <a:pt x="611028" y="292608"/>
                  <a:pt x="644556" y="138684"/>
                  <a:pt x="629316" y="73152"/>
                </a:cubicBezTo>
                <a:cubicBezTo>
                  <a:pt x="614076" y="7620"/>
                  <a:pt x="557688" y="0"/>
                  <a:pt x="537876" y="9144"/>
                </a:cubicBezTo>
                <a:cubicBezTo>
                  <a:pt x="518064" y="18288"/>
                  <a:pt x="536352" y="74676"/>
                  <a:pt x="528732" y="11887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" name="TextBox 12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Growth of the Septum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Secundum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285720" y="1142984"/>
            <a:ext cx="221457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Secundum</a:t>
            </a:r>
            <a:endParaRPr lang="en-AU" sz="2000" b="1" dirty="0" smtClean="0">
              <a:latin typeface="Arial" pitchFamily="34" charset="0"/>
              <a:cs typeface="Arial" pitchFamily="34" charset="0"/>
            </a:endParaRPr>
          </a:p>
        </p:txBody>
      </p:sp>
      <p:cxnSp>
        <p:nvCxnSpPr>
          <p:cNvPr id="17" name="Straight Connector 16"/>
          <p:cNvCxnSpPr/>
          <p:nvPr/>
        </p:nvCxnSpPr>
        <p:spPr>
          <a:xfrm rot="10800000">
            <a:off x="1428728" y="1357300"/>
            <a:ext cx="2786082" cy="142874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428596" y="2071678"/>
            <a:ext cx="2786082" cy="584775"/>
          </a:xfrm>
          <a:prstGeom prst="wedgeRectCallout">
            <a:avLst>
              <a:gd name="adj1" fmla="val -22279"/>
              <a:gd name="adj2" fmla="val -65928"/>
            </a:avLst>
          </a:prstGeom>
          <a:solidFill>
            <a:srgbClr val="FF0000">
              <a:alpha val="40000"/>
            </a:srgbClr>
          </a:solidFill>
          <a:ln>
            <a:solidFill>
              <a:srgbClr val="FF0000"/>
            </a:solidFill>
          </a:ln>
        </p:spPr>
        <p:txBody>
          <a:bodyPr wrap="square" rtlCol="0">
            <a:spAutoFit/>
          </a:bodyPr>
          <a:lstStyle/>
          <a:p>
            <a:r>
              <a:rPr lang="en-AU" sz="1600" b="1" dirty="0" smtClean="0">
                <a:latin typeface="Arial" pitchFamily="34" charset="0"/>
                <a:cs typeface="Arial" pitchFamily="34" charset="0"/>
              </a:rPr>
              <a:t>Forms as a superior </a:t>
            </a:r>
            <a:r>
              <a:rPr lang="en-AU" sz="1600" b="1" dirty="0" err="1" smtClean="0">
                <a:latin typeface="Arial" pitchFamily="34" charset="0"/>
                <a:cs typeface="Arial" pitchFamily="34" charset="0"/>
              </a:rPr>
              <a:t>interarterial</a:t>
            </a:r>
            <a:r>
              <a:rPr lang="en-AU" sz="1600" b="1" dirty="0" smtClean="0">
                <a:latin typeface="Arial" pitchFamily="34" charset="0"/>
                <a:cs typeface="Arial" pitchFamily="34" charset="0"/>
              </a:rPr>
              <a:t> fold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15575" h="4609527">
                <a:moveTo>
                  <a:pt x="2153475" y="205740"/>
                </a:moveTo>
                <a:cubicBezTo>
                  <a:pt x="2072703" y="231648"/>
                  <a:pt x="2034603" y="280416"/>
                  <a:pt x="1915731" y="269748"/>
                </a:cubicBezTo>
                <a:cubicBezTo>
                  <a:pt x="1796859" y="259080"/>
                  <a:pt x="1556067" y="178308"/>
                  <a:pt x="1440243" y="141732"/>
                </a:cubicBezTo>
                <a:cubicBezTo>
                  <a:pt x="1324419" y="105156"/>
                  <a:pt x="1327467" y="64008"/>
                  <a:pt x="1220787" y="50292"/>
                </a:cubicBezTo>
                <a:cubicBezTo>
                  <a:pt x="1114107" y="36576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02471" y="79248"/>
                  <a:pt x="2400363" y="114300"/>
                </a:cubicBezTo>
                <a:cubicBezTo>
                  <a:pt x="2298255" y="149352"/>
                  <a:pt x="2234247" y="179832"/>
                  <a:pt x="2153475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820539" y="1105490"/>
            <a:ext cx="3215060" cy="386334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716164 w 3284220"/>
              <a:gd name="connsiteY58" fmla="*/ 608998 h 3863340"/>
              <a:gd name="connsiteX59" fmla="*/ 1716024 w 3284220"/>
              <a:gd name="connsiteY59" fmla="*/ 432816 h 3863340"/>
              <a:gd name="connsiteX60" fmla="*/ 1642872 w 3284220"/>
              <a:gd name="connsiteY60" fmla="*/ 286512 h 3863340"/>
              <a:gd name="connsiteX61" fmla="*/ 1551432 w 3284220"/>
              <a:gd name="connsiteY61" fmla="*/ 359664 h 3863340"/>
              <a:gd name="connsiteX62" fmla="*/ 1497240 w 3284220"/>
              <a:gd name="connsiteY62" fmla="*/ 608998 h 3863340"/>
              <a:gd name="connsiteX63" fmla="*/ 1313688 w 3284220"/>
              <a:gd name="connsiteY63" fmla="*/ 350520 h 3863340"/>
              <a:gd name="connsiteX64" fmla="*/ 1030224 w 3284220"/>
              <a:gd name="connsiteY64" fmla="*/ 85344 h 3863340"/>
              <a:gd name="connsiteX65" fmla="*/ 893064 w 3284220"/>
              <a:gd name="connsiteY65" fmla="*/ 112776 h 3863340"/>
              <a:gd name="connsiteX66" fmla="*/ 719328 w 3284220"/>
              <a:gd name="connsiteY66" fmla="*/ 249936 h 3863340"/>
              <a:gd name="connsiteX67" fmla="*/ 554736 w 3284220"/>
              <a:gd name="connsiteY67" fmla="*/ 259080 h 3863340"/>
              <a:gd name="connsiteX68" fmla="*/ 490728 w 3284220"/>
              <a:gd name="connsiteY68" fmla="*/ 167640 h 3863340"/>
              <a:gd name="connsiteX69" fmla="*/ 417576 w 3284220"/>
              <a:gd name="connsiteY69" fmla="*/ 121920 h 3863340"/>
              <a:gd name="connsiteX70" fmla="*/ 362712 w 3284220"/>
              <a:gd name="connsiteY70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789137 w 3284220"/>
              <a:gd name="connsiteY58" fmla="*/ 68043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2 w 3284220"/>
              <a:gd name="connsiteY58" fmla="*/ 751874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2 w 3284220"/>
              <a:gd name="connsiteY58" fmla="*/ 751874 h 3863340"/>
              <a:gd name="connsiteX59" fmla="*/ 1716162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3284220" h="3863340">
                <a:moveTo>
                  <a:pt x="362712" y="149352"/>
                </a:moveTo>
                <a:cubicBezTo>
                  <a:pt x="332232" y="164592"/>
                  <a:pt x="288036" y="158496"/>
                  <a:pt x="234696" y="213360"/>
                </a:cubicBezTo>
                <a:cubicBezTo>
                  <a:pt x="181356" y="268224"/>
                  <a:pt x="79248" y="381000"/>
                  <a:pt x="42672" y="478536"/>
                </a:cubicBezTo>
                <a:cubicBezTo>
                  <a:pt x="6096" y="576072"/>
                  <a:pt x="0" y="676656"/>
                  <a:pt x="15240" y="798576"/>
                </a:cubicBezTo>
                <a:cubicBezTo>
                  <a:pt x="30480" y="920496"/>
                  <a:pt x="115824" y="1091184"/>
                  <a:pt x="134112" y="1210056"/>
                </a:cubicBezTo>
                <a:cubicBezTo>
                  <a:pt x="152400" y="1328928"/>
                  <a:pt x="123444" y="1403604"/>
                  <a:pt x="124968" y="1511808"/>
                </a:cubicBezTo>
                <a:cubicBezTo>
                  <a:pt x="126492" y="1620012"/>
                  <a:pt x="117348" y="1807464"/>
                  <a:pt x="143256" y="1859280"/>
                </a:cubicBezTo>
                <a:cubicBezTo>
                  <a:pt x="169164" y="1911096"/>
                  <a:pt x="251460" y="1813560"/>
                  <a:pt x="280416" y="1822704"/>
                </a:cubicBezTo>
                <a:cubicBezTo>
                  <a:pt x="309372" y="1831848"/>
                  <a:pt x="301752" y="1882140"/>
                  <a:pt x="316992" y="1914144"/>
                </a:cubicBezTo>
                <a:cubicBezTo>
                  <a:pt x="332232" y="1946148"/>
                  <a:pt x="330708" y="1979676"/>
                  <a:pt x="371856" y="2014728"/>
                </a:cubicBezTo>
                <a:cubicBezTo>
                  <a:pt x="413004" y="2049780"/>
                  <a:pt x="534924" y="2068068"/>
                  <a:pt x="563880" y="2124456"/>
                </a:cubicBezTo>
                <a:cubicBezTo>
                  <a:pt x="592836" y="2180844"/>
                  <a:pt x="577596" y="2325624"/>
                  <a:pt x="545592" y="2353056"/>
                </a:cubicBezTo>
                <a:cubicBezTo>
                  <a:pt x="513588" y="2380488"/>
                  <a:pt x="429768" y="2281428"/>
                  <a:pt x="371856" y="2289048"/>
                </a:cubicBezTo>
                <a:cubicBezTo>
                  <a:pt x="313944" y="2296668"/>
                  <a:pt x="230124" y="2333244"/>
                  <a:pt x="198120" y="2398776"/>
                </a:cubicBezTo>
                <a:cubicBezTo>
                  <a:pt x="166116" y="2464308"/>
                  <a:pt x="188976" y="2619756"/>
                  <a:pt x="179832" y="2682240"/>
                </a:cubicBezTo>
                <a:cubicBezTo>
                  <a:pt x="170688" y="2744724"/>
                  <a:pt x="129540" y="2738628"/>
                  <a:pt x="143256" y="2773680"/>
                </a:cubicBezTo>
                <a:cubicBezTo>
                  <a:pt x="156972" y="2808732"/>
                  <a:pt x="233172" y="2837688"/>
                  <a:pt x="262128" y="2892552"/>
                </a:cubicBezTo>
                <a:cubicBezTo>
                  <a:pt x="291084" y="2947416"/>
                  <a:pt x="305739" y="3019109"/>
                  <a:pt x="316992" y="3102864"/>
                </a:cubicBezTo>
                <a:cubicBezTo>
                  <a:pt x="328245" y="3186619"/>
                  <a:pt x="297640" y="3326500"/>
                  <a:pt x="329644" y="3395080"/>
                </a:cubicBezTo>
                <a:cubicBezTo>
                  <a:pt x="361648" y="3463660"/>
                  <a:pt x="463881" y="3462463"/>
                  <a:pt x="509016" y="3514344"/>
                </a:cubicBezTo>
                <a:cubicBezTo>
                  <a:pt x="554151" y="3566225"/>
                  <a:pt x="562356" y="3686556"/>
                  <a:pt x="600456" y="3706368"/>
                </a:cubicBezTo>
                <a:cubicBezTo>
                  <a:pt x="638556" y="3726180"/>
                  <a:pt x="690372" y="3656076"/>
                  <a:pt x="737616" y="3633216"/>
                </a:cubicBezTo>
                <a:cubicBezTo>
                  <a:pt x="784860" y="3610356"/>
                  <a:pt x="839724" y="3592068"/>
                  <a:pt x="883920" y="3569208"/>
                </a:cubicBezTo>
                <a:cubicBezTo>
                  <a:pt x="928116" y="3546348"/>
                  <a:pt x="955548" y="3532632"/>
                  <a:pt x="1002792" y="3496056"/>
                </a:cubicBezTo>
                <a:cubicBezTo>
                  <a:pt x="1050036" y="3459480"/>
                  <a:pt x="1109301" y="3426113"/>
                  <a:pt x="1167384" y="3349752"/>
                </a:cubicBezTo>
                <a:cubicBezTo>
                  <a:pt x="1225467" y="3273391"/>
                  <a:pt x="1296314" y="3113680"/>
                  <a:pt x="1351290" y="3037890"/>
                </a:cubicBezTo>
                <a:cubicBezTo>
                  <a:pt x="1406266" y="2962100"/>
                  <a:pt x="1436428" y="2906920"/>
                  <a:pt x="1497240" y="2895014"/>
                </a:cubicBezTo>
                <a:cubicBezTo>
                  <a:pt x="1558052" y="2883108"/>
                  <a:pt x="1655352" y="2906920"/>
                  <a:pt x="1716164" y="2966452"/>
                </a:cubicBezTo>
                <a:cubicBezTo>
                  <a:pt x="1776976" y="3025984"/>
                  <a:pt x="1825560" y="3157841"/>
                  <a:pt x="1862113" y="3252204"/>
                </a:cubicBezTo>
                <a:cubicBezTo>
                  <a:pt x="1898666" y="3346567"/>
                  <a:pt x="1911060" y="3443222"/>
                  <a:pt x="1935480" y="3532632"/>
                </a:cubicBezTo>
                <a:cubicBezTo>
                  <a:pt x="1959900" y="3622042"/>
                  <a:pt x="1953768" y="3733800"/>
                  <a:pt x="2008632" y="3788664"/>
                </a:cubicBezTo>
                <a:cubicBezTo>
                  <a:pt x="2063496" y="3843528"/>
                  <a:pt x="2193036" y="3860292"/>
                  <a:pt x="2264664" y="3861816"/>
                </a:cubicBezTo>
                <a:cubicBezTo>
                  <a:pt x="2336292" y="3863340"/>
                  <a:pt x="2409444" y="3831336"/>
                  <a:pt x="2438400" y="3797808"/>
                </a:cubicBezTo>
                <a:cubicBezTo>
                  <a:pt x="2467356" y="3764280"/>
                  <a:pt x="2398776" y="3701796"/>
                  <a:pt x="2438400" y="3660648"/>
                </a:cubicBezTo>
                <a:cubicBezTo>
                  <a:pt x="2478024" y="3619500"/>
                  <a:pt x="2630424" y="3587496"/>
                  <a:pt x="2676144" y="3550920"/>
                </a:cubicBezTo>
                <a:cubicBezTo>
                  <a:pt x="2721864" y="3514344"/>
                  <a:pt x="2697480" y="3494532"/>
                  <a:pt x="2712720" y="3441192"/>
                </a:cubicBezTo>
                <a:cubicBezTo>
                  <a:pt x="2727960" y="3387852"/>
                  <a:pt x="2778252" y="3307080"/>
                  <a:pt x="2767584" y="3230880"/>
                </a:cubicBezTo>
                <a:cubicBezTo>
                  <a:pt x="2756916" y="3154680"/>
                  <a:pt x="2647188" y="3092196"/>
                  <a:pt x="2648712" y="2983992"/>
                </a:cubicBezTo>
                <a:cubicBezTo>
                  <a:pt x="2650236" y="2875788"/>
                  <a:pt x="2763012" y="2660904"/>
                  <a:pt x="2776728" y="2581656"/>
                </a:cubicBezTo>
                <a:cubicBezTo>
                  <a:pt x="2790444" y="2502408"/>
                  <a:pt x="2749296" y="2540508"/>
                  <a:pt x="2731008" y="2508504"/>
                </a:cubicBezTo>
                <a:cubicBezTo>
                  <a:pt x="2712720" y="2476500"/>
                  <a:pt x="2694432" y="2409444"/>
                  <a:pt x="2667000" y="2389632"/>
                </a:cubicBezTo>
                <a:cubicBezTo>
                  <a:pt x="2639568" y="2369820"/>
                  <a:pt x="2599944" y="2375916"/>
                  <a:pt x="2566416" y="2389632"/>
                </a:cubicBezTo>
                <a:cubicBezTo>
                  <a:pt x="2532888" y="2403348"/>
                  <a:pt x="2491740" y="2471928"/>
                  <a:pt x="2465832" y="2471928"/>
                </a:cubicBezTo>
                <a:cubicBezTo>
                  <a:pt x="2439924" y="2471928"/>
                  <a:pt x="2397252" y="2439924"/>
                  <a:pt x="2410968" y="2389632"/>
                </a:cubicBezTo>
                <a:cubicBezTo>
                  <a:pt x="2424684" y="2339340"/>
                  <a:pt x="2519172" y="2226564"/>
                  <a:pt x="2548128" y="2170176"/>
                </a:cubicBezTo>
                <a:cubicBezTo>
                  <a:pt x="2577084" y="2113788"/>
                  <a:pt x="2566416" y="2097024"/>
                  <a:pt x="2584704" y="2051304"/>
                </a:cubicBezTo>
                <a:cubicBezTo>
                  <a:pt x="2602992" y="2005584"/>
                  <a:pt x="2636520" y="1935480"/>
                  <a:pt x="2657856" y="1895856"/>
                </a:cubicBezTo>
                <a:cubicBezTo>
                  <a:pt x="2679192" y="1856232"/>
                  <a:pt x="2656332" y="1816608"/>
                  <a:pt x="2712720" y="1813560"/>
                </a:cubicBezTo>
                <a:cubicBezTo>
                  <a:pt x="2769108" y="1810512"/>
                  <a:pt x="2921508" y="1869948"/>
                  <a:pt x="2996184" y="1877568"/>
                </a:cubicBezTo>
                <a:cubicBezTo>
                  <a:pt x="3070860" y="1885188"/>
                  <a:pt x="3115056" y="1905000"/>
                  <a:pt x="3160776" y="1859280"/>
                </a:cubicBezTo>
                <a:cubicBezTo>
                  <a:pt x="3206496" y="1813560"/>
                  <a:pt x="3256788" y="1705356"/>
                  <a:pt x="3270504" y="1603248"/>
                </a:cubicBezTo>
                <a:cubicBezTo>
                  <a:pt x="3284220" y="1501140"/>
                  <a:pt x="3247644" y="1368552"/>
                  <a:pt x="3243072" y="1246632"/>
                </a:cubicBezTo>
                <a:cubicBezTo>
                  <a:pt x="3238500" y="1124712"/>
                  <a:pt x="3259836" y="1004316"/>
                  <a:pt x="3243072" y="871728"/>
                </a:cubicBezTo>
                <a:cubicBezTo>
                  <a:pt x="3226308" y="739140"/>
                  <a:pt x="3182112" y="559308"/>
                  <a:pt x="3142488" y="451104"/>
                </a:cubicBezTo>
                <a:cubicBezTo>
                  <a:pt x="3102864" y="342900"/>
                  <a:pt x="3093720" y="292608"/>
                  <a:pt x="3005328" y="222504"/>
                </a:cubicBezTo>
                <a:cubicBezTo>
                  <a:pt x="2916936" y="152400"/>
                  <a:pt x="2735580" y="60960"/>
                  <a:pt x="2612136" y="30480"/>
                </a:cubicBezTo>
                <a:cubicBezTo>
                  <a:pt x="2488692" y="0"/>
                  <a:pt x="2372868" y="15240"/>
                  <a:pt x="2264664" y="39624"/>
                </a:cubicBezTo>
                <a:cubicBezTo>
                  <a:pt x="2156460" y="64008"/>
                  <a:pt x="2030004" y="58076"/>
                  <a:pt x="1962912" y="176784"/>
                </a:cubicBezTo>
                <a:cubicBezTo>
                  <a:pt x="1895820" y="295492"/>
                  <a:pt x="1903237" y="679838"/>
                  <a:pt x="1862112" y="751874"/>
                </a:cubicBezTo>
                <a:cubicBezTo>
                  <a:pt x="1820987" y="823910"/>
                  <a:pt x="1740510" y="662174"/>
                  <a:pt x="1716162" y="608998"/>
                </a:cubicBezTo>
                <a:cubicBezTo>
                  <a:pt x="1691814" y="555822"/>
                  <a:pt x="1728239" y="486564"/>
                  <a:pt x="1716024" y="432816"/>
                </a:cubicBezTo>
                <a:cubicBezTo>
                  <a:pt x="1703809" y="379068"/>
                  <a:pt x="1670304" y="298704"/>
                  <a:pt x="1642872" y="286512"/>
                </a:cubicBezTo>
                <a:cubicBezTo>
                  <a:pt x="1615440" y="274320"/>
                  <a:pt x="1575704" y="305916"/>
                  <a:pt x="1551432" y="359664"/>
                </a:cubicBezTo>
                <a:cubicBezTo>
                  <a:pt x="1527160" y="413412"/>
                  <a:pt x="1536864" y="610522"/>
                  <a:pt x="1497240" y="608998"/>
                </a:cubicBezTo>
                <a:cubicBezTo>
                  <a:pt x="1457616" y="607474"/>
                  <a:pt x="1391524" y="437796"/>
                  <a:pt x="1313688" y="350520"/>
                </a:cubicBezTo>
                <a:cubicBezTo>
                  <a:pt x="1235852" y="263244"/>
                  <a:pt x="1100328" y="124968"/>
                  <a:pt x="1030224" y="85344"/>
                </a:cubicBezTo>
                <a:cubicBezTo>
                  <a:pt x="960120" y="45720"/>
                  <a:pt x="944880" y="85344"/>
                  <a:pt x="893064" y="112776"/>
                </a:cubicBezTo>
                <a:cubicBezTo>
                  <a:pt x="841248" y="140208"/>
                  <a:pt x="775716" y="225552"/>
                  <a:pt x="719328" y="249936"/>
                </a:cubicBezTo>
                <a:cubicBezTo>
                  <a:pt x="662940" y="274320"/>
                  <a:pt x="592836" y="272796"/>
                  <a:pt x="554736" y="259080"/>
                </a:cubicBezTo>
                <a:cubicBezTo>
                  <a:pt x="516636" y="245364"/>
                  <a:pt x="513588" y="190500"/>
                  <a:pt x="490728" y="167640"/>
                </a:cubicBezTo>
                <a:cubicBezTo>
                  <a:pt x="467868" y="144780"/>
                  <a:pt x="443484" y="123444"/>
                  <a:pt x="417576" y="121920"/>
                </a:cubicBezTo>
                <a:cubicBezTo>
                  <a:pt x="391668" y="120396"/>
                  <a:pt x="393192" y="134112"/>
                  <a:pt x="362712" y="14935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118745">
            <a:off x="3378931" y="1733095"/>
            <a:ext cx="768998" cy="661644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595768">
            <a:off x="3414315" y="1692853"/>
            <a:ext cx="639646" cy="7139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4" name="Freeform 13"/>
          <p:cNvSpPr/>
          <p:nvPr/>
        </p:nvSpPr>
        <p:spPr>
          <a:xfrm>
            <a:off x="2957526" y="3440464"/>
            <a:ext cx="480060" cy="545592"/>
          </a:xfrm>
          <a:custGeom>
            <a:avLst/>
            <a:gdLst>
              <a:gd name="connsiteX0" fmla="*/ 461772 w 480060"/>
              <a:gd name="connsiteY0" fmla="*/ 89916 h 545592"/>
              <a:gd name="connsiteX1" fmla="*/ 397764 w 480060"/>
              <a:gd name="connsiteY1" fmla="*/ 35052 h 545592"/>
              <a:gd name="connsiteX2" fmla="*/ 251460 w 480060"/>
              <a:gd name="connsiteY2" fmla="*/ 16764 h 545592"/>
              <a:gd name="connsiteX3" fmla="*/ 214884 w 480060"/>
              <a:gd name="connsiteY3" fmla="*/ 135636 h 545592"/>
              <a:gd name="connsiteX4" fmla="*/ 105156 w 480060"/>
              <a:gd name="connsiteY4" fmla="*/ 263652 h 545592"/>
              <a:gd name="connsiteX5" fmla="*/ 41148 w 480060"/>
              <a:gd name="connsiteY5" fmla="*/ 437388 h 545592"/>
              <a:gd name="connsiteX6" fmla="*/ 13716 w 480060"/>
              <a:gd name="connsiteY6" fmla="*/ 437388 h 545592"/>
              <a:gd name="connsiteX7" fmla="*/ 123444 w 480060"/>
              <a:gd name="connsiteY7" fmla="*/ 528828 h 545592"/>
              <a:gd name="connsiteX8" fmla="*/ 114300 w 480060"/>
              <a:gd name="connsiteY8" fmla="*/ 336804 h 545592"/>
              <a:gd name="connsiteX9" fmla="*/ 288036 w 480060"/>
              <a:gd name="connsiteY9" fmla="*/ 190500 h 545592"/>
              <a:gd name="connsiteX10" fmla="*/ 461772 w 480060"/>
              <a:gd name="connsiteY10" fmla="*/ 89916 h 545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80060" h="545592">
                <a:moveTo>
                  <a:pt x="461772" y="89916"/>
                </a:moveTo>
                <a:cubicBezTo>
                  <a:pt x="480060" y="64008"/>
                  <a:pt x="432816" y="47244"/>
                  <a:pt x="397764" y="35052"/>
                </a:cubicBezTo>
                <a:cubicBezTo>
                  <a:pt x="362712" y="22860"/>
                  <a:pt x="281940" y="0"/>
                  <a:pt x="251460" y="16764"/>
                </a:cubicBezTo>
                <a:cubicBezTo>
                  <a:pt x="220980" y="33528"/>
                  <a:pt x="239268" y="94488"/>
                  <a:pt x="214884" y="135636"/>
                </a:cubicBezTo>
                <a:cubicBezTo>
                  <a:pt x="190500" y="176784"/>
                  <a:pt x="134112" y="213360"/>
                  <a:pt x="105156" y="263652"/>
                </a:cubicBezTo>
                <a:cubicBezTo>
                  <a:pt x="76200" y="313944"/>
                  <a:pt x="56388" y="408432"/>
                  <a:pt x="41148" y="437388"/>
                </a:cubicBezTo>
                <a:cubicBezTo>
                  <a:pt x="25908" y="466344"/>
                  <a:pt x="0" y="422148"/>
                  <a:pt x="13716" y="437388"/>
                </a:cubicBezTo>
                <a:cubicBezTo>
                  <a:pt x="27432" y="452628"/>
                  <a:pt x="106680" y="545592"/>
                  <a:pt x="123444" y="528828"/>
                </a:cubicBezTo>
                <a:cubicBezTo>
                  <a:pt x="140208" y="512064"/>
                  <a:pt x="86868" y="393192"/>
                  <a:pt x="114300" y="336804"/>
                </a:cubicBezTo>
                <a:cubicBezTo>
                  <a:pt x="141732" y="280416"/>
                  <a:pt x="231648" y="231648"/>
                  <a:pt x="288036" y="190500"/>
                </a:cubicBezTo>
                <a:cubicBezTo>
                  <a:pt x="344424" y="149352"/>
                  <a:pt x="443484" y="115824"/>
                  <a:pt x="461772" y="8991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9" name="Freeform 18"/>
          <p:cNvSpPr/>
          <p:nvPr/>
        </p:nvSpPr>
        <p:spPr>
          <a:xfrm>
            <a:off x="5107890" y="3966244"/>
            <a:ext cx="298704" cy="822960"/>
          </a:xfrm>
          <a:custGeom>
            <a:avLst/>
            <a:gdLst>
              <a:gd name="connsiteX0" fmla="*/ 57912 w 298704"/>
              <a:gd name="connsiteY0" fmla="*/ 798576 h 822960"/>
              <a:gd name="connsiteX1" fmla="*/ 158496 w 298704"/>
              <a:gd name="connsiteY1" fmla="*/ 743712 h 822960"/>
              <a:gd name="connsiteX2" fmla="*/ 231648 w 298704"/>
              <a:gd name="connsiteY2" fmla="*/ 725424 h 822960"/>
              <a:gd name="connsiteX3" fmla="*/ 222504 w 298704"/>
              <a:gd name="connsiteY3" fmla="*/ 688848 h 822960"/>
              <a:gd name="connsiteX4" fmla="*/ 167640 w 298704"/>
              <a:gd name="connsiteY4" fmla="*/ 624840 h 822960"/>
              <a:gd name="connsiteX5" fmla="*/ 85344 w 298704"/>
              <a:gd name="connsiteY5" fmla="*/ 496824 h 822960"/>
              <a:gd name="connsiteX6" fmla="*/ 94488 w 298704"/>
              <a:gd name="connsiteY6" fmla="*/ 323088 h 822960"/>
              <a:gd name="connsiteX7" fmla="*/ 176784 w 298704"/>
              <a:gd name="connsiteY7" fmla="*/ 231648 h 822960"/>
              <a:gd name="connsiteX8" fmla="*/ 268224 w 298704"/>
              <a:gd name="connsiteY8" fmla="*/ 185928 h 822960"/>
              <a:gd name="connsiteX9" fmla="*/ 295656 w 298704"/>
              <a:gd name="connsiteY9" fmla="*/ 112776 h 822960"/>
              <a:gd name="connsiteX10" fmla="*/ 249936 w 298704"/>
              <a:gd name="connsiteY10" fmla="*/ 21336 h 822960"/>
              <a:gd name="connsiteX11" fmla="*/ 39624 w 298704"/>
              <a:gd name="connsiteY11" fmla="*/ 240792 h 822960"/>
              <a:gd name="connsiteX12" fmla="*/ 12192 w 298704"/>
              <a:gd name="connsiteY12" fmla="*/ 597408 h 822960"/>
              <a:gd name="connsiteX13" fmla="*/ 57912 w 298704"/>
              <a:gd name="connsiteY13" fmla="*/ 798576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98704" h="822960">
                <a:moveTo>
                  <a:pt x="57912" y="798576"/>
                </a:moveTo>
                <a:cubicBezTo>
                  <a:pt x="82296" y="822960"/>
                  <a:pt x="129540" y="755904"/>
                  <a:pt x="158496" y="743712"/>
                </a:cubicBezTo>
                <a:cubicBezTo>
                  <a:pt x="187452" y="731520"/>
                  <a:pt x="220980" y="734568"/>
                  <a:pt x="231648" y="725424"/>
                </a:cubicBezTo>
                <a:cubicBezTo>
                  <a:pt x="242316" y="716280"/>
                  <a:pt x="233172" y="705612"/>
                  <a:pt x="222504" y="688848"/>
                </a:cubicBezTo>
                <a:cubicBezTo>
                  <a:pt x="211836" y="672084"/>
                  <a:pt x="190500" y="656844"/>
                  <a:pt x="167640" y="624840"/>
                </a:cubicBezTo>
                <a:cubicBezTo>
                  <a:pt x="144780" y="592836"/>
                  <a:pt x="97536" y="547116"/>
                  <a:pt x="85344" y="496824"/>
                </a:cubicBezTo>
                <a:cubicBezTo>
                  <a:pt x="73152" y="446532"/>
                  <a:pt x="79248" y="367284"/>
                  <a:pt x="94488" y="323088"/>
                </a:cubicBezTo>
                <a:cubicBezTo>
                  <a:pt x="109728" y="278892"/>
                  <a:pt x="147828" y="254508"/>
                  <a:pt x="176784" y="231648"/>
                </a:cubicBezTo>
                <a:cubicBezTo>
                  <a:pt x="205740" y="208788"/>
                  <a:pt x="248412" y="205740"/>
                  <a:pt x="268224" y="185928"/>
                </a:cubicBezTo>
                <a:cubicBezTo>
                  <a:pt x="288036" y="166116"/>
                  <a:pt x="298704" y="140208"/>
                  <a:pt x="295656" y="112776"/>
                </a:cubicBezTo>
                <a:cubicBezTo>
                  <a:pt x="292608" y="85344"/>
                  <a:pt x="292608" y="0"/>
                  <a:pt x="249936" y="21336"/>
                </a:cubicBezTo>
                <a:cubicBezTo>
                  <a:pt x="207264" y="42672"/>
                  <a:pt x="79248" y="144780"/>
                  <a:pt x="39624" y="240792"/>
                </a:cubicBezTo>
                <a:cubicBezTo>
                  <a:pt x="0" y="336804"/>
                  <a:pt x="7620" y="505968"/>
                  <a:pt x="12192" y="597408"/>
                </a:cubicBezTo>
                <a:cubicBezTo>
                  <a:pt x="16764" y="688848"/>
                  <a:pt x="33528" y="774192"/>
                  <a:pt x="57912" y="7985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306956"/>
            <a:ext cx="790860" cy="1264920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90860" h="1264920">
                <a:moveTo>
                  <a:pt x="528732" y="118872"/>
                </a:moveTo>
                <a:cubicBezTo>
                  <a:pt x="521112" y="163068"/>
                  <a:pt x="502538" y="198883"/>
                  <a:pt x="492156" y="274320"/>
                </a:cubicBezTo>
                <a:cubicBezTo>
                  <a:pt x="481774" y="349757"/>
                  <a:pt x="494537" y="557686"/>
                  <a:pt x="466438" y="571496"/>
                </a:cubicBezTo>
                <a:cubicBezTo>
                  <a:pt x="438339" y="585306"/>
                  <a:pt x="371187" y="392901"/>
                  <a:pt x="323562" y="357182"/>
                </a:cubicBezTo>
                <a:cubicBezTo>
                  <a:pt x="275937" y="321463"/>
                  <a:pt x="204499" y="309557"/>
                  <a:pt x="180686" y="357182"/>
                </a:cubicBezTo>
                <a:cubicBezTo>
                  <a:pt x="156873" y="404807"/>
                  <a:pt x="209546" y="543968"/>
                  <a:pt x="180686" y="642934"/>
                </a:cubicBezTo>
                <a:cubicBezTo>
                  <a:pt x="151826" y="741900"/>
                  <a:pt x="15048" y="861536"/>
                  <a:pt x="7524" y="950976"/>
                </a:cubicBezTo>
                <a:cubicBezTo>
                  <a:pt x="0" y="1040416"/>
                  <a:pt x="56292" y="1129284"/>
                  <a:pt x="135540" y="1179576"/>
                </a:cubicBezTo>
                <a:cubicBezTo>
                  <a:pt x="214788" y="1229868"/>
                  <a:pt x="380904" y="1264920"/>
                  <a:pt x="483012" y="1252728"/>
                </a:cubicBezTo>
                <a:cubicBezTo>
                  <a:pt x="585120" y="1240536"/>
                  <a:pt x="705516" y="1193292"/>
                  <a:pt x="748188" y="1106424"/>
                </a:cubicBezTo>
                <a:cubicBezTo>
                  <a:pt x="790860" y="1019556"/>
                  <a:pt x="758856" y="848868"/>
                  <a:pt x="739044" y="731520"/>
                </a:cubicBezTo>
                <a:cubicBezTo>
                  <a:pt x="719232" y="614172"/>
                  <a:pt x="647604" y="512064"/>
                  <a:pt x="629316" y="402336"/>
                </a:cubicBezTo>
                <a:cubicBezTo>
                  <a:pt x="611028" y="292608"/>
                  <a:pt x="644556" y="138684"/>
                  <a:pt x="629316" y="73152"/>
                </a:cubicBezTo>
                <a:cubicBezTo>
                  <a:pt x="614076" y="7620"/>
                  <a:pt x="557688" y="0"/>
                  <a:pt x="537876" y="9144"/>
                </a:cubicBezTo>
                <a:cubicBezTo>
                  <a:pt x="518064" y="18288"/>
                  <a:pt x="536352" y="74676"/>
                  <a:pt x="528732" y="11887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" name="TextBox 12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Growth of the Septum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Secundum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285720" y="1142984"/>
            <a:ext cx="221457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Secundum</a:t>
            </a:r>
            <a:endParaRPr lang="en-AU" sz="2000" b="1" dirty="0" smtClean="0">
              <a:latin typeface="Arial" pitchFamily="34" charset="0"/>
              <a:cs typeface="Arial" pitchFamily="34" charset="0"/>
            </a:endParaRPr>
          </a:p>
        </p:txBody>
      </p:sp>
      <p:cxnSp>
        <p:nvCxnSpPr>
          <p:cNvPr id="17" name="Straight Connector 16"/>
          <p:cNvCxnSpPr/>
          <p:nvPr/>
        </p:nvCxnSpPr>
        <p:spPr>
          <a:xfrm rot="10800000">
            <a:off x="1428728" y="1357300"/>
            <a:ext cx="2786082" cy="142874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512616" y="891175"/>
            <a:ext cx="3715575" cy="460952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124588 w 3781044"/>
              <a:gd name="connsiteY9" fmla="*/ 1537693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24588 w 3781044"/>
              <a:gd name="connsiteY8" fmla="*/ 1537693 h 4865337"/>
              <a:gd name="connsiteX9" fmla="*/ 161544 w 3781044"/>
              <a:gd name="connsiteY9" fmla="*/ 1897380 h 4865337"/>
              <a:gd name="connsiteX10" fmla="*/ 6096 w 3781044"/>
              <a:gd name="connsiteY10" fmla="*/ 2217420 h 4865337"/>
              <a:gd name="connsiteX11" fmla="*/ 198120 w 3781044"/>
              <a:gd name="connsiteY11" fmla="*/ 2354580 h 4865337"/>
              <a:gd name="connsiteX12" fmla="*/ 408432 w 3781044"/>
              <a:gd name="connsiteY12" fmla="*/ 2391156 h 4865337"/>
              <a:gd name="connsiteX13" fmla="*/ 152400 w 3781044"/>
              <a:gd name="connsiteY13" fmla="*/ 2674620 h 4865337"/>
              <a:gd name="connsiteX14" fmla="*/ 60960 w 3781044"/>
              <a:gd name="connsiteY14" fmla="*/ 2967228 h 4865337"/>
              <a:gd name="connsiteX15" fmla="*/ 70104 w 3781044"/>
              <a:gd name="connsiteY15" fmla="*/ 3296412 h 4865337"/>
              <a:gd name="connsiteX16" fmla="*/ 152400 w 3781044"/>
              <a:gd name="connsiteY16" fmla="*/ 3707892 h 4865337"/>
              <a:gd name="connsiteX17" fmla="*/ 353568 w 3781044"/>
              <a:gd name="connsiteY17" fmla="*/ 4174236 h 4865337"/>
              <a:gd name="connsiteX18" fmla="*/ 573024 w 3781044"/>
              <a:gd name="connsiteY18" fmla="*/ 4357116 h 4865337"/>
              <a:gd name="connsiteX19" fmla="*/ 829056 w 3781044"/>
              <a:gd name="connsiteY19" fmla="*/ 4421124 h 4865337"/>
              <a:gd name="connsiteX20" fmla="*/ 1286256 w 3781044"/>
              <a:gd name="connsiteY20" fmla="*/ 4439412 h 4865337"/>
              <a:gd name="connsiteX21" fmla="*/ 1670304 w 3781044"/>
              <a:gd name="connsiteY21" fmla="*/ 4503420 h 4865337"/>
              <a:gd name="connsiteX22" fmla="*/ 2767794 w 3781044"/>
              <a:gd name="connsiteY22" fmla="*/ 4823840 h 4865337"/>
              <a:gd name="connsiteX23" fmla="*/ 3267860 w 3781044"/>
              <a:gd name="connsiteY23" fmla="*/ 4752403 h 4865337"/>
              <a:gd name="connsiteX24" fmla="*/ 3453384 w 3781044"/>
              <a:gd name="connsiteY24" fmla="*/ 4393692 h 4865337"/>
              <a:gd name="connsiteX25" fmla="*/ 3581400 w 3781044"/>
              <a:gd name="connsiteY25" fmla="*/ 3826764 h 4865337"/>
              <a:gd name="connsiteX26" fmla="*/ 3654552 w 3781044"/>
              <a:gd name="connsiteY26" fmla="*/ 3305556 h 4865337"/>
              <a:gd name="connsiteX27" fmla="*/ 3599688 w 3781044"/>
              <a:gd name="connsiteY27" fmla="*/ 2948940 h 4865337"/>
              <a:gd name="connsiteX28" fmla="*/ 3471672 w 3781044"/>
              <a:gd name="connsiteY28" fmla="*/ 2711196 h 4865337"/>
              <a:gd name="connsiteX29" fmla="*/ 3243072 w 3781044"/>
              <a:gd name="connsiteY29" fmla="*/ 2482596 h 4865337"/>
              <a:gd name="connsiteX30" fmla="*/ 3444240 w 3781044"/>
              <a:gd name="connsiteY30" fmla="*/ 2345436 h 4865337"/>
              <a:gd name="connsiteX31" fmla="*/ 3696488 w 3781044"/>
              <a:gd name="connsiteY31" fmla="*/ 2180635 h 4865337"/>
              <a:gd name="connsiteX32" fmla="*/ 3764280 w 3781044"/>
              <a:gd name="connsiteY32" fmla="*/ 1641348 h 4865337"/>
              <a:gd name="connsiteX33" fmla="*/ 3764280 w 3781044"/>
              <a:gd name="connsiteY33" fmla="*/ 1147572 h 4865337"/>
              <a:gd name="connsiteX34" fmla="*/ 3663696 w 3781044"/>
              <a:gd name="connsiteY34" fmla="*/ 617220 h 4865337"/>
              <a:gd name="connsiteX35" fmla="*/ 3480816 w 3781044"/>
              <a:gd name="connsiteY35" fmla="*/ 324612 h 4865337"/>
              <a:gd name="connsiteX36" fmla="*/ 3243072 w 3781044"/>
              <a:gd name="connsiteY36" fmla="*/ 132588 h 4865337"/>
              <a:gd name="connsiteX37" fmla="*/ 2996184 w 3781044"/>
              <a:gd name="connsiteY37" fmla="*/ 32004 h 4865337"/>
              <a:gd name="connsiteX38" fmla="*/ 2822448 w 3781044"/>
              <a:gd name="connsiteY38" fmla="*/ 13716 h 4865337"/>
              <a:gd name="connsiteX39" fmla="*/ 2465832 w 3781044"/>
              <a:gd name="connsiteY39" fmla="*/ 114300 h 4865337"/>
              <a:gd name="connsiteX40" fmla="*/ 2218944 w 3781044"/>
              <a:gd name="connsiteY40" fmla="*/ 205740 h 4865337"/>
              <a:gd name="connsiteX0" fmla="*/ 2225103 w 3787203"/>
              <a:gd name="connsiteY0" fmla="*/ 205740 h 4865337"/>
              <a:gd name="connsiteX1" fmla="*/ 1987359 w 3787203"/>
              <a:gd name="connsiteY1" fmla="*/ 269748 h 4865337"/>
              <a:gd name="connsiteX2" fmla="*/ 1511871 w 3787203"/>
              <a:gd name="connsiteY2" fmla="*/ 141732 h 4865337"/>
              <a:gd name="connsiteX3" fmla="*/ 1292415 w 3787203"/>
              <a:gd name="connsiteY3" fmla="*/ 50292 h 4865337"/>
              <a:gd name="connsiteX4" fmla="*/ 871791 w 3787203"/>
              <a:gd name="connsiteY4" fmla="*/ 59436 h 4865337"/>
              <a:gd name="connsiteX5" fmla="*/ 414591 w 3787203"/>
              <a:gd name="connsiteY5" fmla="*/ 297180 h 4865337"/>
              <a:gd name="connsiteX6" fmla="*/ 240855 w 3787203"/>
              <a:gd name="connsiteY6" fmla="*/ 470916 h 4865337"/>
              <a:gd name="connsiteX7" fmla="*/ 103695 w 3787203"/>
              <a:gd name="connsiteY7" fmla="*/ 836676 h 4865337"/>
              <a:gd name="connsiteX8" fmla="*/ 130747 w 3787203"/>
              <a:gd name="connsiteY8" fmla="*/ 1537693 h 4865337"/>
              <a:gd name="connsiteX9" fmla="*/ 12255 w 3787203"/>
              <a:gd name="connsiteY9" fmla="*/ 2217420 h 4865337"/>
              <a:gd name="connsiteX10" fmla="*/ 204279 w 3787203"/>
              <a:gd name="connsiteY10" fmla="*/ 2354580 h 4865337"/>
              <a:gd name="connsiteX11" fmla="*/ 414591 w 3787203"/>
              <a:gd name="connsiteY11" fmla="*/ 2391156 h 4865337"/>
              <a:gd name="connsiteX12" fmla="*/ 158559 w 3787203"/>
              <a:gd name="connsiteY12" fmla="*/ 2674620 h 4865337"/>
              <a:gd name="connsiteX13" fmla="*/ 67119 w 3787203"/>
              <a:gd name="connsiteY13" fmla="*/ 2967228 h 4865337"/>
              <a:gd name="connsiteX14" fmla="*/ 76263 w 3787203"/>
              <a:gd name="connsiteY14" fmla="*/ 3296412 h 4865337"/>
              <a:gd name="connsiteX15" fmla="*/ 158559 w 3787203"/>
              <a:gd name="connsiteY15" fmla="*/ 3707892 h 4865337"/>
              <a:gd name="connsiteX16" fmla="*/ 359727 w 3787203"/>
              <a:gd name="connsiteY16" fmla="*/ 4174236 h 4865337"/>
              <a:gd name="connsiteX17" fmla="*/ 579183 w 3787203"/>
              <a:gd name="connsiteY17" fmla="*/ 4357116 h 4865337"/>
              <a:gd name="connsiteX18" fmla="*/ 835215 w 3787203"/>
              <a:gd name="connsiteY18" fmla="*/ 4421124 h 4865337"/>
              <a:gd name="connsiteX19" fmla="*/ 1292415 w 3787203"/>
              <a:gd name="connsiteY19" fmla="*/ 4439412 h 4865337"/>
              <a:gd name="connsiteX20" fmla="*/ 1676463 w 3787203"/>
              <a:gd name="connsiteY20" fmla="*/ 4503420 h 4865337"/>
              <a:gd name="connsiteX21" fmla="*/ 2773953 w 3787203"/>
              <a:gd name="connsiteY21" fmla="*/ 4823840 h 4865337"/>
              <a:gd name="connsiteX22" fmla="*/ 3274019 w 3787203"/>
              <a:gd name="connsiteY22" fmla="*/ 4752403 h 4865337"/>
              <a:gd name="connsiteX23" fmla="*/ 3459543 w 3787203"/>
              <a:gd name="connsiteY23" fmla="*/ 4393692 h 4865337"/>
              <a:gd name="connsiteX24" fmla="*/ 3587559 w 3787203"/>
              <a:gd name="connsiteY24" fmla="*/ 3826764 h 4865337"/>
              <a:gd name="connsiteX25" fmla="*/ 3660711 w 3787203"/>
              <a:gd name="connsiteY25" fmla="*/ 3305556 h 4865337"/>
              <a:gd name="connsiteX26" fmla="*/ 3605847 w 3787203"/>
              <a:gd name="connsiteY26" fmla="*/ 2948940 h 4865337"/>
              <a:gd name="connsiteX27" fmla="*/ 3477831 w 3787203"/>
              <a:gd name="connsiteY27" fmla="*/ 2711196 h 4865337"/>
              <a:gd name="connsiteX28" fmla="*/ 3249231 w 3787203"/>
              <a:gd name="connsiteY28" fmla="*/ 2482596 h 4865337"/>
              <a:gd name="connsiteX29" fmla="*/ 3450399 w 3787203"/>
              <a:gd name="connsiteY29" fmla="*/ 2345436 h 4865337"/>
              <a:gd name="connsiteX30" fmla="*/ 3702647 w 3787203"/>
              <a:gd name="connsiteY30" fmla="*/ 2180635 h 4865337"/>
              <a:gd name="connsiteX31" fmla="*/ 3770439 w 3787203"/>
              <a:gd name="connsiteY31" fmla="*/ 1641348 h 4865337"/>
              <a:gd name="connsiteX32" fmla="*/ 3770439 w 3787203"/>
              <a:gd name="connsiteY32" fmla="*/ 1147572 h 4865337"/>
              <a:gd name="connsiteX33" fmla="*/ 3669855 w 3787203"/>
              <a:gd name="connsiteY33" fmla="*/ 617220 h 4865337"/>
              <a:gd name="connsiteX34" fmla="*/ 3486975 w 3787203"/>
              <a:gd name="connsiteY34" fmla="*/ 324612 h 4865337"/>
              <a:gd name="connsiteX35" fmla="*/ 3249231 w 3787203"/>
              <a:gd name="connsiteY35" fmla="*/ 132588 h 4865337"/>
              <a:gd name="connsiteX36" fmla="*/ 3002343 w 3787203"/>
              <a:gd name="connsiteY36" fmla="*/ 32004 h 4865337"/>
              <a:gd name="connsiteX37" fmla="*/ 2828607 w 3787203"/>
              <a:gd name="connsiteY37" fmla="*/ 13716 h 4865337"/>
              <a:gd name="connsiteX38" fmla="*/ 2471991 w 3787203"/>
              <a:gd name="connsiteY38" fmla="*/ 114300 h 4865337"/>
              <a:gd name="connsiteX39" fmla="*/ 2225103 w 3787203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150876 w 3733800"/>
              <a:gd name="connsiteY10" fmla="*/ 2354580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1188 w 3733800"/>
              <a:gd name="connsiteY11" fmla="*/ 2391156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434534 w 3733800"/>
              <a:gd name="connsiteY11" fmla="*/ 2394949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71700 w 3733800"/>
              <a:gd name="connsiteY0" fmla="*/ 205740 h 4865337"/>
              <a:gd name="connsiteX1" fmla="*/ 1933956 w 3733800"/>
              <a:gd name="connsiteY1" fmla="*/ 269748 h 4865337"/>
              <a:gd name="connsiteX2" fmla="*/ 1458468 w 3733800"/>
              <a:gd name="connsiteY2" fmla="*/ 141732 h 4865337"/>
              <a:gd name="connsiteX3" fmla="*/ 1239012 w 3733800"/>
              <a:gd name="connsiteY3" fmla="*/ 50292 h 4865337"/>
              <a:gd name="connsiteX4" fmla="*/ 818388 w 3733800"/>
              <a:gd name="connsiteY4" fmla="*/ 59436 h 4865337"/>
              <a:gd name="connsiteX5" fmla="*/ 361188 w 3733800"/>
              <a:gd name="connsiteY5" fmla="*/ 297180 h 4865337"/>
              <a:gd name="connsiteX6" fmla="*/ 187452 w 3733800"/>
              <a:gd name="connsiteY6" fmla="*/ 470916 h 4865337"/>
              <a:gd name="connsiteX7" fmla="*/ 50292 w 3733800"/>
              <a:gd name="connsiteY7" fmla="*/ 836676 h 4865337"/>
              <a:gd name="connsiteX8" fmla="*/ 77344 w 3733800"/>
              <a:gd name="connsiteY8" fmla="*/ 1537693 h 4865337"/>
              <a:gd name="connsiteX9" fmla="*/ 77345 w 3733800"/>
              <a:gd name="connsiteY9" fmla="*/ 1966321 h 4865337"/>
              <a:gd name="connsiteX10" fmla="*/ 220220 w 3733800"/>
              <a:gd name="connsiteY10" fmla="*/ 2180635 h 4865337"/>
              <a:gd name="connsiteX11" fmla="*/ 363096 w 3733800"/>
              <a:gd name="connsiteY11" fmla="*/ 2323511 h 4865337"/>
              <a:gd name="connsiteX12" fmla="*/ 105156 w 3733800"/>
              <a:gd name="connsiteY12" fmla="*/ 2674620 h 4865337"/>
              <a:gd name="connsiteX13" fmla="*/ 13716 w 3733800"/>
              <a:gd name="connsiteY13" fmla="*/ 2967228 h 4865337"/>
              <a:gd name="connsiteX14" fmla="*/ 22860 w 3733800"/>
              <a:gd name="connsiteY14" fmla="*/ 3296412 h 4865337"/>
              <a:gd name="connsiteX15" fmla="*/ 105156 w 3733800"/>
              <a:gd name="connsiteY15" fmla="*/ 3707892 h 4865337"/>
              <a:gd name="connsiteX16" fmla="*/ 306324 w 3733800"/>
              <a:gd name="connsiteY16" fmla="*/ 4174236 h 4865337"/>
              <a:gd name="connsiteX17" fmla="*/ 525780 w 3733800"/>
              <a:gd name="connsiteY17" fmla="*/ 4357116 h 4865337"/>
              <a:gd name="connsiteX18" fmla="*/ 781812 w 3733800"/>
              <a:gd name="connsiteY18" fmla="*/ 4421124 h 4865337"/>
              <a:gd name="connsiteX19" fmla="*/ 1239012 w 3733800"/>
              <a:gd name="connsiteY19" fmla="*/ 4439412 h 4865337"/>
              <a:gd name="connsiteX20" fmla="*/ 1623060 w 3733800"/>
              <a:gd name="connsiteY20" fmla="*/ 4503420 h 4865337"/>
              <a:gd name="connsiteX21" fmla="*/ 2720550 w 3733800"/>
              <a:gd name="connsiteY21" fmla="*/ 4823840 h 4865337"/>
              <a:gd name="connsiteX22" fmla="*/ 3220616 w 3733800"/>
              <a:gd name="connsiteY22" fmla="*/ 4752403 h 4865337"/>
              <a:gd name="connsiteX23" fmla="*/ 3406140 w 3733800"/>
              <a:gd name="connsiteY23" fmla="*/ 4393692 h 4865337"/>
              <a:gd name="connsiteX24" fmla="*/ 3534156 w 3733800"/>
              <a:gd name="connsiteY24" fmla="*/ 3826764 h 4865337"/>
              <a:gd name="connsiteX25" fmla="*/ 3607308 w 3733800"/>
              <a:gd name="connsiteY25" fmla="*/ 3305556 h 4865337"/>
              <a:gd name="connsiteX26" fmla="*/ 3552444 w 3733800"/>
              <a:gd name="connsiteY26" fmla="*/ 2948940 h 4865337"/>
              <a:gd name="connsiteX27" fmla="*/ 3424428 w 3733800"/>
              <a:gd name="connsiteY27" fmla="*/ 2711196 h 4865337"/>
              <a:gd name="connsiteX28" fmla="*/ 3195828 w 3733800"/>
              <a:gd name="connsiteY28" fmla="*/ 2482596 h 4865337"/>
              <a:gd name="connsiteX29" fmla="*/ 3396996 w 3733800"/>
              <a:gd name="connsiteY29" fmla="*/ 2345436 h 4865337"/>
              <a:gd name="connsiteX30" fmla="*/ 3649244 w 3733800"/>
              <a:gd name="connsiteY30" fmla="*/ 2180635 h 4865337"/>
              <a:gd name="connsiteX31" fmla="*/ 3717036 w 3733800"/>
              <a:gd name="connsiteY31" fmla="*/ 1641348 h 4865337"/>
              <a:gd name="connsiteX32" fmla="*/ 3717036 w 3733800"/>
              <a:gd name="connsiteY32" fmla="*/ 1147572 h 4865337"/>
              <a:gd name="connsiteX33" fmla="*/ 3616452 w 3733800"/>
              <a:gd name="connsiteY33" fmla="*/ 617220 h 4865337"/>
              <a:gd name="connsiteX34" fmla="*/ 3433572 w 3733800"/>
              <a:gd name="connsiteY34" fmla="*/ 324612 h 4865337"/>
              <a:gd name="connsiteX35" fmla="*/ 3195828 w 3733800"/>
              <a:gd name="connsiteY35" fmla="*/ 132588 h 4865337"/>
              <a:gd name="connsiteX36" fmla="*/ 2948940 w 3733800"/>
              <a:gd name="connsiteY36" fmla="*/ 32004 h 4865337"/>
              <a:gd name="connsiteX37" fmla="*/ 2775204 w 3733800"/>
              <a:gd name="connsiteY37" fmla="*/ 13716 h 4865337"/>
              <a:gd name="connsiteX38" fmla="*/ 2418588 w 3733800"/>
              <a:gd name="connsiteY38" fmla="*/ 114300 h 4865337"/>
              <a:gd name="connsiteX39" fmla="*/ 2171700 w 3733800"/>
              <a:gd name="connsiteY39" fmla="*/ 205740 h 4865337"/>
              <a:gd name="connsiteX0" fmla="*/ 2190877 w 3752977"/>
              <a:gd name="connsiteY0" fmla="*/ 205740 h 4865337"/>
              <a:gd name="connsiteX1" fmla="*/ 1953133 w 3752977"/>
              <a:gd name="connsiteY1" fmla="*/ 269748 h 4865337"/>
              <a:gd name="connsiteX2" fmla="*/ 1477645 w 3752977"/>
              <a:gd name="connsiteY2" fmla="*/ 141732 h 4865337"/>
              <a:gd name="connsiteX3" fmla="*/ 1258189 w 3752977"/>
              <a:gd name="connsiteY3" fmla="*/ 50292 h 4865337"/>
              <a:gd name="connsiteX4" fmla="*/ 837565 w 3752977"/>
              <a:gd name="connsiteY4" fmla="*/ 59436 h 4865337"/>
              <a:gd name="connsiteX5" fmla="*/ 380365 w 3752977"/>
              <a:gd name="connsiteY5" fmla="*/ 297180 h 4865337"/>
              <a:gd name="connsiteX6" fmla="*/ 206629 w 3752977"/>
              <a:gd name="connsiteY6" fmla="*/ 470916 h 4865337"/>
              <a:gd name="connsiteX7" fmla="*/ 69469 w 3752977"/>
              <a:gd name="connsiteY7" fmla="*/ 836676 h 4865337"/>
              <a:gd name="connsiteX8" fmla="*/ 96521 w 3752977"/>
              <a:gd name="connsiteY8" fmla="*/ 1537693 h 4865337"/>
              <a:gd name="connsiteX9" fmla="*/ 96522 w 3752977"/>
              <a:gd name="connsiteY9" fmla="*/ 1966321 h 4865337"/>
              <a:gd name="connsiteX10" fmla="*/ 239397 w 3752977"/>
              <a:gd name="connsiteY10" fmla="*/ 2180635 h 4865337"/>
              <a:gd name="connsiteX11" fmla="*/ 382273 w 3752977"/>
              <a:gd name="connsiteY11" fmla="*/ 2323511 h 4865337"/>
              <a:gd name="connsiteX12" fmla="*/ 239397 w 3752977"/>
              <a:gd name="connsiteY12" fmla="*/ 2609263 h 4865337"/>
              <a:gd name="connsiteX13" fmla="*/ 32893 w 3752977"/>
              <a:gd name="connsiteY13" fmla="*/ 2967228 h 4865337"/>
              <a:gd name="connsiteX14" fmla="*/ 42037 w 3752977"/>
              <a:gd name="connsiteY14" fmla="*/ 3296412 h 4865337"/>
              <a:gd name="connsiteX15" fmla="*/ 124333 w 3752977"/>
              <a:gd name="connsiteY15" fmla="*/ 3707892 h 4865337"/>
              <a:gd name="connsiteX16" fmla="*/ 325501 w 3752977"/>
              <a:gd name="connsiteY16" fmla="*/ 4174236 h 4865337"/>
              <a:gd name="connsiteX17" fmla="*/ 544957 w 3752977"/>
              <a:gd name="connsiteY17" fmla="*/ 4357116 h 4865337"/>
              <a:gd name="connsiteX18" fmla="*/ 800989 w 3752977"/>
              <a:gd name="connsiteY18" fmla="*/ 4421124 h 4865337"/>
              <a:gd name="connsiteX19" fmla="*/ 1258189 w 3752977"/>
              <a:gd name="connsiteY19" fmla="*/ 4439412 h 4865337"/>
              <a:gd name="connsiteX20" fmla="*/ 1642237 w 3752977"/>
              <a:gd name="connsiteY20" fmla="*/ 4503420 h 4865337"/>
              <a:gd name="connsiteX21" fmla="*/ 2739727 w 3752977"/>
              <a:gd name="connsiteY21" fmla="*/ 4823840 h 4865337"/>
              <a:gd name="connsiteX22" fmla="*/ 3239793 w 3752977"/>
              <a:gd name="connsiteY22" fmla="*/ 4752403 h 4865337"/>
              <a:gd name="connsiteX23" fmla="*/ 3425317 w 3752977"/>
              <a:gd name="connsiteY23" fmla="*/ 4393692 h 4865337"/>
              <a:gd name="connsiteX24" fmla="*/ 3553333 w 3752977"/>
              <a:gd name="connsiteY24" fmla="*/ 3826764 h 4865337"/>
              <a:gd name="connsiteX25" fmla="*/ 3626485 w 3752977"/>
              <a:gd name="connsiteY25" fmla="*/ 3305556 h 4865337"/>
              <a:gd name="connsiteX26" fmla="*/ 3571621 w 3752977"/>
              <a:gd name="connsiteY26" fmla="*/ 2948940 h 4865337"/>
              <a:gd name="connsiteX27" fmla="*/ 3443605 w 3752977"/>
              <a:gd name="connsiteY27" fmla="*/ 2711196 h 4865337"/>
              <a:gd name="connsiteX28" fmla="*/ 3215005 w 3752977"/>
              <a:gd name="connsiteY28" fmla="*/ 2482596 h 4865337"/>
              <a:gd name="connsiteX29" fmla="*/ 3416173 w 3752977"/>
              <a:gd name="connsiteY29" fmla="*/ 2345436 h 4865337"/>
              <a:gd name="connsiteX30" fmla="*/ 3668421 w 3752977"/>
              <a:gd name="connsiteY30" fmla="*/ 2180635 h 4865337"/>
              <a:gd name="connsiteX31" fmla="*/ 3736213 w 3752977"/>
              <a:gd name="connsiteY31" fmla="*/ 1641348 h 4865337"/>
              <a:gd name="connsiteX32" fmla="*/ 3736213 w 3752977"/>
              <a:gd name="connsiteY32" fmla="*/ 1147572 h 4865337"/>
              <a:gd name="connsiteX33" fmla="*/ 3635629 w 3752977"/>
              <a:gd name="connsiteY33" fmla="*/ 617220 h 4865337"/>
              <a:gd name="connsiteX34" fmla="*/ 3452749 w 3752977"/>
              <a:gd name="connsiteY34" fmla="*/ 324612 h 4865337"/>
              <a:gd name="connsiteX35" fmla="*/ 3215005 w 3752977"/>
              <a:gd name="connsiteY35" fmla="*/ 132588 h 4865337"/>
              <a:gd name="connsiteX36" fmla="*/ 2968117 w 3752977"/>
              <a:gd name="connsiteY36" fmla="*/ 32004 h 4865337"/>
              <a:gd name="connsiteX37" fmla="*/ 2794381 w 3752977"/>
              <a:gd name="connsiteY37" fmla="*/ 13716 h 4865337"/>
              <a:gd name="connsiteX38" fmla="*/ 2437765 w 3752977"/>
              <a:gd name="connsiteY38" fmla="*/ 114300 h 4865337"/>
              <a:gd name="connsiteX39" fmla="*/ 2190877 w 3752977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507555 w 3715575"/>
              <a:gd name="connsiteY17" fmla="*/ 4357116 h 4865337"/>
              <a:gd name="connsiteX18" fmla="*/ 763587 w 3715575"/>
              <a:gd name="connsiteY18" fmla="*/ 4421124 h 4865337"/>
              <a:gd name="connsiteX19" fmla="*/ 1220787 w 3715575"/>
              <a:gd name="connsiteY19" fmla="*/ 4439412 h 4865337"/>
              <a:gd name="connsiteX20" fmla="*/ 1604835 w 3715575"/>
              <a:gd name="connsiteY20" fmla="*/ 4503420 h 4865337"/>
              <a:gd name="connsiteX21" fmla="*/ 2702325 w 3715575"/>
              <a:gd name="connsiteY21" fmla="*/ 4823840 h 4865337"/>
              <a:gd name="connsiteX22" fmla="*/ 3202391 w 3715575"/>
              <a:gd name="connsiteY22" fmla="*/ 4752403 h 4865337"/>
              <a:gd name="connsiteX23" fmla="*/ 3387915 w 3715575"/>
              <a:gd name="connsiteY23" fmla="*/ 4393692 h 4865337"/>
              <a:gd name="connsiteX24" fmla="*/ 3515931 w 3715575"/>
              <a:gd name="connsiteY24" fmla="*/ 3826764 h 4865337"/>
              <a:gd name="connsiteX25" fmla="*/ 3589083 w 3715575"/>
              <a:gd name="connsiteY25" fmla="*/ 3305556 h 4865337"/>
              <a:gd name="connsiteX26" fmla="*/ 3534219 w 3715575"/>
              <a:gd name="connsiteY26" fmla="*/ 2948940 h 4865337"/>
              <a:gd name="connsiteX27" fmla="*/ 3406203 w 3715575"/>
              <a:gd name="connsiteY27" fmla="*/ 2711196 h 4865337"/>
              <a:gd name="connsiteX28" fmla="*/ 3177603 w 3715575"/>
              <a:gd name="connsiteY28" fmla="*/ 2482596 h 4865337"/>
              <a:gd name="connsiteX29" fmla="*/ 3378771 w 3715575"/>
              <a:gd name="connsiteY29" fmla="*/ 2345436 h 4865337"/>
              <a:gd name="connsiteX30" fmla="*/ 3631019 w 3715575"/>
              <a:gd name="connsiteY30" fmla="*/ 2180635 h 4865337"/>
              <a:gd name="connsiteX31" fmla="*/ 3698811 w 3715575"/>
              <a:gd name="connsiteY31" fmla="*/ 1641348 h 4865337"/>
              <a:gd name="connsiteX32" fmla="*/ 3698811 w 3715575"/>
              <a:gd name="connsiteY32" fmla="*/ 1147572 h 4865337"/>
              <a:gd name="connsiteX33" fmla="*/ 3598227 w 3715575"/>
              <a:gd name="connsiteY33" fmla="*/ 617220 h 4865337"/>
              <a:gd name="connsiteX34" fmla="*/ 3415347 w 3715575"/>
              <a:gd name="connsiteY34" fmla="*/ 324612 h 4865337"/>
              <a:gd name="connsiteX35" fmla="*/ 3177603 w 3715575"/>
              <a:gd name="connsiteY35" fmla="*/ 132588 h 4865337"/>
              <a:gd name="connsiteX36" fmla="*/ 2930715 w 3715575"/>
              <a:gd name="connsiteY36" fmla="*/ 32004 h 4865337"/>
              <a:gd name="connsiteX37" fmla="*/ 2756979 w 3715575"/>
              <a:gd name="connsiteY37" fmla="*/ 13716 h 4865337"/>
              <a:gd name="connsiteX38" fmla="*/ 2400363 w 3715575"/>
              <a:gd name="connsiteY38" fmla="*/ 114300 h 4865337"/>
              <a:gd name="connsiteX39" fmla="*/ 2153475 w 3715575"/>
              <a:gd name="connsiteY39" fmla="*/ 205740 h 4865337"/>
              <a:gd name="connsiteX0" fmla="*/ 2153475 w 3715575"/>
              <a:gd name="connsiteY0" fmla="*/ 205740 h 4865337"/>
              <a:gd name="connsiteX1" fmla="*/ 1915731 w 3715575"/>
              <a:gd name="connsiteY1" fmla="*/ 269748 h 4865337"/>
              <a:gd name="connsiteX2" fmla="*/ 1440243 w 3715575"/>
              <a:gd name="connsiteY2" fmla="*/ 141732 h 4865337"/>
              <a:gd name="connsiteX3" fmla="*/ 1220787 w 3715575"/>
              <a:gd name="connsiteY3" fmla="*/ 50292 h 4865337"/>
              <a:gd name="connsiteX4" fmla="*/ 800163 w 3715575"/>
              <a:gd name="connsiteY4" fmla="*/ 59436 h 4865337"/>
              <a:gd name="connsiteX5" fmla="*/ 342963 w 3715575"/>
              <a:gd name="connsiteY5" fmla="*/ 297180 h 4865337"/>
              <a:gd name="connsiteX6" fmla="*/ 169227 w 3715575"/>
              <a:gd name="connsiteY6" fmla="*/ 470916 h 4865337"/>
              <a:gd name="connsiteX7" fmla="*/ 32067 w 3715575"/>
              <a:gd name="connsiteY7" fmla="*/ 836676 h 4865337"/>
              <a:gd name="connsiteX8" fmla="*/ 59119 w 3715575"/>
              <a:gd name="connsiteY8" fmla="*/ 1537693 h 4865337"/>
              <a:gd name="connsiteX9" fmla="*/ 59120 w 3715575"/>
              <a:gd name="connsiteY9" fmla="*/ 1966321 h 4865337"/>
              <a:gd name="connsiteX10" fmla="*/ 201995 w 3715575"/>
              <a:gd name="connsiteY10" fmla="*/ 2180635 h 4865337"/>
              <a:gd name="connsiteX11" fmla="*/ 344871 w 3715575"/>
              <a:gd name="connsiteY11" fmla="*/ 2323511 h 4865337"/>
              <a:gd name="connsiteX12" fmla="*/ 201995 w 3715575"/>
              <a:gd name="connsiteY12" fmla="*/ 2609263 h 4865337"/>
              <a:gd name="connsiteX13" fmla="*/ 59120 w 3715575"/>
              <a:gd name="connsiteY13" fmla="*/ 2895015 h 4865337"/>
              <a:gd name="connsiteX14" fmla="*/ 4635 w 3715575"/>
              <a:gd name="connsiteY14" fmla="*/ 3296412 h 4865337"/>
              <a:gd name="connsiteX15" fmla="*/ 86931 w 3715575"/>
              <a:gd name="connsiteY15" fmla="*/ 3707892 h 4865337"/>
              <a:gd name="connsiteX16" fmla="*/ 288099 w 3715575"/>
              <a:gd name="connsiteY16" fmla="*/ 4174236 h 4865337"/>
              <a:gd name="connsiteX17" fmla="*/ 763587 w 3715575"/>
              <a:gd name="connsiteY17" fmla="*/ 4421124 h 4865337"/>
              <a:gd name="connsiteX18" fmla="*/ 1220787 w 3715575"/>
              <a:gd name="connsiteY18" fmla="*/ 4439412 h 4865337"/>
              <a:gd name="connsiteX19" fmla="*/ 1604835 w 3715575"/>
              <a:gd name="connsiteY19" fmla="*/ 4503420 h 4865337"/>
              <a:gd name="connsiteX20" fmla="*/ 2702325 w 3715575"/>
              <a:gd name="connsiteY20" fmla="*/ 4823840 h 4865337"/>
              <a:gd name="connsiteX21" fmla="*/ 3202391 w 3715575"/>
              <a:gd name="connsiteY21" fmla="*/ 4752403 h 4865337"/>
              <a:gd name="connsiteX22" fmla="*/ 3387915 w 3715575"/>
              <a:gd name="connsiteY22" fmla="*/ 4393692 h 4865337"/>
              <a:gd name="connsiteX23" fmla="*/ 3515931 w 3715575"/>
              <a:gd name="connsiteY23" fmla="*/ 3826764 h 4865337"/>
              <a:gd name="connsiteX24" fmla="*/ 3589083 w 3715575"/>
              <a:gd name="connsiteY24" fmla="*/ 3305556 h 4865337"/>
              <a:gd name="connsiteX25" fmla="*/ 3534219 w 3715575"/>
              <a:gd name="connsiteY25" fmla="*/ 2948940 h 4865337"/>
              <a:gd name="connsiteX26" fmla="*/ 3406203 w 3715575"/>
              <a:gd name="connsiteY26" fmla="*/ 2711196 h 4865337"/>
              <a:gd name="connsiteX27" fmla="*/ 3177603 w 3715575"/>
              <a:gd name="connsiteY27" fmla="*/ 2482596 h 4865337"/>
              <a:gd name="connsiteX28" fmla="*/ 3378771 w 3715575"/>
              <a:gd name="connsiteY28" fmla="*/ 2345436 h 4865337"/>
              <a:gd name="connsiteX29" fmla="*/ 3631019 w 3715575"/>
              <a:gd name="connsiteY29" fmla="*/ 2180635 h 4865337"/>
              <a:gd name="connsiteX30" fmla="*/ 3698811 w 3715575"/>
              <a:gd name="connsiteY30" fmla="*/ 1641348 h 4865337"/>
              <a:gd name="connsiteX31" fmla="*/ 3698811 w 3715575"/>
              <a:gd name="connsiteY31" fmla="*/ 1147572 h 4865337"/>
              <a:gd name="connsiteX32" fmla="*/ 3598227 w 3715575"/>
              <a:gd name="connsiteY32" fmla="*/ 617220 h 4865337"/>
              <a:gd name="connsiteX33" fmla="*/ 3415347 w 3715575"/>
              <a:gd name="connsiteY33" fmla="*/ 324612 h 4865337"/>
              <a:gd name="connsiteX34" fmla="*/ 3177603 w 3715575"/>
              <a:gd name="connsiteY34" fmla="*/ 132588 h 4865337"/>
              <a:gd name="connsiteX35" fmla="*/ 2930715 w 3715575"/>
              <a:gd name="connsiteY35" fmla="*/ 32004 h 4865337"/>
              <a:gd name="connsiteX36" fmla="*/ 2756979 w 3715575"/>
              <a:gd name="connsiteY36" fmla="*/ 13716 h 4865337"/>
              <a:gd name="connsiteX37" fmla="*/ 2400363 w 3715575"/>
              <a:gd name="connsiteY37" fmla="*/ 114300 h 4865337"/>
              <a:gd name="connsiteX38" fmla="*/ 2153475 w 3715575"/>
              <a:gd name="connsiteY38" fmla="*/ 205740 h 4865337"/>
              <a:gd name="connsiteX0" fmla="*/ 2153475 w 3715575"/>
              <a:gd name="connsiteY0" fmla="*/ 205740 h 4842128"/>
              <a:gd name="connsiteX1" fmla="*/ 1915731 w 3715575"/>
              <a:gd name="connsiteY1" fmla="*/ 269748 h 4842128"/>
              <a:gd name="connsiteX2" fmla="*/ 1440243 w 3715575"/>
              <a:gd name="connsiteY2" fmla="*/ 141732 h 4842128"/>
              <a:gd name="connsiteX3" fmla="*/ 1220787 w 3715575"/>
              <a:gd name="connsiteY3" fmla="*/ 50292 h 4842128"/>
              <a:gd name="connsiteX4" fmla="*/ 800163 w 3715575"/>
              <a:gd name="connsiteY4" fmla="*/ 59436 h 4842128"/>
              <a:gd name="connsiteX5" fmla="*/ 342963 w 3715575"/>
              <a:gd name="connsiteY5" fmla="*/ 297180 h 4842128"/>
              <a:gd name="connsiteX6" fmla="*/ 169227 w 3715575"/>
              <a:gd name="connsiteY6" fmla="*/ 470916 h 4842128"/>
              <a:gd name="connsiteX7" fmla="*/ 32067 w 3715575"/>
              <a:gd name="connsiteY7" fmla="*/ 836676 h 4842128"/>
              <a:gd name="connsiteX8" fmla="*/ 59119 w 3715575"/>
              <a:gd name="connsiteY8" fmla="*/ 1537693 h 4842128"/>
              <a:gd name="connsiteX9" fmla="*/ 59120 w 3715575"/>
              <a:gd name="connsiteY9" fmla="*/ 1966321 h 4842128"/>
              <a:gd name="connsiteX10" fmla="*/ 201995 w 3715575"/>
              <a:gd name="connsiteY10" fmla="*/ 2180635 h 4842128"/>
              <a:gd name="connsiteX11" fmla="*/ 344871 w 3715575"/>
              <a:gd name="connsiteY11" fmla="*/ 2323511 h 4842128"/>
              <a:gd name="connsiteX12" fmla="*/ 201995 w 3715575"/>
              <a:gd name="connsiteY12" fmla="*/ 2609263 h 4842128"/>
              <a:gd name="connsiteX13" fmla="*/ 59120 w 3715575"/>
              <a:gd name="connsiteY13" fmla="*/ 2895015 h 4842128"/>
              <a:gd name="connsiteX14" fmla="*/ 4635 w 3715575"/>
              <a:gd name="connsiteY14" fmla="*/ 3296412 h 4842128"/>
              <a:gd name="connsiteX15" fmla="*/ 86931 w 3715575"/>
              <a:gd name="connsiteY15" fmla="*/ 3707892 h 4842128"/>
              <a:gd name="connsiteX16" fmla="*/ 288099 w 3715575"/>
              <a:gd name="connsiteY16" fmla="*/ 4174236 h 4842128"/>
              <a:gd name="connsiteX17" fmla="*/ 763587 w 3715575"/>
              <a:gd name="connsiteY17" fmla="*/ 4421124 h 4842128"/>
              <a:gd name="connsiteX18" fmla="*/ 1220787 w 3715575"/>
              <a:gd name="connsiteY18" fmla="*/ 4439412 h 4842128"/>
              <a:gd name="connsiteX19" fmla="*/ 1604835 w 3715575"/>
              <a:gd name="connsiteY19" fmla="*/ 4503420 h 4842128"/>
              <a:gd name="connsiteX20" fmla="*/ 2702325 w 3715575"/>
              <a:gd name="connsiteY20" fmla="*/ 4823840 h 4842128"/>
              <a:gd name="connsiteX21" fmla="*/ 3387915 w 3715575"/>
              <a:gd name="connsiteY21" fmla="*/ 4393692 h 4842128"/>
              <a:gd name="connsiteX22" fmla="*/ 3515931 w 3715575"/>
              <a:gd name="connsiteY22" fmla="*/ 3826764 h 4842128"/>
              <a:gd name="connsiteX23" fmla="*/ 3589083 w 3715575"/>
              <a:gd name="connsiteY23" fmla="*/ 3305556 h 4842128"/>
              <a:gd name="connsiteX24" fmla="*/ 3534219 w 3715575"/>
              <a:gd name="connsiteY24" fmla="*/ 2948940 h 4842128"/>
              <a:gd name="connsiteX25" fmla="*/ 3406203 w 3715575"/>
              <a:gd name="connsiteY25" fmla="*/ 2711196 h 4842128"/>
              <a:gd name="connsiteX26" fmla="*/ 3177603 w 3715575"/>
              <a:gd name="connsiteY26" fmla="*/ 2482596 h 4842128"/>
              <a:gd name="connsiteX27" fmla="*/ 3378771 w 3715575"/>
              <a:gd name="connsiteY27" fmla="*/ 2345436 h 4842128"/>
              <a:gd name="connsiteX28" fmla="*/ 3631019 w 3715575"/>
              <a:gd name="connsiteY28" fmla="*/ 2180635 h 4842128"/>
              <a:gd name="connsiteX29" fmla="*/ 3698811 w 3715575"/>
              <a:gd name="connsiteY29" fmla="*/ 1641348 h 4842128"/>
              <a:gd name="connsiteX30" fmla="*/ 3698811 w 3715575"/>
              <a:gd name="connsiteY30" fmla="*/ 1147572 h 4842128"/>
              <a:gd name="connsiteX31" fmla="*/ 3598227 w 3715575"/>
              <a:gd name="connsiteY31" fmla="*/ 617220 h 4842128"/>
              <a:gd name="connsiteX32" fmla="*/ 3415347 w 3715575"/>
              <a:gd name="connsiteY32" fmla="*/ 324612 h 4842128"/>
              <a:gd name="connsiteX33" fmla="*/ 3177603 w 3715575"/>
              <a:gd name="connsiteY33" fmla="*/ 132588 h 4842128"/>
              <a:gd name="connsiteX34" fmla="*/ 2930715 w 3715575"/>
              <a:gd name="connsiteY34" fmla="*/ 32004 h 4842128"/>
              <a:gd name="connsiteX35" fmla="*/ 2756979 w 3715575"/>
              <a:gd name="connsiteY35" fmla="*/ 13716 h 4842128"/>
              <a:gd name="connsiteX36" fmla="*/ 2400363 w 3715575"/>
              <a:gd name="connsiteY36" fmla="*/ 114300 h 4842128"/>
              <a:gd name="connsiteX37" fmla="*/ 2153475 w 3715575"/>
              <a:gd name="connsiteY37" fmla="*/ 205740 h 4842128"/>
              <a:gd name="connsiteX0" fmla="*/ 2153475 w 3715575"/>
              <a:gd name="connsiteY0" fmla="*/ 205740 h 4511040"/>
              <a:gd name="connsiteX1" fmla="*/ 1915731 w 3715575"/>
              <a:gd name="connsiteY1" fmla="*/ 269748 h 4511040"/>
              <a:gd name="connsiteX2" fmla="*/ 1440243 w 3715575"/>
              <a:gd name="connsiteY2" fmla="*/ 141732 h 4511040"/>
              <a:gd name="connsiteX3" fmla="*/ 1220787 w 3715575"/>
              <a:gd name="connsiteY3" fmla="*/ 50292 h 4511040"/>
              <a:gd name="connsiteX4" fmla="*/ 800163 w 3715575"/>
              <a:gd name="connsiteY4" fmla="*/ 59436 h 4511040"/>
              <a:gd name="connsiteX5" fmla="*/ 342963 w 3715575"/>
              <a:gd name="connsiteY5" fmla="*/ 297180 h 4511040"/>
              <a:gd name="connsiteX6" fmla="*/ 169227 w 3715575"/>
              <a:gd name="connsiteY6" fmla="*/ 470916 h 4511040"/>
              <a:gd name="connsiteX7" fmla="*/ 32067 w 3715575"/>
              <a:gd name="connsiteY7" fmla="*/ 836676 h 4511040"/>
              <a:gd name="connsiteX8" fmla="*/ 59119 w 3715575"/>
              <a:gd name="connsiteY8" fmla="*/ 1537693 h 4511040"/>
              <a:gd name="connsiteX9" fmla="*/ 59120 w 3715575"/>
              <a:gd name="connsiteY9" fmla="*/ 1966321 h 4511040"/>
              <a:gd name="connsiteX10" fmla="*/ 201995 w 3715575"/>
              <a:gd name="connsiteY10" fmla="*/ 2180635 h 4511040"/>
              <a:gd name="connsiteX11" fmla="*/ 344871 w 3715575"/>
              <a:gd name="connsiteY11" fmla="*/ 2323511 h 4511040"/>
              <a:gd name="connsiteX12" fmla="*/ 201995 w 3715575"/>
              <a:gd name="connsiteY12" fmla="*/ 2609263 h 4511040"/>
              <a:gd name="connsiteX13" fmla="*/ 59120 w 3715575"/>
              <a:gd name="connsiteY13" fmla="*/ 2895015 h 4511040"/>
              <a:gd name="connsiteX14" fmla="*/ 4635 w 3715575"/>
              <a:gd name="connsiteY14" fmla="*/ 3296412 h 4511040"/>
              <a:gd name="connsiteX15" fmla="*/ 86931 w 3715575"/>
              <a:gd name="connsiteY15" fmla="*/ 3707892 h 4511040"/>
              <a:gd name="connsiteX16" fmla="*/ 288099 w 3715575"/>
              <a:gd name="connsiteY16" fmla="*/ 4174236 h 4511040"/>
              <a:gd name="connsiteX17" fmla="*/ 763587 w 3715575"/>
              <a:gd name="connsiteY17" fmla="*/ 4421124 h 4511040"/>
              <a:gd name="connsiteX18" fmla="*/ 1220787 w 3715575"/>
              <a:gd name="connsiteY18" fmla="*/ 4439412 h 4511040"/>
              <a:gd name="connsiteX19" fmla="*/ 1604835 w 3715575"/>
              <a:gd name="connsiteY19" fmla="*/ 4503420 h 4511040"/>
              <a:gd name="connsiteX20" fmla="*/ 3387915 w 3715575"/>
              <a:gd name="connsiteY20" fmla="*/ 4393692 h 4511040"/>
              <a:gd name="connsiteX21" fmla="*/ 3515931 w 3715575"/>
              <a:gd name="connsiteY21" fmla="*/ 3826764 h 4511040"/>
              <a:gd name="connsiteX22" fmla="*/ 3589083 w 3715575"/>
              <a:gd name="connsiteY22" fmla="*/ 3305556 h 4511040"/>
              <a:gd name="connsiteX23" fmla="*/ 3534219 w 3715575"/>
              <a:gd name="connsiteY23" fmla="*/ 2948940 h 4511040"/>
              <a:gd name="connsiteX24" fmla="*/ 3406203 w 3715575"/>
              <a:gd name="connsiteY24" fmla="*/ 2711196 h 4511040"/>
              <a:gd name="connsiteX25" fmla="*/ 3177603 w 3715575"/>
              <a:gd name="connsiteY25" fmla="*/ 2482596 h 4511040"/>
              <a:gd name="connsiteX26" fmla="*/ 3378771 w 3715575"/>
              <a:gd name="connsiteY26" fmla="*/ 2345436 h 4511040"/>
              <a:gd name="connsiteX27" fmla="*/ 3631019 w 3715575"/>
              <a:gd name="connsiteY27" fmla="*/ 2180635 h 4511040"/>
              <a:gd name="connsiteX28" fmla="*/ 3698811 w 3715575"/>
              <a:gd name="connsiteY28" fmla="*/ 1641348 h 4511040"/>
              <a:gd name="connsiteX29" fmla="*/ 3698811 w 3715575"/>
              <a:gd name="connsiteY29" fmla="*/ 1147572 h 4511040"/>
              <a:gd name="connsiteX30" fmla="*/ 3598227 w 3715575"/>
              <a:gd name="connsiteY30" fmla="*/ 617220 h 4511040"/>
              <a:gd name="connsiteX31" fmla="*/ 3415347 w 3715575"/>
              <a:gd name="connsiteY31" fmla="*/ 324612 h 4511040"/>
              <a:gd name="connsiteX32" fmla="*/ 3177603 w 3715575"/>
              <a:gd name="connsiteY32" fmla="*/ 132588 h 4511040"/>
              <a:gd name="connsiteX33" fmla="*/ 2930715 w 3715575"/>
              <a:gd name="connsiteY33" fmla="*/ 32004 h 4511040"/>
              <a:gd name="connsiteX34" fmla="*/ 2756979 w 3715575"/>
              <a:gd name="connsiteY34" fmla="*/ 13716 h 4511040"/>
              <a:gd name="connsiteX35" fmla="*/ 2400363 w 3715575"/>
              <a:gd name="connsiteY35" fmla="*/ 114300 h 4511040"/>
              <a:gd name="connsiteX36" fmla="*/ 2153475 w 3715575"/>
              <a:gd name="connsiteY36" fmla="*/ 205740 h 4511040"/>
              <a:gd name="connsiteX0" fmla="*/ 2153475 w 3715575"/>
              <a:gd name="connsiteY0" fmla="*/ 205740 h 4770691"/>
              <a:gd name="connsiteX1" fmla="*/ 1915731 w 3715575"/>
              <a:gd name="connsiteY1" fmla="*/ 269748 h 4770691"/>
              <a:gd name="connsiteX2" fmla="*/ 1440243 w 3715575"/>
              <a:gd name="connsiteY2" fmla="*/ 141732 h 4770691"/>
              <a:gd name="connsiteX3" fmla="*/ 1220787 w 3715575"/>
              <a:gd name="connsiteY3" fmla="*/ 50292 h 4770691"/>
              <a:gd name="connsiteX4" fmla="*/ 800163 w 3715575"/>
              <a:gd name="connsiteY4" fmla="*/ 59436 h 4770691"/>
              <a:gd name="connsiteX5" fmla="*/ 342963 w 3715575"/>
              <a:gd name="connsiteY5" fmla="*/ 297180 h 4770691"/>
              <a:gd name="connsiteX6" fmla="*/ 169227 w 3715575"/>
              <a:gd name="connsiteY6" fmla="*/ 470916 h 4770691"/>
              <a:gd name="connsiteX7" fmla="*/ 32067 w 3715575"/>
              <a:gd name="connsiteY7" fmla="*/ 836676 h 4770691"/>
              <a:gd name="connsiteX8" fmla="*/ 59119 w 3715575"/>
              <a:gd name="connsiteY8" fmla="*/ 1537693 h 4770691"/>
              <a:gd name="connsiteX9" fmla="*/ 59120 w 3715575"/>
              <a:gd name="connsiteY9" fmla="*/ 1966321 h 4770691"/>
              <a:gd name="connsiteX10" fmla="*/ 201995 w 3715575"/>
              <a:gd name="connsiteY10" fmla="*/ 2180635 h 4770691"/>
              <a:gd name="connsiteX11" fmla="*/ 344871 w 3715575"/>
              <a:gd name="connsiteY11" fmla="*/ 2323511 h 4770691"/>
              <a:gd name="connsiteX12" fmla="*/ 201995 w 3715575"/>
              <a:gd name="connsiteY12" fmla="*/ 2609263 h 4770691"/>
              <a:gd name="connsiteX13" fmla="*/ 59120 w 3715575"/>
              <a:gd name="connsiteY13" fmla="*/ 2895015 h 4770691"/>
              <a:gd name="connsiteX14" fmla="*/ 4635 w 3715575"/>
              <a:gd name="connsiteY14" fmla="*/ 3296412 h 4770691"/>
              <a:gd name="connsiteX15" fmla="*/ 86931 w 3715575"/>
              <a:gd name="connsiteY15" fmla="*/ 3707892 h 4770691"/>
              <a:gd name="connsiteX16" fmla="*/ 288099 w 3715575"/>
              <a:gd name="connsiteY16" fmla="*/ 4174236 h 4770691"/>
              <a:gd name="connsiteX17" fmla="*/ 763587 w 3715575"/>
              <a:gd name="connsiteY17" fmla="*/ 4421124 h 4770691"/>
              <a:gd name="connsiteX18" fmla="*/ 1220787 w 3715575"/>
              <a:gd name="connsiteY18" fmla="*/ 4439412 h 4770691"/>
              <a:gd name="connsiteX19" fmla="*/ 1604835 w 3715575"/>
              <a:gd name="connsiteY19" fmla="*/ 4503420 h 4770691"/>
              <a:gd name="connsiteX20" fmla="*/ 2702326 w 3715575"/>
              <a:gd name="connsiteY20" fmla="*/ 4752403 h 4770691"/>
              <a:gd name="connsiteX21" fmla="*/ 3387915 w 3715575"/>
              <a:gd name="connsiteY21" fmla="*/ 4393692 h 4770691"/>
              <a:gd name="connsiteX22" fmla="*/ 3515931 w 3715575"/>
              <a:gd name="connsiteY22" fmla="*/ 3826764 h 4770691"/>
              <a:gd name="connsiteX23" fmla="*/ 3589083 w 3715575"/>
              <a:gd name="connsiteY23" fmla="*/ 3305556 h 4770691"/>
              <a:gd name="connsiteX24" fmla="*/ 3534219 w 3715575"/>
              <a:gd name="connsiteY24" fmla="*/ 2948940 h 4770691"/>
              <a:gd name="connsiteX25" fmla="*/ 3406203 w 3715575"/>
              <a:gd name="connsiteY25" fmla="*/ 2711196 h 4770691"/>
              <a:gd name="connsiteX26" fmla="*/ 3177603 w 3715575"/>
              <a:gd name="connsiteY26" fmla="*/ 2482596 h 4770691"/>
              <a:gd name="connsiteX27" fmla="*/ 3378771 w 3715575"/>
              <a:gd name="connsiteY27" fmla="*/ 2345436 h 4770691"/>
              <a:gd name="connsiteX28" fmla="*/ 3631019 w 3715575"/>
              <a:gd name="connsiteY28" fmla="*/ 2180635 h 4770691"/>
              <a:gd name="connsiteX29" fmla="*/ 3698811 w 3715575"/>
              <a:gd name="connsiteY29" fmla="*/ 1641348 h 4770691"/>
              <a:gd name="connsiteX30" fmla="*/ 3698811 w 3715575"/>
              <a:gd name="connsiteY30" fmla="*/ 1147572 h 4770691"/>
              <a:gd name="connsiteX31" fmla="*/ 3598227 w 3715575"/>
              <a:gd name="connsiteY31" fmla="*/ 617220 h 4770691"/>
              <a:gd name="connsiteX32" fmla="*/ 3415347 w 3715575"/>
              <a:gd name="connsiteY32" fmla="*/ 324612 h 4770691"/>
              <a:gd name="connsiteX33" fmla="*/ 3177603 w 3715575"/>
              <a:gd name="connsiteY33" fmla="*/ 132588 h 4770691"/>
              <a:gd name="connsiteX34" fmla="*/ 2930715 w 3715575"/>
              <a:gd name="connsiteY34" fmla="*/ 32004 h 4770691"/>
              <a:gd name="connsiteX35" fmla="*/ 2756979 w 3715575"/>
              <a:gd name="connsiteY35" fmla="*/ 13716 h 4770691"/>
              <a:gd name="connsiteX36" fmla="*/ 2400363 w 3715575"/>
              <a:gd name="connsiteY36" fmla="*/ 114300 h 4770691"/>
              <a:gd name="connsiteX37" fmla="*/ 2153475 w 3715575"/>
              <a:gd name="connsiteY37" fmla="*/ 205740 h 4770691"/>
              <a:gd name="connsiteX0" fmla="*/ 2153475 w 3715575"/>
              <a:gd name="connsiteY0" fmla="*/ 205740 h 4865179"/>
              <a:gd name="connsiteX1" fmla="*/ 1915731 w 3715575"/>
              <a:gd name="connsiteY1" fmla="*/ 269748 h 4865179"/>
              <a:gd name="connsiteX2" fmla="*/ 1440243 w 3715575"/>
              <a:gd name="connsiteY2" fmla="*/ 141732 h 4865179"/>
              <a:gd name="connsiteX3" fmla="*/ 1220787 w 3715575"/>
              <a:gd name="connsiteY3" fmla="*/ 50292 h 4865179"/>
              <a:gd name="connsiteX4" fmla="*/ 800163 w 3715575"/>
              <a:gd name="connsiteY4" fmla="*/ 59436 h 4865179"/>
              <a:gd name="connsiteX5" fmla="*/ 342963 w 3715575"/>
              <a:gd name="connsiteY5" fmla="*/ 297180 h 4865179"/>
              <a:gd name="connsiteX6" fmla="*/ 169227 w 3715575"/>
              <a:gd name="connsiteY6" fmla="*/ 470916 h 4865179"/>
              <a:gd name="connsiteX7" fmla="*/ 32067 w 3715575"/>
              <a:gd name="connsiteY7" fmla="*/ 836676 h 4865179"/>
              <a:gd name="connsiteX8" fmla="*/ 59119 w 3715575"/>
              <a:gd name="connsiteY8" fmla="*/ 1537693 h 4865179"/>
              <a:gd name="connsiteX9" fmla="*/ 59120 w 3715575"/>
              <a:gd name="connsiteY9" fmla="*/ 1966321 h 4865179"/>
              <a:gd name="connsiteX10" fmla="*/ 201995 w 3715575"/>
              <a:gd name="connsiteY10" fmla="*/ 2180635 h 4865179"/>
              <a:gd name="connsiteX11" fmla="*/ 344871 w 3715575"/>
              <a:gd name="connsiteY11" fmla="*/ 2323511 h 4865179"/>
              <a:gd name="connsiteX12" fmla="*/ 201995 w 3715575"/>
              <a:gd name="connsiteY12" fmla="*/ 2609263 h 4865179"/>
              <a:gd name="connsiteX13" fmla="*/ 59120 w 3715575"/>
              <a:gd name="connsiteY13" fmla="*/ 2895015 h 4865179"/>
              <a:gd name="connsiteX14" fmla="*/ 4635 w 3715575"/>
              <a:gd name="connsiteY14" fmla="*/ 3296412 h 4865179"/>
              <a:gd name="connsiteX15" fmla="*/ 86931 w 3715575"/>
              <a:gd name="connsiteY15" fmla="*/ 3707892 h 4865179"/>
              <a:gd name="connsiteX16" fmla="*/ 288099 w 3715575"/>
              <a:gd name="connsiteY16" fmla="*/ 4174236 h 4865179"/>
              <a:gd name="connsiteX17" fmla="*/ 763587 w 3715575"/>
              <a:gd name="connsiteY17" fmla="*/ 4421124 h 4865179"/>
              <a:gd name="connsiteX18" fmla="*/ 1220787 w 3715575"/>
              <a:gd name="connsiteY18" fmla="*/ 4439412 h 4865179"/>
              <a:gd name="connsiteX19" fmla="*/ 1604835 w 3715575"/>
              <a:gd name="connsiteY19" fmla="*/ 4503420 h 4865179"/>
              <a:gd name="connsiteX20" fmla="*/ 2702326 w 3715575"/>
              <a:gd name="connsiteY20" fmla="*/ 4752403 h 4865179"/>
              <a:gd name="connsiteX21" fmla="*/ 3515931 w 3715575"/>
              <a:gd name="connsiteY21" fmla="*/ 3826764 h 4865179"/>
              <a:gd name="connsiteX22" fmla="*/ 3589083 w 3715575"/>
              <a:gd name="connsiteY22" fmla="*/ 3305556 h 4865179"/>
              <a:gd name="connsiteX23" fmla="*/ 3534219 w 3715575"/>
              <a:gd name="connsiteY23" fmla="*/ 2948940 h 4865179"/>
              <a:gd name="connsiteX24" fmla="*/ 3406203 w 3715575"/>
              <a:gd name="connsiteY24" fmla="*/ 2711196 h 4865179"/>
              <a:gd name="connsiteX25" fmla="*/ 3177603 w 3715575"/>
              <a:gd name="connsiteY25" fmla="*/ 2482596 h 4865179"/>
              <a:gd name="connsiteX26" fmla="*/ 3378771 w 3715575"/>
              <a:gd name="connsiteY26" fmla="*/ 2345436 h 4865179"/>
              <a:gd name="connsiteX27" fmla="*/ 3631019 w 3715575"/>
              <a:gd name="connsiteY27" fmla="*/ 2180635 h 4865179"/>
              <a:gd name="connsiteX28" fmla="*/ 3698811 w 3715575"/>
              <a:gd name="connsiteY28" fmla="*/ 1641348 h 4865179"/>
              <a:gd name="connsiteX29" fmla="*/ 3698811 w 3715575"/>
              <a:gd name="connsiteY29" fmla="*/ 1147572 h 4865179"/>
              <a:gd name="connsiteX30" fmla="*/ 3598227 w 3715575"/>
              <a:gd name="connsiteY30" fmla="*/ 617220 h 4865179"/>
              <a:gd name="connsiteX31" fmla="*/ 3415347 w 3715575"/>
              <a:gd name="connsiteY31" fmla="*/ 324612 h 4865179"/>
              <a:gd name="connsiteX32" fmla="*/ 3177603 w 3715575"/>
              <a:gd name="connsiteY32" fmla="*/ 132588 h 4865179"/>
              <a:gd name="connsiteX33" fmla="*/ 2930715 w 3715575"/>
              <a:gd name="connsiteY33" fmla="*/ 32004 h 4865179"/>
              <a:gd name="connsiteX34" fmla="*/ 2756979 w 3715575"/>
              <a:gd name="connsiteY34" fmla="*/ 13716 h 4865179"/>
              <a:gd name="connsiteX35" fmla="*/ 2400363 w 3715575"/>
              <a:gd name="connsiteY35" fmla="*/ 114300 h 4865179"/>
              <a:gd name="connsiteX36" fmla="*/ 2153475 w 3715575"/>
              <a:gd name="connsiteY36" fmla="*/ 205740 h 4865179"/>
              <a:gd name="connsiteX0" fmla="*/ 2153475 w 3715575"/>
              <a:gd name="connsiteY0" fmla="*/ 205740 h 4782344"/>
              <a:gd name="connsiteX1" fmla="*/ 1915731 w 3715575"/>
              <a:gd name="connsiteY1" fmla="*/ 269748 h 4782344"/>
              <a:gd name="connsiteX2" fmla="*/ 1440243 w 3715575"/>
              <a:gd name="connsiteY2" fmla="*/ 141732 h 4782344"/>
              <a:gd name="connsiteX3" fmla="*/ 1220787 w 3715575"/>
              <a:gd name="connsiteY3" fmla="*/ 50292 h 4782344"/>
              <a:gd name="connsiteX4" fmla="*/ 800163 w 3715575"/>
              <a:gd name="connsiteY4" fmla="*/ 59436 h 4782344"/>
              <a:gd name="connsiteX5" fmla="*/ 342963 w 3715575"/>
              <a:gd name="connsiteY5" fmla="*/ 297180 h 4782344"/>
              <a:gd name="connsiteX6" fmla="*/ 169227 w 3715575"/>
              <a:gd name="connsiteY6" fmla="*/ 470916 h 4782344"/>
              <a:gd name="connsiteX7" fmla="*/ 32067 w 3715575"/>
              <a:gd name="connsiteY7" fmla="*/ 836676 h 4782344"/>
              <a:gd name="connsiteX8" fmla="*/ 59119 w 3715575"/>
              <a:gd name="connsiteY8" fmla="*/ 1537693 h 4782344"/>
              <a:gd name="connsiteX9" fmla="*/ 59120 w 3715575"/>
              <a:gd name="connsiteY9" fmla="*/ 1966321 h 4782344"/>
              <a:gd name="connsiteX10" fmla="*/ 201995 w 3715575"/>
              <a:gd name="connsiteY10" fmla="*/ 2180635 h 4782344"/>
              <a:gd name="connsiteX11" fmla="*/ 344871 w 3715575"/>
              <a:gd name="connsiteY11" fmla="*/ 2323511 h 4782344"/>
              <a:gd name="connsiteX12" fmla="*/ 201995 w 3715575"/>
              <a:gd name="connsiteY12" fmla="*/ 2609263 h 4782344"/>
              <a:gd name="connsiteX13" fmla="*/ 59120 w 3715575"/>
              <a:gd name="connsiteY13" fmla="*/ 2895015 h 4782344"/>
              <a:gd name="connsiteX14" fmla="*/ 4635 w 3715575"/>
              <a:gd name="connsiteY14" fmla="*/ 3296412 h 4782344"/>
              <a:gd name="connsiteX15" fmla="*/ 86931 w 3715575"/>
              <a:gd name="connsiteY15" fmla="*/ 3707892 h 4782344"/>
              <a:gd name="connsiteX16" fmla="*/ 288099 w 3715575"/>
              <a:gd name="connsiteY16" fmla="*/ 4174236 h 4782344"/>
              <a:gd name="connsiteX17" fmla="*/ 763587 w 3715575"/>
              <a:gd name="connsiteY17" fmla="*/ 4421124 h 4782344"/>
              <a:gd name="connsiteX18" fmla="*/ 1220787 w 3715575"/>
              <a:gd name="connsiteY18" fmla="*/ 4439412 h 4782344"/>
              <a:gd name="connsiteX19" fmla="*/ 1604835 w 3715575"/>
              <a:gd name="connsiteY19" fmla="*/ 4503420 h 4782344"/>
              <a:gd name="connsiteX20" fmla="*/ 2702326 w 3715575"/>
              <a:gd name="connsiteY20" fmla="*/ 4752403 h 4782344"/>
              <a:gd name="connsiteX21" fmla="*/ 3345268 w 3715575"/>
              <a:gd name="connsiteY21" fmla="*/ 4323775 h 4782344"/>
              <a:gd name="connsiteX22" fmla="*/ 3515931 w 3715575"/>
              <a:gd name="connsiteY22" fmla="*/ 3826764 h 4782344"/>
              <a:gd name="connsiteX23" fmla="*/ 3589083 w 3715575"/>
              <a:gd name="connsiteY23" fmla="*/ 3305556 h 4782344"/>
              <a:gd name="connsiteX24" fmla="*/ 3534219 w 3715575"/>
              <a:gd name="connsiteY24" fmla="*/ 2948940 h 4782344"/>
              <a:gd name="connsiteX25" fmla="*/ 3406203 w 3715575"/>
              <a:gd name="connsiteY25" fmla="*/ 2711196 h 4782344"/>
              <a:gd name="connsiteX26" fmla="*/ 3177603 w 3715575"/>
              <a:gd name="connsiteY26" fmla="*/ 2482596 h 4782344"/>
              <a:gd name="connsiteX27" fmla="*/ 3378771 w 3715575"/>
              <a:gd name="connsiteY27" fmla="*/ 2345436 h 4782344"/>
              <a:gd name="connsiteX28" fmla="*/ 3631019 w 3715575"/>
              <a:gd name="connsiteY28" fmla="*/ 2180635 h 4782344"/>
              <a:gd name="connsiteX29" fmla="*/ 3698811 w 3715575"/>
              <a:gd name="connsiteY29" fmla="*/ 1641348 h 4782344"/>
              <a:gd name="connsiteX30" fmla="*/ 3698811 w 3715575"/>
              <a:gd name="connsiteY30" fmla="*/ 1147572 h 4782344"/>
              <a:gd name="connsiteX31" fmla="*/ 3598227 w 3715575"/>
              <a:gd name="connsiteY31" fmla="*/ 617220 h 4782344"/>
              <a:gd name="connsiteX32" fmla="*/ 3415347 w 3715575"/>
              <a:gd name="connsiteY32" fmla="*/ 324612 h 4782344"/>
              <a:gd name="connsiteX33" fmla="*/ 3177603 w 3715575"/>
              <a:gd name="connsiteY33" fmla="*/ 132588 h 4782344"/>
              <a:gd name="connsiteX34" fmla="*/ 2930715 w 3715575"/>
              <a:gd name="connsiteY34" fmla="*/ 32004 h 4782344"/>
              <a:gd name="connsiteX35" fmla="*/ 2756979 w 3715575"/>
              <a:gd name="connsiteY35" fmla="*/ 13716 h 4782344"/>
              <a:gd name="connsiteX36" fmla="*/ 2400363 w 3715575"/>
              <a:gd name="connsiteY36" fmla="*/ 114300 h 4782344"/>
              <a:gd name="connsiteX37" fmla="*/ 2153475 w 3715575"/>
              <a:gd name="connsiteY37" fmla="*/ 205740 h 4782344"/>
              <a:gd name="connsiteX0" fmla="*/ 2153475 w 3715575"/>
              <a:gd name="connsiteY0" fmla="*/ 205740 h 4639468"/>
              <a:gd name="connsiteX1" fmla="*/ 1915731 w 3715575"/>
              <a:gd name="connsiteY1" fmla="*/ 269748 h 4639468"/>
              <a:gd name="connsiteX2" fmla="*/ 1440243 w 3715575"/>
              <a:gd name="connsiteY2" fmla="*/ 141732 h 4639468"/>
              <a:gd name="connsiteX3" fmla="*/ 1220787 w 3715575"/>
              <a:gd name="connsiteY3" fmla="*/ 50292 h 4639468"/>
              <a:gd name="connsiteX4" fmla="*/ 800163 w 3715575"/>
              <a:gd name="connsiteY4" fmla="*/ 59436 h 4639468"/>
              <a:gd name="connsiteX5" fmla="*/ 342963 w 3715575"/>
              <a:gd name="connsiteY5" fmla="*/ 297180 h 4639468"/>
              <a:gd name="connsiteX6" fmla="*/ 169227 w 3715575"/>
              <a:gd name="connsiteY6" fmla="*/ 470916 h 4639468"/>
              <a:gd name="connsiteX7" fmla="*/ 32067 w 3715575"/>
              <a:gd name="connsiteY7" fmla="*/ 836676 h 4639468"/>
              <a:gd name="connsiteX8" fmla="*/ 59119 w 3715575"/>
              <a:gd name="connsiteY8" fmla="*/ 1537693 h 4639468"/>
              <a:gd name="connsiteX9" fmla="*/ 59120 w 3715575"/>
              <a:gd name="connsiteY9" fmla="*/ 1966321 h 4639468"/>
              <a:gd name="connsiteX10" fmla="*/ 201995 w 3715575"/>
              <a:gd name="connsiteY10" fmla="*/ 2180635 h 4639468"/>
              <a:gd name="connsiteX11" fmla="*/ 344871 w 3715575"/>
              <a:gd name="connsiteY11" fmla="*/ 2323511 h 4639468"/>
              <a:gd name="connsiteX12" fmla="*/ 201995 w 3715575"/>
              <a:gd name="connsiteY12" fmla="*/ 2609263 h 4639468"/>
              <a:gd name="connsiteX13" fmla="*/ 59120 w 3715575"/>
              <a:gd name="connsiteY13" fmla="*/ 2895015 h 4639468"/>
              <a:gd name="connsiteX14" fmla="*/ 4635 w 3715575"/>
              <a:gd name="connsiteY14" fmla="*/ 3296412 h 4639468"/>
              <a:gd name="connsiteX15" fmla="*/ 86931 w 3715575"/>
              <a:gd name="connsiteY15" fmla="*/ 3707892 h 4639468"/>
              <a:gd name="connsiteX16" fmla="*/ 288099 w 3715575"/>
              <a:gd name="connsiteY16" fmla="*/ 4174236 h 4639468"/>
              <a:gd name="connsiteX17" fmla="*/ 763587 w 3715575"/>
              <a:gd name="connsiteY17" fmla="*/ 4421124 h 4639468"/>
              <a:gd name="connsiteX18" fmla="*/ 1220787 w 3715575"/>
              <a:gd name="connsiteY18" fmla="*/ 4439412 h 4639468"/>
              <a:gd name="connsiteX19" fmla="*/ 1604835 w 3715575"/>
              <a:gd name="connsiteY19" fmla="*/ 4503420 h 4639468"/>
              <a:gd name="connsiteX20" fmla="*/ 2488012 w 3715575"/>
              <a:gd name="connsiteY20" fmla="*/ 4609527 h 4639468"/>
              <a:gd name="connsiteX21" fmla="*/ 3345268 w 3715575"/>
              <a:gd name="connsiteY21" fmla="*/ 4323775 h 4639468"/>
              <a:gd name="connsiteX22" fmla="*/ 3515931 w 3715575"/>
              <a:gd name="connsiteY22" fmla="*/ 3826764 h 4639468"/>
              <a:gd name="connsiteX23" fmla="*/ 3589083 w 3715575"/>
              <a:gd name="connsiteY23" fmla="*/ 3305556 h 4639468"/>
              <a:gd name="connsiteX24" fmla="*/ 3534219 w 3715575"/>
              <a:gd name="connsiteY24" fmla="*/ 2948940 h 4639468"/>
              <a:gd name="connsiteX25" fmla="*/ 3406203 w 3715575"/>
              <a:gd name="connsiteY25" fmla="*/ 2711196 h 4639468"/>
              <a:gd name="connsiteX26" fmla="*/ 3177603 w 3715575"/>
              <a:gd name="connsiteY26" fmla="*/ 2482596 h 4639468"/>
              <a:gd name="connsiteX27" fmla="*/ 3378771 w 3715575"/>
              <a:gd name="connsiteY27" fmla="*/ 2345436 h 4639468"/>
              <a:gd name="connsiteX28" fmla="*/ 3631019 w 3715575"/>
              <a:gd name="connsiteY28" fmla="*/ 2180635 h 4639468"/>
              <a:gd name="connsiteX29" fmla="*/ 3698811 w 3715575"/>
              <a:gd name="connsiteY29" fmla="*/ 1641348 h 4639468"/>
              <a:gd name="connsiteX30" fmla="*/ 3698811 w 3715575"/>
              <a:gd name="connsiteY30" fmla="*/ 1147572 h 4639468"/>
              <a:gd name="connsiteX31" fmla="*/ 3598227 w 3715575"/>
              <a:gd name="connsiteY31" fmla="*/ 617220 h 4639468"/>
              <a:gd name="connsiteX32" fmla="*/ 3415347 w 3715575"/>
              <a:gd name="connsiteY32" fmla="*/ 324612 h 4639468"/>
              <a:gd name="connsiteX33" fmla="*/ 3177603 w 3715575"/>
              <a:gd name="connsiteY33" fmla="*/ 132588 h 4639468"/>
              <a:gd name="connsiteX34" fmla="*/ 2930715 w 3715575"/>
              <a:gd name="connsiteY34" fmla="*/ 32004 h 4639468"/>
              <a:gd name="connsiteX35" fmla="*/ 2756979 w 3715575"/>
              <a:gd name="connsiteY35" fmla="*/ 13716 h 4639468"/>
              <a:gd name="connsiteX36" fmla="*/ 2400363 w 3715575"/>
              <a:gd name="connsiteY36" fmla="*/ 114300 h 4639468"/>
              <a:gd name="connsiteX37" fmla="*/ 2153475 w 3715575"/>
              <a:gd name="connsiteY37" fmla="*/ 205740 h 4639468"/>
              <a:gd name="connsiteX0" fmla="*/ 2153475 w 3715575"/>
              <a:gd name="connsiteY0" fmla="*/ 205740 h 4722303"/>
              <a:gd name="connsiteX1" fmla="*/ 1915731 w 3715575"/>
              <a:gd name="connsiteY1" fmla="*/ 269748 h 4722303"/>
              <a:gd name="connsiteX2" fmla="*/ 1440243 w 3715575"/>
              <a:gd name="connsiteY2" fmla="*/ 141732 h 4722303"/>
              <a:gd name="connsiteX3" fmla="*/ 1220787 w 3715575"/>
              <a:gd name="connsiteY3" fmla="*/ 50292 h 4722303"/>
              <a:gd name="connsiteX4" fmla="*/ 800163 w 3715575"/>
              <a:gd name="connsiteY4" fmla="*/ 59436 h 4722303"/>
              <a:gd name="connsiteX5" fmla="*/ 342963 w 3715575"/>
              <a:gd name="connsiteY5" fmla="*/ 297180 h 4722303"/>
              <a:gd name="connsiteX6" fmla="*/ 169227 w 3715575"/>
              <a:gd name="connsiteY6" fmla="*/ 470916 h 4722303"/>
              <a:gd name="connsiteX7" fmla="*/ 32067 w 3715575"/>
              <a:gd name="connsiteY7" fmla="*/ 836676 h 4722303"/>
              <a:gd name="connsiteX8" fmla="*/ 59119 w 3715575"/>
              <a:gd name="connsiteY8" fmla="*/ 1537693 h 4722303"/>
              <a:gd name="connsiteX9" fmla="*/ 59120 w 3715575"/>
              <a:gd name="connsiteY9" fmla="*/ 1966321 h 4722303"/>
              <a:gd name="connsiteX10" fmla="*/ 201995 w 3715575"/>
              <a:gd name="connsiteY10" fmla="*/ 2180635 h 4722303"/>
              <a:gd name="connsiteX11" fmla="*/ 344871 w 3715575"/>
              <a:gd name="connsiteY11" fmla="*/ 2323511 h 4722303"/>
              <a:gd name="connsiteX12" fmla="*/ 201995 w 3715575"/>
              <a:gd name="connsiteY12" fmla="*/ 2609263 h 4722303"/>
              <a:gd name="connsiteX13" fmla="*/ 59120 w 3715575"/>
              <a:gd name="connsiteY13" fmla="*/ 2895015 h 4722303"/>
              <a:gd name="connsiteX14" fmla="*/ 4635 w 3715575"/>
              <a:gd name="connsiteY14" fmla="*/ 3296412 h 4722303"/>
              <a:gd name="connsiteX15" fmla="*/ 86931 w 3715575"/>
              <a:gd name="connsiteY15" fmla="*/ 3707892 h 4722303"/>
              <a:gd name="connsiteX16" fmla="*/ 288099 w 3715575"/>
              <a:gd name="connsiteY16" fmla="*/ 4174236 h 4722303"/>
              <a:gd name="connsiteX17" fmla="*/ 763587 w 3715575"/>
              <a:gd name="connsiteY17" fmla="*/ 4421124 h 4722303"/>
              <a:gd name="connsiteX18" fmla="*/ 1220787 w 3715575"/>
              <a:gd name="connsiteY18" fmla="*/ 4439412 h 4722303"/>
              <a:gd name="connsiteX19" fmla="*/ 1604835 w 3715575"/>
              <a:gd name="connsiteY19" fmla="*/ 4503420 h 4722303"/>
              <a:gd name="connsiteX20" fmla="*/ 2488012 w 3715575"/>
              <a:gd name="connsiteY20" fmla="*/ 4609527 h 4722303"/>
              <a:gd name="connsiteX21" fmla="*/ 3515931 w 3715575"/>
              <a:gd name="connsiteY21" fmla="*/ 3826764 h 4722303"/>
              <a:gd name="connsiteX22" fmla="*/ 3589083 w 3715575"/>
              <a:gd name="connsiteY22" fmla="*/ 3305556 h 4722303"/>
              <a:gd name="connsiteX23" fmla="*/ 3534219 w 3715575"/>
              <a:gd name="connsiteY23" fmla="*/ 2948940 h 4722303"/>
              <a:gd name="connsiteX24" fmla="*/ 3406203 w 3715575"/>
              <a:gd name="connsiteY24" fmla="*/ 2711196 h 4722303"/>
              <a:gd name="connsiteX25" fmla="*/ 3177603 w 3715575"/>
              <a:gd name="connsiteY25" fmla="*/ 2482596 h 4722303"/>
              <a:gd name="connsiteX26" fmla="*/ 3378771 w 3715575"/>
              <a:gd name="connsiteY26" fmla="*/ 2345436 h 4722303"/>
              <a:gd name="connsiteX27" fmla="*/ 3631019 w 3715575"/>
              <a:gd name="connsiteY27" fmla="*/ 2180635 h 4722303"/>
              <a:gd name="connsiteX28" fmla="*/ 3698811 w 3715575"/>
              <a:gd name="connsiteY28" fmla="*/ 1641348 h 4722303"/>
              <a:gd name="connsiteX29" fmla="*/ 3698811 w 3715575"/>
              <a:gd name="connsiteY29" fmla="*/ 1147572 h 4722303"/>
              <a:gd name="connsiteX30" fmla="*/ 3598227 w 3715575"/>
              <a:gd name="connsiteY30" fmla="*/ 617220 h 4722303"/>
              <a:gd name="connsiteX31" fmla="*/ 3415347 w 3715575"/>
              <a:gd name="connsiteY31" fmla="*/ 324612 h 4722303"/>
              <a:gd name="connsiteX32" fmla="*/ 3177603 w 3715575"/>
              <a:gd name="connsiteY32" fmla="*/ 132588 h 4722303"/>
              <a:gd name="connsiteX33" fmla="*/ 2930715 w 3715575"/>
              <a:gd name="connsiteY33" fmla="*/ 32004 h 4722303"/>
              <a:gd name="connsiteX34" fmla="*/ 2756979 w 3715575"/>
              <a:gd name="connsiteY34" fmla="*/ 13716 h 4722303"/>
              <a:gd name="connsiteX35" fmla="*/ 2400363 w 3715575"/>
              <a:gd name="connsiteY35" fmla="*/ 114300 h 4722303"/>
              <a:gd name="connsiteX36" fmla="*/ 2153475 w 3715575"/>
              <a:gd name="connsiteY36" fmla="*/ 205740 h 4722303"/>
              <a:gd name="connsiteX0" fmla="*/ 2153475 w 3715575"/>
              <a:gd name="connsiteY0" fmla="*/ 205740 h 4627561"/>
              <a:gd name="connsiteX1" fmla="*/ 1915731 w 3715575"/>
              <a:gd name="connsiteY1" fmla="*/ 269748 h 4627561"/>
              <a:gd name="connsiteX2" fmla="*/ 1440243 w 3715575"/>
              <a:gd name="connsiteY2" fmla="*/ 141732 h 4627561"/>
              <a:gd name="connsiteX3" fmla="*/ 1220787 w 3715575"/>
              <a:gd name="connsiteY3" fmla="*/ 50292 h 4627561"/>
              <a:gd name="connsiteX4" fmla="*/ 800163 w 3715575"/>
              <a:gd name="connsiteY4" fmla="*/ 59436 h 4627561"/>
              <a:gd name="connsiteX5" fmla="*/ 342963 w 3715575"/>
              <a:gd name="connsiteY5" fmla="*/ 297180 h 4627561"/>
              <a:gd name="connsiteX6" fmla="*/ 169227 w 3715575"/>
              <a:gd name="connsiteY6" fmla="*/ 470916 h 4627561"/>
              <a:gd name="connsiteX7" fmla="*/ 32067 w 3715575"/>
              <a:gd name="connsiteY7" fmla="*/ 836676 h 4627561"/>
              <a:gd name="connsiteX8" fmla="*/ 59119 w 3715575"/>
              <a:gd name="connsiteY8" fmla="*/ 1537693 h 4627561"/>
              <a:gd name="connsiteX9" fmla="*/ 59120 w 3715575"/>
              <a:gd name="connsiteY9" fmla="*/ 1966321 h 4627561"/>
              <a:gd name="connsiteX10" fmla="*/ 201995 w 3715575"/>
              <a:gd name="connsiteY10" fmla="*/ 2180635 h 4627561"/>
              <a:gd name="connsiteX11" fmla="*/ 344871 w 3715575"/>
              <a:gd name="connsiteY11" fmla="*/ 2323511 h 4627561"/>
              <a:gd name="connsiteX12" fmla="*/ 201995 w 3715575"/>
              <a:gd name="connsiteY12" fmla="*/ 2609263 h 4627561"/>
              <a:gd name="connsiteX13" fmla="*/ 59120 w 3715575"/>
              <a:gd name="connsiteY13" fmla="*/ 2895015 h 4627561"/>
              <a:gd name="connsiteX14" fmla="*/ 4635 w 3715575"/>
              <a:gd name="connsiteY14" fmla="*/ 3296412 h 4627561"/>
              <a:gd name="connsiteX15" fmla="*/ 86931 w 3715575"/>
              <a:gd name="connsiteY15" fmla="*/ 3707892 h 4627561"/>
              <a:gd name="connsiteX16" fmla="*/ 288099 w 3715575"/>
              <a:gd name="connsiteY16" fmla="*/ 4174236 h 4627561"/>
              <a:gd name="connsiteX17" fmla="*/ 763587 w 3715575"/>
              <a:gd name="connsiteY17" fmla="*/ 4421124 h 4627561"/>
              <a:gd name="connsiteX18" fmla="*/ 1220787 w 3715575"/>
              <a:gd name="connsiteY18" fmla="*/ 4439412 h 4627561"/>
              <a:gd name="connsiteX19" fmla="*/ 1604835 w 3715575"/>
              <a:gd name="connsiteY19" fmla="*/ 4503420 h 4627561"/>
              <a:gd name="connsiteX20" fmla="*/ 2488012 w 3715575"/>
              <a:gd name="connsiteY20" fmla="*/ 4609527 h 4627561"/>
              <a:gd name="connsiteX21" fmla="*/ 3273830 w 3715575"/>
              <a:gd name="connsiteY21" fmla="*/ 4395213 h 4627561"/>
              <a:gd name="connsiteX22" fmla="*/ 3515931 w 3715575"/>
              <a:gd name="connsiteY22" fmla="*/ 3826764 h 4627561"/>
              <a:gd name="connsiteX23" fmla="*/ 3589083 w 3715575"/>
              <a:gd name="connsiteY23" fmla="*/ 3305556 h 4627561"/>
              <a:gd name="connsiteX24" fmla="*/ 3534219 w 3715575"/>
              <a:gd name="connsiteY24" fmla="*/ 2948940 h 4627561"/>
              <a:gd name="connsiteX25" fmla="*/ 3406203 w 3715575"/>
              <a:gd name="connsiteY25" fmla="*/ 2711196 h 4627561"/>
              <a:gd name="connsiteX26" fmla="*/ 3177603 w 3715575"/>
              <a:gd name="connsiteY26" fmla="*/ 2482596 h 4627561"/>
              <a:gd name="connsiteX27" fmla="*/ 3378771 w 3715575"/>
              <a:gd name="connsiteY27" fmla="*/ 2345436 h 4627561"/>
              <a:gd name="connsiteX28" fmla="*/ 3631019 w 3715575"/>
              <a:gd name="connsiteY28" fmla="*/ 2180635 h 4627561"/>
              <a:gd name="connsiteX29" fmla="*/ 3698811 w 3715575"/>
              <a:gd name="connsiteY29" fmla="*/ 1641348 h 4627561"/>
              <a:gd name="connsiteX30" fmla="*/ 3698811 w 3715575"/>
              <a:gd name="connsiteY30" fmla="*/ 1147572 h 4627561"/>
              <a:gd name="connsiteX31" fmla="*/ 3598227 w 3715575"/>
              <a:gd name="connsiteY31" fmla="*/ 617220 h 4627561"/>
              <a:gd name="connsiteX32" fmla="*/ 3415347 w 3715575"/>
              <a:gd name="connsiteY32" fmla="*/ 324612 h 4627561"/>
              <a:gd name="connsiteX33" fmla="*/ 3177603 w 3715575"/>
              <a:gd name="connsiteY33" fmla="*/ 132588 h 4627561"/>
              <a:gd name="connsiteX34" fmla="*/ 2930715 w 3715575"/>
              <a:gd name="connsiteY34" fmla="*/ 32004 h 4627561"/>
              <a:gd name="connsiteX35" fmla="*/ 2756979 w 3715575"/>
              <a:gd name="connsiteY35" fmla="*/ 13716 h 4627561"/>
              <a:gd name="connsiteX36" fmla="*/ 2400363 w 3715575"/>
              <a:gd name="connsiteY36" fmla="*/ 114300 h 4627561"/>
              <a:gd name="connsiteX37" fmla="*/ 2153475 w 3715575"/>
              <a:gd name="connsiteY37" fmla="*/ 205740 h 4627561"/>
              <a:gd name="connsiteX0" fmla="*/ 2153475 w 3715575"/>
              <a:gd name="connsiteY0" fmla="*/ 205740 h 4609527"/>
              <a:gd name="connsiteX1" fmla="*/ 1915731 w 3715575"/>
              <a:gd name="connsiteY1" fmla="*/ 269748 h 4609527"/>
              <a:gd name="connsiteX2" fmla="*/ 1440243 w 3715575"/>
              <a:gd name="connsiteY2" fmla="*/ 141732 h 4609527"/>
              <a:gd name="connsiteX3" fmla="*/ 1220787 w 3715575"/>
              <a:gd name="connsiteY3" fmla="*/ 50292 h 4609527"/>
              <a:gd name="connsiteX4" fmla="*/ 800163 w 3715575"/>
              <a:gd name="connsiteY4" fmla="*/ 59436 h 4609527"/>
              <a:gd name="connsiteX5" fmla="*/ 342963 w 3715575"/>
              <a:gd name="connsiteY5" fmla="*/ 297180 h 4609527"/>
              <a:gd name="connsiteX6" fmla="*/ 169227 w 3715575"/>
              <a:gd name="connsiteY6" fmla="*/ 470916 h 4609527"/>
              <a:gd name="connsiteX7" fmla="*/ 32067 w 3715575"/>
              <a:gd name="connsiteY7" fmla="*/ 836676 h 4609527"/>
              <a:gd name="connsiteX8" fmla="*/ 59119 w 3715575"/>
              <a:gd name="connsiteY8" fmla="*/ 1537693 h 4609527"/>
              <a:gd name="connsiteX9" fmla="*/ 59120 w 3715575"/>
              <a:gd name="connsiteY9" fmla="*/ 1966321 h 4609527"/>
              <a:gd name="connsiteX10" fmla="*/ 201995 w 3715575"/>
              <a:gd name="connsiteY10" fmla="*/ 2180635 h 4609527"/>
              <a:gd name="connsiteX11" fmla="*/ 344871 w 3715575"/>
              <a:gd name="connsiteY11" fmla="*/ 2323511 h 4609527"/>
              <a:gd name="connsiteX12" fmla="*/ 201995 w 3715575"/>
              <a:gd name="connsiteY12" fmla="*/ 2609263 h 4609527"/>
              <a:gd name="connsiteX13" fmla="*/ 59120 w 3715575"/>
              <a:gd name="connsiteY13" fmla="*/ 2895015 h 4609527"/>
              <a:gd name="connsiteX14" fmla="*/ 4635 w 3715575"/>
              <a:gd name="connsiteY14" fmla="*/ 3296412 h 4609527"/>
              <a:gd name="connsiteX15" fmla="*/ 86931 w 3715575"/>
              <a:gd name="connsiteY15" fmla="*/ 3707892 h 4609527"/>
              <a:gd name="connsiteX16" fmla="*/ 288099 w 3715575"/>
              <a:gd name="connsiteY16" fmla="*/ 4174236 h 4609527"/>
              <a:gd name="connsiteX17" fmla="*/ 763587 w 3715575"/>
              <a:gd name="connsiteY17" fmla="*/ 4421124 h 4609527"/>
              <a:gd name="connsiteX18" fmla="*/ 1220787 w 3715575"/>
              <a:gd name="connsiteY18" fmla="*/ 4439412 h 4609527"/>
              <a:gd name="connsiteX19" fmla="*/ 1773632 w 3715575"/>
              <a:gd name="connsiteY19" fmla="*/ 4395213 h 4609527"/>
              <a:gd name="connsiteX20" fmla="*/ 2488012 w 3715575"/>
              <a:gd name="connsiteY20" fmla="*/ 4609527 h 4609527"/>
              <a:gd name="connsiteX21" fmla="*/ 3273830 w 3715575"/>
              <a:gd name="connsiteY21" fmla="*/ 4395213 h 4609527"/>
              <a:gd name="connsiteX22" fmla="*/ 3515931 w 3715575"/>
              <a:gd name="connsiteY22" fmla="*/ 3826764 h 4609527"/>
              <a:gd name="connsiteX23" fmla="*/ 3589083 w 3715575"/>
              <a:gd name="connsiteY23" fmla="*/ 3305556 h 4609527"/>
              <a:gd name="connsiteX24" fmla="*/ 3534219 w 3715575"/>
              <a:gd name="connsiteY24" fmla="*/ 2948940 h 4609527"/>
              <a:gd name="connsiteX25" fmla="*/ 3406203 w 3715575"/>
              <a:gd name="connsiteY25" fmla="*/ 2711196 h 4609527"/>
              <a:gd name="connsiteX26" fmla="*/ 3177603 w 3715575"/>
              <a:gd name="connsiteY26" fmla="*/ 2482596 h 4609527"/>
              <a:gd name="connsiteX27" fmla="*/ 3378771 w 3715575"/>
              <a:gd name="connsiteY27" fmla="*/ 2345436 h 4609527"/>
              <a:gd name="connsiteX28" fmla="*/ 3631019 w 3715575"/>
              <a:gd name="connsiteY28" fmla="*/ 2180635 h 4609527"/>
              <a:gd name="connsiteX29" fmla="*/ 3698811 w 3715575"/>
              <a:gd name="connsiteY29" fmla="*/ 1641348 h 4609527"/>
              <a:gd name="connsiteX30" fmla="*/ 3698811 w 3715575"/>
              <a:gd name="connsiteY30" fmla="*/ 1147572 h 4609527"/>
              <a:gd name="connsiteX31" fmla="*/ 3598227 w 3715575"/>
              <a:gd name="connsiteY31" fmla="*/ 617220 h 4609527"/>
              <a:gd name="connsiteX32" fmla="*/ 3415347 w 3715575"/>
              <a:gd name="connsiteY32" fmla="*/ 324612 h 4609527"/>
              <a:gd name="connsiteX33" fmla="*/ 3177603 w 3715575"/>
              <a:gd name="connsiteY33" fmla="*/ 132588 h 4609527"/>
              <a:gd name="connsiteX34" fmla="*/ 2930715 w 3715575"/>
              <a:gd name="connsiteY34" fmla="*/ 32004 h 4609527"/>
              <a:gd name="connsiteX35" fmla="*/ 2756979 w 3715575"/>
              <a:gd name="connsiteY35" fmla="*/ 13716 h 4609527"/>
              <a:gd name="connsiteX36" fmla="*/ 2400363 w 3715575"/>
              <a:gd name="connsiteY36" fmla="*/ 114300 h 4609527"/>
              <a:gd name="connsiteX37" fmla="*/ 2153475 w 3715575"/>
              <a:gd name="connsiteY37" fmla="*/ 205740 h 4609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15575" h="4609527">
                <a:moveTo>
                  <a:pt x="2153475" y="205740"/>
                </a:moveTo>
                <a:cubicBezTo>
                  <a:pt x="2072703" y="231648"/>
                  <a:pt x="2034603" y="280416"/>
                  <a:pt x="1915731" y="269748"/>
                </a:cubicBezTo>
                <a:cubicBezTo>
                  <a:pt x="1796859" y="259080"/>
                  <a:pt x="1556067" y="178308"/>
                  <a:pt x="1440243" y="141732"/>
                </a:cubicBezTo>
                <a:cubicBezTo>
                  <a:pt x="1324419" y="105156"/>
                  <a:pt x="1327467" y="64008"/>
                  <a:pt x="1220787" y="50292"/>
                </a:cubicBezTo>
                <a:cubicBezTo>
                  <a:pt x="1114107" y="36576"/>
                  <a:pt x="946467" y="18288"/>
                  <a:pt x="800163" y="59436"/>
                </a:cubicBezTo>
                <a:cubicBezTo>
                  <a:pt x="653859" y="100584"/>
                  <a:pt x="448119" y="228600"/>
                  <a:pt x="342963" y="297180"/>
                </a:cubicBezTo>
                <a:cubicBezTo>
                  <a:pt x="237807" y="365760"/>
                  <a:pt x="221043" y="381000"/>
                  <a:pt x="169227" y="470916"/>
                </a:cubicBezTo>
                <a:cubicBezTo>
                  <a:pt x="117411" y="560832"/>
                  <a:pt x="50418" y="658880"/>
                  <a:pt x="32067" y="836676"/>
                </a:cubicBezTo>
                <a:cubicBezTo>
                  <a:pt x="13716" y="1014472"/>
                  <a:pt x="54610" y="1349419"/>
                  <a:pt x="59119" y="1537693"/>
                </a:cubicBezTo>
                <a:cubicBezTo>
                  <a:pt x="63628" y="1725967"/>
                  <a:pt x="35307" y="1859164"/>
                  <a:pt x="59120" y="1966321"/>
                </a:cubicBezTo>
                <a:cubicBezTo>
                  <a:pt x="82933" y="2073478"/>
                  <a:pt x="154370" y="2121103"/>
                  <a:pt x="201995" y="2180635"/>
                </a:cubicBezTo>
                <a:cubicBezTo>
                  <a:pt x="249620" y="2240167"/>
                  <a:pt x="344871" y="2252073"/>
                  <a:pt x="344871" y="2323511"/>
                </a:cubicBezTo>
                <a:cubicBezTo>
                  <a:pt x="344871" y="2394949"/>
                  <a:pt x="249620" y="2514012"/>
                  <a:pt x="201995" y="2609263"/>
                </a:cubicBezTo>
                <a:cubicBezTo>
                  <a:pt x="154370" y="2704514"/>
                  <a:pt x="92013" y="2780490"/>
                  <a:pt x="59120" y="2895015"/>
                </a:cubicBezTo>
                <a:cubicBezTo>
                  <a:pt x="26227" y="3009540"/>
                  <a:pt x="0" y="3160933"/>
                  <a:pt x="4635" y="3296412"/>
                </a:cubicBezTo>
                <a:cubicBezTo>
                  <a:pt x="9270" y="3431891"/>
                  <a:pt x="39687" y="3561588"/>
                  <a:pt x="86931" y="3707892"/>
                </a:cubicBezTo>
                <a:cubicBezTo>
                  <a:pt x="134175" y="3854196"/>
                  <a:pt x="175323" y="4055364"/>
                  <a:pt x="288099" y="4174236"/>
                </a:cubicBezTo>
                <a:cubicBezTo>
                  <a:pt x="400875" y="4293108"/>
                  <a:pt x="608139" y="4376928"/>
                  <a:pt x="763587" y="4421124"/>
                </a:cubicBezTo>
                <a:cubicBezTo>
                  <a:pt x="919035" y="4465320"/>
                  <a:pt x="1052446" y="4443730"/>
                  <a:pt x="1220787" y="4439412"/>
                </a:cubicBezTo>
                <a:cubicBezTo>
                  <a:pt x="1389128" y="4435094"/>
                  <a:pt x="1562428" y="4366861"/>
                  <a:pt x="1773632" y="4395213"/>
                </a:cubicBezTo>
                <a:cubicBezTo>
                  <a:pt x="1984836" y="4423566"/>
                  <a:pt x="2237979" y="4609527"/>
                  <a:pt x="2488012" y="4609527"/>
                </a:cubicBezTo>
                <a:cubicBezTo>
                  <a:pt x="2738045" y="4609527"/>
                  <a:pt x="3102510" y="4525673"/>
                  <a:pt x="3273830" y="4395213"/>
                </a:cubicBezTo>
                <a:cubicBezTo>
                  <a:pt x="3445150" y="4264753"/>
                  <a:pt x="3463389" y="4008373"/>
                  <a:pt x="3515931" y="3826764"/>
                </a:cubicBezTo>
                <a:cubicBezTo>
                  <a:pt x="3568473" y="3645155"/>
                  <a:pt x="3586035" y="3451860"/>
                  <a:pt x="3589083" y="3305556"/>
                </a:cubicBezTo>
                <a:cubicBezTo>
                  <a:pt x="3592131" y="3159252"/>
                  <a:pt x="3564699" y="3048000"/>
                  <a:pt x="3534219" y="2948940"/>
                </a:cubicBezTo>
                <a:cubicBezTo>
                  <a:pt x="3503739" y="2849880"/>
                  <a:pt x="3465639" y="2788920"/>
                  <a:pt x="3406203" y="2711196"/>
                </a:cubicBezTo>
                <a:cubicBezTo>
                  <a:pt x="3346767" y="2633472"/>
                  <a:pt x="3182175" y="2543556"/>
                  <a:pt x="3177603" y="2482596"/>
                </a:cubicBezTo>
                <a:cubicBezTo>
                  <a:pt x="3173031" y="2421636"/>
                  <a:pt x="3303202" y="2395763"/>
                  <a:pt x="3378771" y="2345436"/>
                </a:cubicBezTo>
                <a:cubicBezTo>
                  <a:pt x="3454340" y="2295109"/>
                  <a:pt x="3577679" y="2297983"/>
                  <a:pt x="3631019" y="2180635"/>
                </a:cubicBezTo>
                <a:cubicBezTo>
                  <a:pt x="3684359" y="2063287"/>
                  <a:pt x="3687512" y="1813525"/>
                  <a:pt x="3698811" y="1641348"/>
                </a:cubicBezTo>
                <a:cubicBezTo>
                  <a:pt x="3710110" y="1469171"/>
                  <a:pt x="3715575" y="1318260"/>
                  <a:pt x="3698811" y="1147572"/>
                </a:cubicBezTo>
                <a:cubicBezTo>
                  <a:pt x="3682047" y="976884"/>
                  <a:pt x="3645471" y="754380"/>
                  <a:pt x="3598227" y="617220"/>
                </a:cubicBezTo>
                <a:cubicBezTo>
                  <a:pt x="3550983" y="480060"/>
                  <a:pt x="3485451" y="405384"/>
                  <a:pt x="3415347" y="324612"/>
                </a:cubicBezTo>
                <a:cubicBezTo>
                  <a:pt x="3345243" y="243840"/>
                  <a:pt x="3258375" y="181356"/>
                  <a:pt x="3177603" y="132588"/>
                </a:cubicBezTo>
                <a:cubicBezTo>
                  <a:pt x="3096831" y="83820"/>
                  <a:pt x="3000819" y="51816"/>
                  <a:pt x="2930715" y="32004"/>
                </a:cubicBezTo>
                <a:cubicBezTo>
                  <a:pt x="2860611" y="12192"/>
                  <a:pt x="2845371" y="0"/>
                  <a:pt x="2756979" y="13716"/>
                </a:cubicBezTo>
                <a:cubicBezTo>
                  <a:pt x="2668587" y="27432"/>
                  <a:pt x="2502471" y="79248"/>
                  <a:pt x="2400363" y="114300"/>
                </a:cubicBezTo>
                <a:cubicBezTo>
                  <a:pt x="2298255" y="149352"/>
                  <a:pt x="2234247" y="179832"/>
                  <a:pt x="2153475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820539" y="1105490"/>
            <a:ext cx="3215060" cy="386334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15084 w 3392424"/>
              <a:gd name="connsiteY48" fmla="*/ 1347216 h 3863340"/>
              <a:gd name="connsiteX49" fmla="*/ 1833372 w 3392424"/>
              <a:gd name="connsiteY49" fmla="*/ 1621536 h 3863340"/>
              <a:gd name="connsiteX50" fmla="*/ 1897380 w 3392424"/>
              <a:gd name="connsiteY50" fmla="*/ 1813560 h 3863340"/>
              <a:gd name="connsiteX51" fmla="*/ 2034540 w 3392424"/>
              <a:gd name="connsiteY51" fmla="*/ 1822704 h 3863340"/>
              <a:gd name="connsiteX52" fmla="*/ 2125980 w 3392424"/>
              <a:gd name="connsiteY52" fmla="*/ 1923288 h 3863340"/>
              <a:gd name="connsiteX53" fmla="*/ 2135124 w 3392424"/>
              <a:gd name="connsiteY53" fmla="*/ 2133600 h 3863340"/>
              <a:gd name="connsiteX54" fmla="*/ 2098548 w 3392424"/>
              <a:gd name="connsiteY54" fmla="*/ 2325624 h 3863340"/>
              <a:gd name="connsiteX55" fmla="*/ 2025396 w 3392424"/>
              <a:gd name="connsiteY55" fmla="*/ 2380488 h 3863340"/>
              <a:gd name="connsiteX56" fmla="*/ 1851660 w 3392424"/>
              <a:gd name="connsiteY56" fmla="*/ 2407920 h 3863340"/>
              <a:gd name="connsiteX57" fmla="*/ 1714500 w 3392424"/>
              <a:gd name="connsiteY57" fmla="*/ 2490216 h 3863340"/>
              <a:gd name="connsiteX58" fmla="*/ 1741932 w 3392424"/>
              <a:gd name="connsiteY58" fmla="*/ 2892552 h 3863340"/>
              <a:gd name="connsiteX59" fmla="*/ 1732788 w 3392424"/>
              <a:gd name="connsiteY59" fmla="*/ 3121152 h 3863340"/>
              <a:gd name="connsiteX60" fmla="*/ 1851660 w 3392424"/>
              <a:gd name="connsiteY60" fmla="*/ 3294888 h 3863340"/>
              <a:gd name="connsiteX61" fmla="*/ 1915668 w 3392424"/>
              <a:gd name="connsiteY61" fmla="*/ 3441192 h 3863340"/>
              <a:gd name="connsiteX62" fmla="*/ 2043684 w 3392424"/>
              <a:gd name="connsiteY62" fmla="*/ 3532632 h 3863340"/>
              <a:gd name="connsiteX63" fmla="*/ 2116836 w 3392424"/>
              <a:gd name="connsiteY63" fmla="*/ 3788664 h 3863340"/>
              <a:gd name="connsiteX64" fmla="*/ 2372868 w 3392424"/>
              <a:gd name="connsiteY64" fmla="*/ 3861816 h 3863340"/>
              <a:gd name="connsiteX65" fmla="*/ 2546604 w 3392424"/>
              <a:gd name="connsiteY65" fmla="*/ 3797808 h 3863340"/>
              <a:gd name="connsiteX66" fmla="*/ 2546604 w 3392424"/>
              <a:gd name="connsiteY66" fmla="*/ 3660648 h 3863340"/>
              <a:gd name="connsiteX67" fmla="*/ 2784348 w 3392424"/>
              <a:gd name="connsiteY67" fmla="*/ 3550920 h 3863340"/>
              <a:gd name="connsiteX68" fmla="*/ 2820924 w 3392424"/>
              <a:gd name="connsiteY68" fmla="*/ 3441192 h 3863340"/>
              <a:gd name="connsiteX69" fmla="*/ 2784348 w 3392424"/>
              <a:gd name="connsiteY69" fmla="*/ 3368040 h 3863340"/>
              <a:gd name="connsiteX70" fmla="*/ 2875788 w 3392424"/>
              <a:gd name="connsiteY70" fmla="*/ 3230880 h 3863340"/>
              <a:gd name="connsiteX71" fmla="*/ 2756916 w 3392424"/>
              <a:gd name="connsiteY71" fmla="*/ 3102864 h 3863340"/>
              <a:gd name="connsiteX72" fmla="*/ 2756916 w 3392424"/>
              <a:gd name="connsiteY72" fmla="*/ 2983992 h 3863340"/>
              <a:gd name="connsiteX73" fmla="*/ 2683764 w 3392424"/>
              <a:gd name="connsiteY73" fmla="*/ 2755392 h 3863340"/>
              <a:gd name="connsiteX74" fmla="*/ 2784348 w 3392424"/>
              <a:gd name="connsiteY74" fmla="*/ 2663952 h 3863340"/>
              <a:gd name="connsiteX75" fmla="*/ 2884932 w 3392424"/>
              <a:gd name="connsiteY75" fmla="*/ 2581656 h 3863340"/>
              <a:gd name="connsiteX76" fmla="*/ 2839212 w 3392424"/>
              <a:gd name="connsiteY76" fmla="*/ 2508504 h 3863340"/>
              <a:gd name="connsiteX77" fmla="*/ 2839212 w 3392424"/>
              <a:gd name="connsiteY77" fmla="*/ 2389632 h 3863340"/>
              <a:gd name="connsiteX78" fmla="*/ 2775204 w 3392424"/>
              <a:gd name="connsiteY78" fmla="*/ 2389632 h 3863340"/>
              <a:gd name="connsiteX79" fmla="*/ 2674620 w 3392424"/>
              <a:gd name="connsiteY79" fmla="*/ 2389632 h 3863340"/>
              <a:gd name="connsiteX80" fmla="*/ 2574036 w 3392424"/>
              <a:gd name="connsiteY80" fmla="*/ 2471928 h 3863340"/>
              <a:gd name="connsiteX81" fmla="*/ 2519172 w 3392424"/>
              <a:gd name="connsiteY81" fmla="*/ 2389632 h 3863340"/>
              <a:gd name="connsiteX82" fmla="*/ 2656332 w 3392424"/>
              <a:gd name="connsiteY82" fmla="*/ 2170176 h 3863340"/>
              <a:gd name="connsiteX83" fmla="*/ 2692908 w 3392424"/>
              <a:gd name="connsiteY83" fmla="*/ 2051304 h 3863340"/>
              <a:gd name="connsiteX84" fmla="*/ 2766060 w 3392424"/>
              <a:gd name="connsiteY84" fmla="*/ 1895856 h 3863340"/>
              <a:gd name="connsiteX85" fmla="*/ 2820924 w 3392424"/>
              <a:gd name="connsiteY85" fmla="*/ 1813560 h 3863340"/>
              <a:gd name="connsiteX86" fmla="*/ 3104388 w 3392424"/>
              <a:gd name="connsiteY86" fmla="*/ 1877568 h 3863340"/>
              <a:gd name="connsiteX87" fmla="*/ 3268980 w 3392424"/>
              <a:gd name="connsiteY87" fmla="*/ 1859280 h 3863340"/>
              <a:gd name="connsiteX88" fmla="*/ 3378708 w 3392424"/>
              <a:gd name="connsiteY88" fmla="*/ 1603248 h 3863340"/>
              <a:gd name="connsiteX89" fmla="*/ 3351276 w 3392424"/>
              <a:gd name="connsiteY89" fmla="*/ 1246632 h 3863340"/>
              <a:gd name="connsiteX90" fmla="*/ 3351276 w 3392424"/>
              <a:gd name="connsiteY90" fmla="*/ 871728 h 3863340"/>
              <a:gd name="connsiteX91" fmla="*/ 3250692 w 3392424"/>
              <a:gd name="connsiteY91" fmla="*/ 451104 h 3863340"/>
              <a:gd name="connsiteX92" fmla="*/ 3113532 w 3392424"/>
              <a:gd name="connsiteY92" fmla="*/ 222504 h 3863340"/>
              <a:gd name="connsiteX93" fmla="*/ 2720340 w 3392424"/>
              <a:gd name="connsiteY93" fmla="*/ 30480 h 3863340"/>
              <a:gd name="connsiteX94" fmla="*/ 2372868 w 3392424"/>
              <a:gd name="connsiteY94" fmla="*/ 39624 h 3863340"/>
              <a:gd name="connsiteX95" fmla="*/ 2071116 w 3392424"/>
              <a:gd name="connsiteY95" fmla="*/ 176784 h 3863340"/>
              <a:gd name="connsiteX96" fmla="*/ 1924812 w 3392424"/>
              <a:gd name="connsiteY96" fmla="*/ 670560 h 3863340"/>
              <a:gd name="connsiteX97" fmla="*/ 1824368 w 3392424"/>
              <a:gd name="connsiteY97" fmla="*/ 608998 h 3863340"/>
              <a:gd name="connsiteX98" fmla="*/ 1824228 w 3392424"/>
              <a:gd name="connsiteY98" fmla="*/ 432816 h 3863340"/>
              <a:gd name="connsiteX99" fmla="*/ 1751076 w 3392424"/>
              <a:gd name="connsiteY99" fmla="*/ 286512 h 3863340"/>
              <a:gd name="connsiteX100" fmla="*/ 1659636 w 3392424"/>
              <a:gd name="connsiteY100" fmla="*/ 359664 h 3863340"/>
              <a:gd name="connsiteX101" fmla="*/ 1659636 w 3392424"/>
              <a:gd name="connsiteY101" fmla="*/ 890016 h 3863340"/>
              <a:gd name="connsiteX102" fmla="*/ 1605444 w 3392424"/>
              <a:gd name="connsiteY102" fmla="*/ 103762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864108 w 3392424"/>
              <a:gd name="connsiteY108" fmla="*/ 423672 h 3863340"/>
              <a:gd name="connsiteX109" fmla="*/ 827532 w 3392424"/>
              <a:gd name="connsiteY109" fmla="*/ 249936 h 3863340"/>
              <a:gd name="connsiteX110" fmla="*/ 662940 w 3392424"/>
              <a:gd name="connsiteY110" fmla="*/ 259080 h 3863340"/>
              <a:gd name="connsiteX111" fmla="*/ 598932 w 3392424"/>
              <a:gd name="connsiteY111" fmla="*/ 167640 h 3863340"/>
              <a:gd name="connsiteX112" fmla="*/ 525780 w 3392424"/>
              <a:gd name="connsiteY112" fmla="*/ 121920 h 3863340"/>
              <a:gd name="connsiteX113" fmla="*/ 470916 w 3392424"/>
              <a:gd name="connsiteY11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833372 w 3392424"/>
              <a:gd name="connsiteY48" fmla="*/ 1621536 h 3863340"/>
              <a:gd name="connsiteX49" fmla="*/ 1897380 w 3392424"/>
              <a:gd name="connsiteY49" fmla="*/ 1813560 h 3863340"/>
              <a:gd name="connsiteX50" fmla="*/ 2034540 w 3392424"/>
              <a:gd name="connsiteY50" fmla="*/ 1822704 h 3863340"/>
              <a:gd name="connsiteX51" fmla="*/ 2125980 w 3392424"/>
              <a:gd name="connsiteY51" fmla="*/ 1923288 h 3863340"/>
              <a:gd name="connsiteX52" fmla="*/ 2135124 w 3392424"/>
              <a:gd name="connsiteY52" fmla="*/ 2133600 h 3863340"/>
              <a:gd name="connsiteX53" fmla="*/ 2098548 w 3392424"/>
              <a:gd name="connsiteY53" fmla="*/ 2325624 h 3863340"/>
              <a:gd name="connsiteX54" fmla="*/ 2025396 w 3392424"/>
              <a:gd name="connsiteY54" fmla="*/ 2380488 h 3863340"/>
              <a:gd name="connsiteX55" fmla="*/ 1851660 w 3392424"/>
              <a:gd name="connsiteY55" fmla="*/ 2407920 h 3863340"/>
              <a:gd name="connsiteX56" fmla="*/ 1714500 w 3392424"/>
              <a:gd name="connsiteY56" fmla="*/ 2490216 h 3863340"/>
              <a:gd name="connsiteX57" fmla="*/ 1741932 w 3392424"/>
              <a:gd name="connsiteY57" fmla="*/ 2892552 h 3863340"/>
              <a:gd name="connsiteX58" fmla="*/ 1732788 w 3392424"/>
              <a:gd name="connsiteY58" fmla="*/ 3121152 h 3863340"/>
              <a:gd name="connsiteX59" fmla="*/ 1851660 w 3392424"/>
              <a:gd name="connsiteY59" fmla="*/ 3294888 h 3863340"/>
              <a:gd name="connsiteX60" fmla="*/ 1915668 w 3392424"/>
              <a:gd name="connsiteY60" fmla="*/ 3441192 h 3863340"/>
              <a:gd name="connsiteX61" fmla="*/ 2043684 w 3392424"/>
              <a:gd name="connsiteY61" fmla="*/ 3532632 h 3863340"/>
              <a:gd name="connsiteX62" fmla="*/ 2116836 w 3392424"/>
              <a:gd name="connsiteY62" fmla="*/ 3788664 h 3863340"/>
              <a:gd name="connsiteX63" fmla="*/ 2372868 w 3392424"/>
              <a:gd name="connsiteY63" fmla="*/ 3861816 h 3863340"/>
              <a:gd name="connsiteX64" fmla="*/ 2546604 w 3392424"/>
              <a:gd name="connsiteY64" fmla="*/ 3797808 h 3863340"/>
              <a:gd name="connsiteX65" fmla="*/ 2546604 w 3392424"/>
              <a:gd name="connsiteY65" fmla="*/ 3660648 h 3863340"/>
              <a:gd name="connsiteX66" fmla="*/ 2784348 w 3392424"/>
              <a:gd name="connsiteY66" fmla="*/ 3550920 h 3863340"/>
              <a:gd name="connsiteX67" fmla="*/ 2820924 w 3392424"/>
              <a:gd name="connsiteY67" fmla="*/ 3441192 h 3863340"/>
              <a:gd name="connsiteX68" fmla="*/ 2784348 w 3392424"/>
              <a:gd name="connsiteY68" fmla="*/ 3368040 h 3863340"/>
              <a:gd name="connsiteX69" fmla="*/ 2875788 w 3392424"/>
              <a:gd name="connsiteY69" fmla="*/ 3230880 h 3863340"/>
              <a:gd name="connsiteX70" fmla="*/ 2756916 w 3392424"/>
              <a:gd name="connsiteY70" fmla="*/ 3102864 h 3863340"/>
              <a:gd name="connsiteX71" fmla="*/ 2756916 w 3392424"/>
              <a:gd name="connsiteY71" fmla="*/ 2983992 h 3863340"/>
              <a:gd name="connsiteX72" fmla="*/ 2683764 w 3392424"/>
              <a:gd name="connsiteY72" fmla="*/ 2755392 h 3863340"/>
              <a:gd name="connsiteX73" fmla="*/ 2784348 w 3392424"/>
              <a:gd name="connsiteY73" fmla="*/ 2663952 h 3863340"/>
              <a:gd name="connsiteX74" fmla="*/ 2884932 w 3392424"/>
              <a:gd name="connsiteY74" fmla="*/ 2581656 h 3863340"/>
              <a:gd name="connsiteX75" fmla="*/ 2839212 w 3392424"/>
              <a:gd name="connsiteY75" fmla="*/ 2508504 h 3863340"/>
              <a:gd name="connsiteX76" fmla="*/ 2839212 w 3392424"/>
              <a:gd name="connsiteY76" fmla="*/ 2389632 h 3863340"/>
              <a:gd name="connsiteX77" fmla="*/ 2775204 w 3392424"/>
              <a:gd name="connsiteY77" fmla="*/ 2389632 h 3863340"/>
              <a:gd name="connsiteX78" fmla="*/ 2674620 w 3392424"/>
              <a:gd name="connsiteY78" fmla="*/ 2389632 h 3863340"/>
              <a:gd name="connsiteX79" fmla="*/ 2574036 w 3392424"/>
              <a:gd name="connsiteY79" fmla="*/ 2471928 h 3863340"/>
              <a:gd name="connsiteX80" fmla="*/ 2519172 w 3392424"/>
              <a:gd name="connsiteY80" fmla="*/ 2389632 h 3863340"/>
              <a:gd name="connsiteX81" fmla="*/ 2656332 w 3392424"/>
              <a:gd name="connsiteY81" fmla="*/ 2170176 h 3863340"/>
              <a:gd name="connsiteX82" fmla="*/ 2692908 w 3392424"/>
              <a:gd name="connsiteY82" fmla="*/ 2051304 h 3863340"/>
              <a:gd name="connsiteX83" fmla="*/ 2766060 w 3392424"/>
              <a:gd name="connsiteY83" fmla="*/ 1895856 h 3863340"/>
              <a:gd name="connsiteX84" fmla="*/ 2820924 w 3392424"/>
              <a:gd name="connsiteY84" fmla="*/ 1813560 h 3863340"/>
              <a:gd name="connsiteX85" fmla="*/ 3104388 w 3392424"/>
              <a:gd name="connsiteY85" fmla="*/ 1877568 h 3863340"/>
              <a:gd name="connsiteX86" fmla="*/ 3268980 w 3392424"/>
              <a:gd name="connsiteY86" fmla="*/ 1859280 h 3863340"/>
              <a:gd name="connsiteX87" fmla="*/ 3378708 w 3392424"/>
              <a:gd name="connsiteY87" fmla="*/ 1603248 h 3863340"/>
              <a:gd name="connsiteX88" fmla="*/ 3351276 w 3392424"/>
              <a:gd name="connsiteY88" fmla="*/ 1246632 h 3863340"/>
              <a:gd name="connsiteX89" fmla="*/ 3351276 w 3392424"/>
              <a:gd name="connsiteY89" fmla="*/ 871728 h 3863340"/>
              <a:gd name="connsiteX90" fmla="*/ 3250692 w 3392424"/>
              <a:gd name="connsiteY90" fmla="*/ 451104 h 3863340"/>
              <a:gd name="connsiteX91" fmla="*/ 3113532 w 3392424"/>
              <a:gd name="connsiteY91" fmla="*/ 222504 h 3863340"/>
              <a:gd name="connsiteX92" fmla="*/ 2720340 w 3392424"/>
              <a:gd name="connsiteY92" fmla="*/ 30480 h 3863340"/>
              <a:gd name="connsiteX93" fmla="*/ 2372868 w 3392424"/>
              <a:gd name="connsiteY93" fmla="*/ 39624 h 3863340"/>
              <a:gd name="connsiteX94" fmla="*/ 2071116 w 3392424"/>
              <a:gd name="connsiteY94" fmla="*/ 176784 h 3863340"/>
              <a:gd name="connsiteX95" fmla="*/ 1924812 w 3392424"/>
              <a:gd name="connsiteY95" fmla="*/ 670560 h 3863340"/>
              <a:gd name="connsiteX96" fmla="*/ 1824368 w 3392424"/>
              <a:gd name="connsiteY96" fmla="*/ 608998 h 3863340"/>
              <a:gd name="connsiteX97" fmla="*/ 1824228 w 3392424"/>
              <a:gd name="connsiteY97" fmla="*/ 432816 h 3863340"/>
              <a:gd name="connsiteX98" fmla="*/ 1751076 w 3392424"/>
              <a:gd name="connsiteY98" fmla="*/ 286512 h 3863340"/>
              <a:gd name="connsiteX99" fmla="*/ 1659636 w 3392424"/>
              <a:gd name="connsiteY99" fmla="*/ 359664 h 3863340"/>
              <a:gd name="connsiteX100" fmla="*/ 1659636 w 3392424"/>
              <a:gd name="connsiteY100" fmla="*/ 890016 h 3863340"/>
              <a:gd name="connsiteX101" fmla="*/ 1605444 w 3392424"/>
              <a:gd name="connsiteY101" fmla="*/ 1037626 h 3863340"/>
              <a:gd name="connsiteX102" fmla="*/ 1522476 w 3392424"/>
              <a:gd name="connsiteY102" fmla="*/ 780288 h 3863340"/>
              <a:gd name="connsiteX103" fmla="*/ 1421892 w 3392424"/>
              <a:gd name="connsiteY103" fmla="*/ 350520 h 3863340"/>
              <a:gd name="connsiteX104" fmla="*/ 1138428 w 3392424"/>
              <a:gd name="connsiteY104" fmla="*/ 85344 h 3863340"/>
              <a:gd name="connsiteX105" fmla="*/ 1001268 w 3392424"/>
              <a:gd name="connsiteY105" fmla="*/ 112776 h 3863340"/>
              <a:gd name="connsiteX106" fmla="*/ 964692 w 3392424"/>
              <a:gd name="connsiteY106" fmla="*/ 323088 h 3863340"/>
              <a:gd name="connsiteX107" fmla="*/ 864108 w 3392424"/>
              <a:gd name="connsiteY107" fmla="*/ 423672 h 3863340"/>
              <a:gd name="connsiteX108" fmla="*/ 827532 w 3392424"/>
              <a:gd name="connsiteY108" fmla="*/ 249936 h 3863340"/>
              <a:gd name="connsiteX109" fmla="*/ 662940 w 3392424"/>
              <a:gd name="connsiteY109" fmla="*/ 259080 h 3863340"/>
              <a:gd name="connsiteX110" fmla="*/ 598932 w 3392424"/>
              <a:gd name="connsiteY110" fmla="*/ 167640 h 3863340"/>
              <a:gd name="connsiteX111" fmla="*/ 525780 w 3392424"/>
              <a:gd name="connsiteY111" fmla="*/ 121920 h 3863340"/>
              <a:gd name="connsiteX112" fmla="*/ 470916 w 3392424"/>
              <a:gd name="connsiteY11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33372 w 3392424"/>
              <a:gd name="connsiteY47" fmla="*/ 1621536 h 3863340"/>
              <a:gd name="connsiteX48" fmla="*/ 1897380 w 3392424"/>
              <a:gd name="connsiteY48" fmla="*/ 1813560 h 3863340"/>
              <a:gd name="connsiteX49" fmla="*/ 2034540 w 3392424"/>
              <a:gd name="connsiteY49" fmla="*/ 1822704 h 3863340"/>
              <a:gd name="connsiteX50" fmla="*/ 2125980 w 3392424"/>
              <a:gd name="connsiteY50" fmla="*/ 1923288 h 3863340"/>
              <a:gd name="connsiteX51" fmla="*/ 2135124 w 3392424"/>
              <a:gd name="connsiteY51" fmla="*/ 2133600 h 3863340"/>
              <a:gd name="connsiteX52" fmla="*/ 2098548 w 3392424"/>
              <a:gd name="connsiteY52" fmla="*/ 2325624 h 3863340"/>
              <a:gd name="connsiteX53" fmla="*/ 2025396 w 3392424"/>
              <a:gd name="connsiteY53" fmla="*/ 2380488 h 3863340"/>
              <a:gd name="connsiteX54" fmla="*/ 1851660 w 3392424"/>
              <a:gd name="connsiteY54" fmla="*/ 2407920 h 3863340"/>
              <a:gd name="connsiteX55" fmla="*/ 1714500 w 3392424"/>
              <a:gd name="connsiteY55" fmla="*/ 2490216 h 3863340"/>
              <a:gd name="connsiteX56" fmla="*/ 1741932 w 3392424"/>
              <a:gd name="connsiteY56" fmla="*/ 2892552 h 3863340"/>
              <a:gd name="connsiteX57" fmla="*/ 1732788 w 3392424"/>
              <a:gd name="connsiteY57" fmla="*/ 3121152 h 3863340"/>
              <a:gd name="connsiteX58" fmla="*/ 1851660 w 3392424"/>
              <a:gd name="connsiteY58" fmla="*/ 3294888 h 3863340"/>
              <a:gd name="connsiteX59" fmla="*/ 1915668 w 3392424"/>
              <a:gd name="connsiteY59" fmla="*/ 3441192 h 3863340"/>
              <a:gd name="connsiteX60" fmla="*/ 2043684 w 3392424"/>
              <a:gd name="connsiteY60" fmla="*/ 3532632 h 3863340"/>
              <a:gd name="connsiteX61" fmla="*/ 2116836 w 3392424"/>
              <a:gd name="connsiteY61" fmla="*/ 3788664 h 3863340"/>
              <a:gd name="connsiteX62" fmla="*/ 2372868 w 3392424"/>
              <a:gd name="connsiteY62" fmla="*/ 3861816 h 3863340"/>
              <a:gd name="connsiteX63" fmla="*/ 2546604 w 3392424"/>
              <a:gd name="connsiteY63" fmla="*/ 3797808 h 3863340"/>
              <a:gd name="connsiteX64" fmla="*/ 2546604 w 3392424"/>
              <a:gd name="connsiteY64" fmla="*/ 3660648 h 3863340"/>
              <a:gd name="connsiteX65" fmla="*/ 2784348 w 3392424"/>
              <a:gd name="connsiteY65" fmla="*/ 3550920 h 3863340"/>
              <a:gd name="connsiteX66" fmla="*/ 2820924 w 3392424"/>
              <a:gd name="connsiteY66" fmla="*/ 3441192 h 3863340"/>
              <a:gd name="connsiteX67" fmla="*/ 2784348 w 3392424"/>
              <a:gd name="connsiteY67" fmla="*/ 3368040 h 3863340"/>
              <a:gd name="connsiteX68" fmla="*/ 2875788 w 3392424"/>
              <a:gd name="connsiteY68" fmla="*/ 3230880 h 3863340"/>
              <a:gd name="connsiteX69" fmla="*/ 2756916 w 3392424"/>
              <a:gd name="connsiteY69" fmla="*/ 3102864 h 3863340"/>
              <a:gd name="connsiteX70" fmla="*/ 2756916 w 3392424"/>
              <a:gd name="connsiteY70" fmla="*/ 2983992 h 3863340"/>
              <a:gd name="connsiteX71" fmla="*/ 2683764 w 3392424"/>
              <a:gd name="connsiteY71" fmla="*/ 2755392 h 3863340"/>
              <a:gd name="connsiteX72" fmla="*/ 2784348 w 3392424"/>
              <a:gd name="connsiteY72" fmla="*/ 2663952 h 3863340"/>
              <a:gd name="connsiteX73" fmla="*/ 2884932 w 3392424"/>
              <a:gd name="connsiteY73" fmla="*/ 2581656 h 3863340"/>
              <a:gd name="connsiteX74" fmla="*/ 2839212 w 3392424"/>
              <a:gd name="connsiteY74" fmla="*/ 2508504 h 3863340"/>
              <a:gd name="connsiteX75" fmla="*/ 2839212 w 3392424"/>
              <a:gd name="connsiteY75" fmla="*/ 2389632 h 3863340"/>
              <a:gd name="connsiteX76" fmla="*/ 2775204 w 3392424"/>
              <a:gd name="connsiteY76" fmla="*/ 2389632 h 3863340"/>
              <a:gd name="connsiteX77" fmla="*/ 2674620 w 3392424"/>
              <a:gd name="connsiteY77" fmla="*/ 2389632 h 3863340"/>
              <a:gd name="connsiteX78" fmla="*/ 2574036 w 3392424"/>
              <a:gd name="connsiteY78" fmla="*/ 2471928 h 3863340"/>
              <a:gd name="connsiteX79" fmla="*/ 2519172 w 3392424"/>
              <a:gd name="connsiteY79" fmla="*/ 2389632 h 3863340"/>
              <a:gd name="connsiteX80" fmla="*/ 2656332 w 3392424"/>
              <a:gd name="connsiteY80" fmla="*/ 2170176 h 3863340"/>
              <a:gd name="connsiteX81" fmla="*/ 2692908 w 3392424"/>
              <a:gd name="connsiteY81" fmla="*/ 2051304 h 3863340"/>
              <a:gd name="connsiteX82" fmla="*/ 2766060 w 3392424"/>
              <a:gd name="connsiteY82" fmla="*/ 1895856 h 3863340"/>
              <a:gd name="connsiteX83" fmla="*/ 2820924 w 3392424"/>
              <a:gd name="connsiteY83" fmla="*/ 1813560 h 3863340"/>
              <a:gd name="connsiteX84" fmla="*/ 3104388 w 3392424"/>
              <a:gd name="connsiteY84" fmla="*/ 1877568 h 3863340"/>
              <a:gd name="connsiteX85" fmla="*/ 3268980 w 3392424"/>
              <a:gd name="connsiteY85" fmla="*/ 1859280 h 3863340"/>
              <a:gd name="connsiteX86" fmla="*/ 3378708 w 3392424"/>
              <a:gd name="connsiteY86" fmla="*/ 1603248 h 3863340"/>
              <a:gd name="connsiteX87" fmla="*/ 3351276 w 3392424"/>
              <a:gd name="connsiteY87" fmla="*/ 1246632 h 3863340"/>
              <a:gd name="connsiteX88" fmla="*/ 3351276 w 3392424"/>
              <a:gd name="connsiteY88" fmla="*/ 871728 h 3863340"/>
              <a:gd name="connsiteX89" fmla="*/ 3250692 w 3392424"/>
              <a:gd name="connsiteY89" fmla="*/ 451104 h 3863340"/>
              <a:gd name="connsiteX90" fmla="*/ 3113532 w 3392424"/>
              <a:gd name="connsiteY90" fmla="*/ 222504 h 3863340"/>
              <a:gd name="connsiteX91" fmla="*/ 2720340 w 3392424"/>
              <a:gd name="connsiteY91" fmla="*/ 30480 h 3863340"/>
              <a:gd name="connsiteX92" fmla="*/ 2372868 w 3392424"/>
              <a:gd name="connsiteY92" fmla="*/ 39624 h 3863340"/>
              <a:gd name="connsiteX93" fmla="*/ 2071116 w 3392424"/>
              <a:gd name="connsiteY93" fmla="*/ 176784 h 3863340"/>
              <a:gd name="connsiteX94" fmla="*/ 1924812 w 3392424"/>
              <a:gd name="connsiteY94" fmla="*/ 670560 h 3863340"/>
              <a:gd name="connsiteX95" fmla="*/ 1824368 w 3392424"/>
              <a:gd name="connsiteY95" fmla="*/ 608998 h 3863340"/>
              <a:gd name="connsiteX96" fmla="*/ 1824228 w 3392424"/>
              <a:gd name="connsiteY96" fmla="*/ 432816 h 3863340"/>
              <a:gd name="connsiteX97" fmla="*/ 1751076 w 3392424"/>
              <a:gd name="connsiteY97" fmla="*/ 286512 h 3863340"/>
              <a:gd name="connsiteX98" fmla="*/ 1659636 w 3392424"/>
              <a:gd name="connsiteY98" fmla="*/ 359664 h 3863340"/>
              <a:gd name="connsiteX99" fmla="*/ 1659636 w 3392424"/>
              <a:gd name="connsiteY99" fmla="*/ 890016 h 3863340"/>
              <a:gd name="connsiteX100" fmla="*/ 1605444 w 3392424"/>
              <a:gd name="connsiteY100" fmla="*/ 1037626 h 3863340"/>
              <a:gd name="connsiteX101" fmla="*/ 1522476 w 3392424"/>
              <a:gd name="connsiteY101" fmla="*/ 780288 h 3863340"/>
              <a:gd name="connsiteX102" fmla="*/ 1421892 w 3392424"/>
              <a:gd name="connsiteY102" fmla="*/ 350520 h 3863340"/>
              <a:gd name="connsiteX103" fmla="*/ 1138428 w 3392424"/>
              <a:gd name="connsiteY103" fmla="*/ 85344 h 3863340"/>
              <a:gd name="connsiteX104" fmla="*/ 1001268 w 3392424"/>
              <a:gd name="connsiteY104" fmla="*/ 112776 h 3863340"/>
              <a:gd name="connsiteX105" fmla="*/ 964692 w 3392424"/>
              <a:gd name="connsiteY105" fmla="*/ 323088 h 3863340"/>
              <a:gd name="connsiteX106" fmla="*/ 864108 w 3392424"/>
              <a:gd name="connsiteY106" fmla="*/ 423672 h 3863340"/>
              <a:gd name="connsiteX107" fmla="*/ 827532 w 3392424"/>
              <a:gd name="connsiteY107" fmla="*/ 249936 h 3863340"/>
              <a:gd name="connsiteX108" fmla="*/ 662940 w 3392424"/>
              <a:gd name="connsiteY108" fmla="*/ 259080 h 3863340"/>
              <a:gd name="connsiteX109" fmla="*/ 598932 w 3392424"/>
              <a:gd name="connsiteY109" fmla="*/ 167640 h 3863340"/>
              <a:gd name="connsiteX110" fmla="*/ 525780 w 3392424"/>
              <a:gd name="connsiteY110" fmla="*/ 121920 h 3863340"/>
              <a:gd name="connsiteX111" fmla="*/ 470916 w 3392424"/>
              <a:gd name="connsiteY11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897380 w 3392424"/>
              <a:gd name="connsiteY47" fmla="*/ 1813560 h 3863340"/>
              <a:gd name="connsiteX48" fmla="*/ 2034540 w 3392424"/>
              <a:gd name="connsiteY48" fmla="*/ 1822704 h 3863340"/>
              <a:gd name="connsiteX49" fmla="*/ 2125980 w 3392424"/>
              <a:gd name="connsiteY49" fmla="*/ 1923288 h 3863340"/>
              <a:gd name="connsiteX50" fmla="*/ 2135124 w 3392424"/>
              <a:gd name="connsiteY50" fmla="*/ 2133600 h 3863340"/>
              <a:gd name="connsiteX51" fmla="*/ 2098548 w 3392424"/>
              <a:gd name="connsiteY51" fmla="*/ 2325624 h 3863340"/>
              <a:gd name="connsiteX52" fmla="*/ 2025396 w 3392424"/>
              <a:gd name="connsiteY52" fmla="*/ 2380488 h 3863340"/>
              <a:gd name="connsiteX53" fmla="*/ 1851660 w 3392424"/>
              <a:gd name="connsiteY53" fmla="*/ 2407920 h 3863340"/>
              <a:gd name="connsiteX54" fmla="*/ 1714500 w 3392424"/>
              <a:gd name="connsiteY54" fmla="*/ 2490216 h 3863340"/>
              <a:gd name="connsiteX55" fmla="*/ 1741932 w 3392424"/>
              <a:gd name="connsiteY55" fmla="*/ 2892552 h 3863340"/>
              <a:gd name="connsiteX56" fmla="*/ 1732788 w 3392424"/>
              <a:gd name="connsiteY56" fmla="*/ 3121152 h 3863340"/>
              <a:gd name="connsiteX57" fmla="*/ 1851660 w 3392424"/>
              <a:gd name="connsiteY57" fmla="*/ 3294888 h 3863340"/>
              <a:gd name="connsiteX58" fmla="*/ 1915668 w 3392424"/>
              <a:gd name="connsiteY58" fmla="*/ 3441192 h 3863340"/>
              <a:gd name="connsiteX59" fmla="*/ 2043684 w 3392424"/>
              <a:gd name="connsiteY59" fmla="*/ 3532632 h 3863340"/>
              <a:gd name="connsiteX60" fmla="*/ 2116836 w 3392424"/>
              <a:gd name="connsiteY60" fmla="*/ 3788664 h 3863340"/>
              <a:gd name="connsiteX61" fmla="*/ 2372868 w 3392424"/>
              <a:gd name="connsiteY61" fmla="*/ 3861816 h 3863340"/>
              <a:gd name="connsiteX62" fmla="*/ 2546604 w 3392424"/>
              <a:gd name="connsiteY62" fmla="*/ 3797808 h 3863340"/>
              <a:gd name="connsiteX63" fmla="*/ 2546604 w 3392424"/>
              <a:gd name="connsiteY63" fmla="*/ 3660648 h 3863340"/>
              <a:gd name="connsiteX64" fmla="*/ 2784348 w 3392424"/>
              <a:gd name="connsiteY64" fmla="*/ 3550920 h 3863340"/>
              <a:gd name="connsiteX65" fmla="*/ 2820924 w 3392424"/>
              <a:gd name="connsiteY65" fmla="*/ 3441192 h 3863340"/>
              <a:gd name="connsiteX66" fmla="*/ 2784348 w 3392424"/>
              <a:gd name="connsiteY66" fmla="*/ 3368040 h 3863340"/>
              <a:gd name="connsiteX67" fmla="*/ 2875788 w 3392424"/>
              <a:gd name="connsiteY67" fmla="*/ 3230880 h 3863340"/>
              <a:gd name="connsiteX68" fmla="*/ 2756916 w 3392424"/>
              <a:gd name="connsiteY68" fmla="*/ 3102864 h 3863340"/>
              <a:gd name="connsiteX69" fmla="*/ 2756916 w 3392424"/>
              <a:gd name="connsiteY69" fmla="*/ 2983992 h 3863340"/>
              <a:gd name="connsiteX70" fmla="*/ 2683764 w 3392424"/>
              <a:gd name="connsiteY70" fmla="*/ 2755392 h 3863340"/>
              <a:gd name="connsiteX71" fmla="*/ 2784348 w 3392424"/>
              <a:gd name="connsiteY71" fmla="*/ 2663952 h 3863340"/>
              <a:gd name="connsiteX72" fmla="*/ 2884932 w 3392424"/>
              <a:gd name="connsiteY72" fmla="*/ 2581656 h 3863340"/>
              <a:gd name="connsiteX73" fmla="*/ 2839212 w 3392424"/>
              <a:gd name="connsiteY73" fmla="*/ 2508504 h 3863340"/>
              <a:gd name="connsiteX74" fmla="*/ 2839212 w 3392424"/>
              <a:gd name="connsiteY74" fmla="*/ 2389632 h 3863340"/>
              <a:gd name="connsiteX75" fmla="*/ 2775204 w 3392424"/>
              <a:gd name="connsiteY75" fmla="*/ 2389632 h 3863340"/>
              <a:gd name="connsiteX76" fmla="*/ 2674620 w 3392424"/>
              <a:gd name="connsiteY76" fmla="*/ 2389632 h 3863340"/>
              <a:gd name="connsiteX77" fmla="*/ 2574036 w 3392424"/>
              <a:gd name="connsiteY77" fmla="*/ 2471928 h 3863340"/>
              <a:gd name="connsiteX78" fmla="*/ 2519172 w 3392424"/>
              <a:gd name="connsiteY78" fmla="*/ 2389632 h 3863340"/>
              <a:gd name="connsiteX79" fmla="*/ 2656332 w 3392424"/>
              <a:gd name="connsiteY79" fmla="*/ 2170176 h 3863340"/>
              <a:gd name="connsiteX80" fmla="*/ 2692908 w 3392424"/>
              <a:gd name="connsiteY80" fmla="*/ 2051304 h 3863340"/>
              <a:gd name="connsiteX81" fmla="*/ 2766060 w 3392424"/>
              <a:gd name="connsiteY81" fmla="*/ 1895856 h 3863340"/>
              <a:gd name="connsiteX82" fmla="*/ 2820924 w 3392424"/>
              <a:gd name="connsiteY82" fmla="*/ 1813560 h 3863340"/>
              <a:gd name="connsiteX83" fmla="*/ 3104388 w 3392424"/>
              <a:gd name="connsiteY83" fmla="*/ 1877568 h 3863340"/>
              <a:gd name="connsiteX84" fmla="*/ 3268980 w 3392424"/>
              <a:gd name="connsiteY84" fmla="*/ 1859280 h 3863340"/>
              <a:gd name="connsiteX85" fmla="*/ 3378708 w 3392424"/>
              <a:gd name="connsiteY85" fmla="*/ 1603248 h 3863340"/>
              <a:gd name="connsiteX86" fmla="*/ 3351276 w 3392424"/>
              <a:gd name="connsiteY86" fmla="*/ 1246632 h 3863340"/>
              <a:gd name="connsiteX87" fmla="*/ 3351276 w 3392424"/>
              <a:gd name="connsiteY87" fmla="*/ 871728 h 3863340"/>
              <a:gd name="connsiteX88" fmla="*/ 3250692 w 3392424"/>
              <a:gd name="connsiteY88" fmla="*/ 451104 h 3863340"/>
              <a:gd name="connsiteX89" fmla="*/ 3113532 w 3392424"/>
              <a:gd name="connsiteY89" fmla="*/ 222504 h 3863340"/>
              <a:gd name="connsiteX90" fmla="*/ 2720340 w 3392424"/>
              <a:gd name="connsiteY90" fmla="*/ 30480 h 3863340"/>
              <a:gd name="connsiteX91" fmla="*/ 2372868 w 3392424"/>
              <a:gd name="connsiteY91" fmla="*/ 39624 h 3863340"/>
              <a:gd name="connsiteX92" fmla="*/ 2071116 w 3392424"/>
              <a:gd name="connsiteY92" fmla="*/ 176784 h 3863340"/>
              <a:gd name="connsiteX93" fmla="*/ 1924812 w 3392424"/>
              <a:gd name="connsiteY93" fmla="*/ 670560 h 3863340"/>
              <a:gd name="connsiteX94" fmla="*/ 1824368 w 3392424"/>
              <a:gd name="connsiteY94" fmla="*/ 608998 h 3863340"/>
              <a:gd name="connsiteX95" fmla="*/ 1824228 w 3392424"/>
              <a:gd name="connsiteY95" fmla="*/ 432816 h 3863340"/>
              <a:gd name="connsiteX96" fmla="*/ 1751076 w 3392424"/>
              <a:gd name="connsiteY96" fmla="*/ 286512 h 3863340"/>
              <a:gd name="connsiteX97" fmla="*/ 1659636 w 3392424"/>
              <a:gd name="connsiteY97" fmla="*/ 359664 h 3863340"/>
              <a:gd name="connsiteX98" fmla="*/ 1659636 w 3392424"/>
              <a:gd name="connsiteY98" fmla="*/ 890016 h 3863340"/>
              <a:gd name="connsiteX99" fmla="*/ 1605444 w 3392424"/>
              <a:gd name="connsiteY99" fmla="*/ 1037626 h 3863340"/>
              <a:gd name="connsiteX100" fmla="*/ 1522476 w 3392424"/>
              <a:gd name="connsiteY100" fmla="*/ 780288 h 3863340"/>
              <a:gd name="connsiteX101" fmla="*/ 1421892 w 3392424"/>
              <a:gd name="connsiteY101" fmla="*/ 350520 h 3863340"/>
              <a:gd name="connsiteX102" fmla="*/ 1138428 w 3392424"/>
              <a:gd name="connsiteY102" fmla="*/ 85344 h 3863340"/>
              <a:gd name="connsiteX103" fmla="*/ 1001268 w 3392424"/>
              <a:gd name="connsiteY103" fmla="*/ 112776 h 3863340"/>
              <a:gd name="connsiteX104" fmla="*/ 964692 w 3392424"/>
              <a:gd name="connsiteY104" fmla="*/ 323088 h 3863340"/>
              <a:gd name="connsiteX105" fmla="*/ 864108 w 3392424"/>
              <a:gd name="connsiteY105" fmla="*/ 423672 h 3863340"/>
              <a:gd name="connsiteX106" fmla="*/ 827532 w 3392424"/>
              <a:gd name="connsiteY106" fmla="*/ 249936 h 3863340"/>
              <a:gd name="connsiteX107" fmla="*/ 662940 w 3392424"/>
              <a:gd name="connsiteY107" fmla="*/ 259080 h 3863340"/>
              <a:gd name="connsiteX108" fmla="*/ 598932 w 3392424"/>
              <a:gd name="connsiteY108" fmla="*/ 167640 h 3863340"/>
              <a:gd name="connsiteX109" fmla="*/ 525780 w 3392424"/>
              <a:gd name="connsiteY109" fmla="*/ 121920 h 3863340"/>
              <a:gd name="connsiteX110" fmla="*/ 470916 w 3392424"/>
              <a:gd name="connsiteY11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897380 w 3392424"/>
              <a:gd name="connsiteY46" fmla="*/ 1813560 h 3863340"/>
              <a:gd name="connsiteX47" fmla="*/ 2034540 w 3392424"/>
              <a:gd name="connsiteY47" fmla="*/ 1822704 h 3863340"/>
              <a:gd name="connsiteX48" fmla="*/ 2125980 w 3392424"/>
              <a:gd name="connsiteY48" fmla="*/ 1923288 h 3863340"/>
              <a:gd name="connsiteX49" fmla="*/ 2135124 w 3392424"/>
              <a:gd name="connsiteY49" fmla="*/ 2133600 h 3863340"/>
              <a:gd name="connsiteX50" fmla="*/ 2098548 w 3392424"/>
              <a:gd name="connsiteY50" fmla="*/ 2325624 h 3863340"/>
              <a:gd name="connsiteX51" fmla="*/ 2025396 w 3392424"/>
              <a:gd name="connsiteY51" fmla="*/ 2380488 h 3863340"/>
              <a:gd name="connsiteX52" fmla="*/ 1851660 w 3392424"/>
              <a:gd name="connsiteY52" fmla="*/ 2407920 h 3863340"/>
              <a:gd name="connsiteX53" fmla="*/ 1714500 w 3392424"/>
              <a:gd name="connsiteY53" fmla="*/ 2490216 h 3863340"/>
              <a:gd name="connsiteX54" fmla="*/ 1741932 w 3392424"/>
              <a:gd name="connsiteY54" fmla="*/ 2892552 h 3863340"/>
              <a:gd name="connsiteX55" fmla="*/ 1732788 w 3392424"/>
              <a:gd name="connsiteY55" fmla="*/ 3121152 h 3863340"/>
              <a:gd name="connsiteX56" fmla="*/ 1851660 w 3392424"/>
              <a:gd name="connsiteY56" fmla="*/ 3294888 h 3863340"/>
              <a:gd name="connsiteX57" fmla="*/ 1915668 w 3392424"/>
              <a:gd name="connsiteY57" fmla="*/ 3441192 h 3863340"/>
              <a:gd name="connsiteX58" fmla="*/ 2043684 w 3392424"/>
              <a:gd name="connsiteY58" fmla="*/ 3532632 h 3863340"/>
              <a:gd name="connsiteX59" fmla="*/ 2116836 w 3392424"/>
              <a:gd name="connsiteY59" fmla="*/ 3788664 h 3863340"/>
              <a:gd name="connsiteX60" fmla="*/ 2372868 w 3392424"/>
              <a:gd name="connsiteY60" fmla="*/ 3861816 h 3863340"/>
              <a:gd name="connsiteX61" fmla="*/ 2546604 w 3392424"/>
              <a:gd name="connsiteY61" fmla="*/ 3797808 h 3863340"/>
              <a:gd name="connsiteX62" fmla="*/ 2546604 w 3392424"/>
              <a:gd name="connsiteY62" fmla="*/ 3660648 h 3863340"/>
              <a:gd name="connsiteX63" fmla="*/ 2784348 w 3392424"/>
              <a:gd name="connsiteY63" fmla="*/ 3550920 h 3863340"/>
              <a:gd name="connsiteX64" fmla="*/ 2820924 w 3392424"/>
              <a:gd name="connsiteY64" fmla="*/ 3441192 h 3863340"/>
              <a:gd name="connsiteX65" fmla="*/ 2784348 w 3392424"/>
              <a:gd name="connsiteY65" fmla="*/ 3368040 h 3863340"/>
              <a:gd name="connsiteX66" fmla="*/ 2875788 w 3392424"/>
              <a:gd name="connsiteY66" fmla="*/ 3230880 h 3863340"/>
              <a:gd name="connsiteX67" fmla="*/ 2756916 w 3392424"/>
              <a:gd name="connsiteY67" fmla="*/ 3102864 h 3863340"/>
              <a:gd name="connsiteX68" fmla="*/ 2756916 w 3392424"/>
              <a:gd name="connsiteY68" fmla="*/ 2983992 h 3863340"/>
              <a:gd name="connsiteX69" fmla="*/ 2683764 w 3392424"/>
              <a:gd name="connsiteY69" fmla="*/ 2755392 h 3863340"/>
              <a:gd name="connsiteX70" fmla="*/ 2784348 w 3392424"/>
              <a:gd name="connsiteY70" fmla="*/ 2663952 h 3863340"/>
              <a:gd name="connsiteX71" fmla="*/ 2884932 w 3392424"/>
              <a:gd name="connsiteY71" fmla="*/ 2581656 h 3863340"/>
              <a:gd name="connsiteX72" fmla="*/ 2839212 w 3392424"/>
              <a:gd name="connsiteY72" fmla="*/ 2508504 h 3863340"/>
              <a:gd name="connsiteX73" fmla="*/ 2839212 w 3392424"/>
              <a:gd name="connsiteY73" fmla="*/ 2389632 h 3863340"/>
              <a:gd name="connsiteX74" fmla="*/ 2775204 w 3392424"/>
              <a:gd name="connsiteY74" fmla="*/ 2389632 h 3863340"/>
              <a:gd name="connsiteX75" fmla="*/ 2674620 w 3392424"/>
              <a:gd name="connsiteY75" fmla="*/ 2389632 h 3863340"/>
              <a:gd name="connsiteX76" fmla="*/ 2574036 w 3392424"/>
              <a:gd name="connsiteY76" fmla="*/ 2471928 h 3863340"/>
              <a:gd name="connsiteX77" fmla="*/ 2519172 w 3392424"/>
              <a:gd name="connsiteY77" fmla="*/ 2389632 h 3863340"/>
              <a:gd name="connsiteX78" fmla="*/ 2656332 w 3392424"/>
              <a:gd name="connsiteY78" fmla="*/ 2170176 h 3863340"/>
              <a:gd name="connsiteX79" fmla="*/ 2692908 w 3392424"/>
              <a:gd name="connsiteY79" fmla="*/ 2051304 h 3863340"/>
              <a:gd name="connsiteX80" fmla="*/ 2766060 w 3392424"/>
              <a:gd name="connsiteY80" fmla="*/ 1895856 h 3863340"/>
              <a:gd name="connsiteX81" fmla="*/ 2820924 w 3392424"/>
              <a:gd name="connsiteY81" fmla="*/ 1813560 h 3863340"/>
              <a:gd name="connsiteX82" fmla="*/ 3104388 w 3392424"/>
              <a:gd name="connsiteY82" fmla="*/ 1877568 h 3863340"/>
              <a:gd name="connsiteX83" fmla="*/ 3268980 w 3392424"/>
              <a:gd name="connsiteY83" fmla="*/ 1859280 h 3863340"/>
              <a:gd name="connsiteX84" fmla="*/ 3378708 w 3392424"/>
              <a:gd name="connsiteY84" fmla="*/ 1603248 h 3863340"/>
              <a:gd name="connsiteX85" fmla="*/ 3351276 w 3392424"/>
              <a:gd name="connsiteY85" fmla="*/ 1246632 h 3863340"/>
              <a:gd name="connsiteX86" fmla="*/ 3351276 w 3392424"/>
              <a:gd name="connsiteY86" fmla="*/ 871728 h 3863340"/>
              <a:gd name="connsiteX87" fmla="*/ 3250692 w 3392424"/>
              <a:gd name="connsiteY87" fmla="*/ 451104 h 3863340"/>
              <a:gd name="connsiteX88" fmla="*/ 3113532 w 3392424"/>
              <a:gd name="connsiteY88" fmla="*/ 222504 h 3863340"/>
              <a:gd name="connsiteX89" fmla="*/ 2720340 w 3392424"/>
              <a:gd name="connsiteY89" fmla="*/ 30480 h 3863340"/>
              <a:gd name="connsiteX90" fmla="*/ 2372868 w 3392424"/>
              <a:gd name="connsiteY90" fmla="*/ 39624 h 3863340"/>
              <a:gd name="connsiteX91" fmla="*/ 2071116 w 3392424"/>
              <a:gd name="connsiteY91" fmla="*/ 176784 h 3863340"/>
              <a:gd name="connsiteX92" fmla="*/ 1924812 w 3392424"/>
              <a:gd name="connsiteY92" fmla="*/ 670560 h 3863340"/>
              <a:gd name="connsiteX93" fmla="*/ 1824368 w 3392424"/>
              <a:gd name="connsiteY93" fmla="*/ 608998 h 3863340"/>
              <a:gd name="connsiteX94" fmla="*/ 1824228 w 3392424"/>
              <a:gd name="connsiteY94" fmla="*/ 432816 h 3863340"/>
              <a:gd name="connsiteX95" fmla="*/ 1751076 w 3392424"/>
              <a:gd name="connsiteY95" fmla="*/ 286512 h 3863340"/>
              <a:gd name="connsiteX96" fmla="*/ 1659636 w 3392424"/>
              <a:gd name="connsiteY96" fmla="*/ 359664 h 3863340"/>
              <a:gd name="connsiteX97" fmla="*/ 1659636 w 3392424"/>
              <a:gd name="connsiteY97" fmla="*/ 890016 h 3863340"/>
              <a:gd name="connsiteX98" fmla="*/ 1605444 w 3392424"/>
              <a:gd name="connsiteY98" fmla="*/ 1037626 h 3863340"/>
              <a:gd name="connsiteX99" fmla="*/ 1522476 w 3392424"/>
              <a:gd name="connsiteY99" fmla="*/ 780288 h 3863340"/>
              <a:gd name="connsiteX100" fmla="*/ 1421892 w 3392424"/>
              <a:gd name="connsiteY100" fmla="*/ 350520 h 3863340"/>
              <a:gd name="connsiteX101" fmla="*/ 1138428 w 3392424"/>
              <a:gd name="connsiteY101" fmla="*/ 85344 h 3863340"/>
              <a:gd name="connsiteX102" fmla="*/ 1001268 w 3392424"/>
              <a:gd name="connsiteY102" fmla="*/ 112776 h 3863340"/>
              <a:gd name="connsiteX103" fmla="*/ 964692 w 3392424"/>
              <a:gd name="connsiteY103" fmla="*/ 323088 h 3863340"/>
              <a:gd name="connsiteX104" fmla="*/ 864108 w 3392424"/>
              <a:gd name="connsiteY104" fmla="*/ 423672 h 3863340"/>
              <a:gd name="connsiteX105" fmla="*/ 827532 w 3392424"/>
              <a:gd name="connsiteY105" fmla="*/ 249936 h 3863340"/>
              <a:gd name="connsiteX106" fmla="*/ 662940 w 3392424"/>
              <a:gd name="connsiteY106" fmla="*/ 259080 h 3863340"/>
              <a:gd name="connsiteX107" fmla="*/ 598932 w 3392424"/>
              <a:gd name="connsiteY107" fmla="*/ 167640 h 3863340"/>
              <a:gd name="connsiteX108" fmla="*/ 525780 w 3392424"/>
              <a:gd name="connsiteY108" fmla="*/ 121920 h 3863340"/>
              <a:gd name="connsiteX109" fmla="*/ 470916 w 3392424"/>
              <a:gd name="connsiteY10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897380 w 3392424"/>
              <a:gd name="connsiteY45" fmla="*/ 1813560 h 3863340"/>
              <a:gd name="connsiteX46" fmla="*/ 2034540 w 3392424"/>
              <a:gd name="connsiteY46" fmla="*/ 1822704 h 3863340"/>
              <a:gd name="connsiteX47" fmla="*/ 2125980 w 3392424"/>
              <a:gd name="connsiteY47" fmla="*/ 1923288 h 3863340"/>
              <a:gd name="connsiteX48" fmla="*/ 2135124 w 3392424"/>
              <a:gd name="connsiteY48" fmla="*/ 2133600 h 3863340"/>
              <a:gd name="connsiteX49" fmla="*/ 2098548 w 3392424"/>
              <a:gd name="connsiteY49" fmla="*/ 2325624 h 3863340"/>
              <a:gd name="connsiteX50" fmla="*/ 2025396 w 3392424"/>
              <a:gd name="connsiteY50" fmla="*/ 2380488 h 3863340"/>
              <a:gd name="connsiteX51" fmla="*/ 1851660 w 3392424"/>
              <a:gd name="connsiteY51" fmla="*/ 2407920 h 3863340"/>
              <a:gd name="connsiteX52" fmla="*/ 1714500 w 3392424"/>
              <a:gd name="connsiteY52" fmla="*/ 2490216 h 3863340"/>
              <a:gd name="connsiteX53" fmla="*/ 1741932 w 3392424"/>
              <a:gd name="connsiteY53" fmla="*/ 2892552 h 3863340"/>
              <a:gd name="connsiteX54" fmla="*/ 1732788 w 3392424"/>
              <a:gd name="connsiteY54" fmla="*/ 3121152 h 3863340"/>
              <a:gd name="connsiteX55" fmla="*/ 1851660 w 3392424"/>
              <a:gd name="connsiteY55" fmla="*/ 3294888 h 3863340"/>
              <a:gd name="connsiteX56" fmla="*/ 1915668 w 3392424"/>
              <a:gd name="connsiteY56" fmla="*/ 3441192 h 3863340"/>
              <a:gd name="connsiteX57" fmla="*/ 2043684 w 3392424"/>
              <a:gd name="connsiteY57" fmla="*/ 3532632 h 3863340"/>
              <a:gd name="connsiteX58" fmla="*/ 2116836 w 3392424"/>
              <a:gd name="connsiteY58" fmla="*/ 3788664 h 3863340"/>
              <a:gd name="connsiteX59" fmla="*/ 2372868 w 3392424"/>
              <a:gd name="connsiteY59" fmla="*/ 3861816 h 3863340"/>
              <a:gd name="connsiteX60" fmla="*/ 2546604 w 3392424"/>
              <a:gd name="connsiteY60" fmla="*/ 3797808 h 3863340"/>
              <a:gd name="connsiteX61" fmla="*/ 2546604 w 3392424"/>
              <a:gd name="connsiteY61" fmla="*/ 3660648 h 3863340"/>
              <a:gd name="connsiteX62" fmla="*/ 2784348 w 3392424"/>
              <a:gd name="connsiteY62" fmla="*/ 3550920 h 3863340"/>
              <a:gd name="connsiteX63" fmla="*/ 2820924 w 3392424"/>
              <a:gd name="connsiteY63" fmla="*/ 3441192 h 3863340"/>
              <a:gd name="connsiteX64" fmla="*/ 2784348 w 3392424"/>
              <a:gd name="connsiteY64" fmla="*/ 3368040 h 3863340"/>
              <a:gd name="connsiteX65" fmla="*/ 2875788 w 3392424"/>
              <a:gd name="connsiteY65" fmla="*/ 3230880 h 3863340"/>
              <a:gd name="connsiteX66" fmla="*/ 2756916 w 3392424"/>
              <a:gd name="connsiteY66" fmla="*/ 3102864 h 3863340"/>
              <a:gd name="connsiteX67" fmla="*/ 2756916 w 3392424"/>
              <a:gd name="connsiteY67" fmla="*/ 2983992 h 3863340"/>
              <a:gd name="connsiteX68" fmla="*/ 2683764 w 3392424"/>
              <a:gd name="connsiteY68" fmla="*/ 2755392 h 3863340"/>
              <a:gd name="connsiteX69" fmla="*/ 2784348 w 3392424"/>
              <a:gd name="connsiteY69" fmla="*/ 2663952 h 3863340"/>
              <a:gd name="connsiteX70" fmla="*/ 2884932 w 3392424"/>
              <a:gd name="connsiteY70" fmla="*/ 2581656 h 3863340"/>
              <a:gd name="connsiteX71" fmla="*/ 2839212 w 3392424"/>
              <a:gd name="connsiteY71" fmla="*/ 2508504 h 3863340"/>
              <a:gd name="connsiteX72" fmla="*/ 2839212 w 3392424"/>
              <a:gd name="connsiteY72" fmla="*/ 2389632 h 3863340"/>
              <a:gd name="connsiteX73" fmla="*/ 2775204 w 3392424"/>
              <a:gd name="connsiteY73" fmla="*/ 2389632 h 3863340"/>
              <a:gd name="connsiteX74" fmla="*/ 2674620 w 3392424"/>
              <a:gd name="connsiteY74" fmla="*/ 2389632 h 3863340"/>
              <a:gd name="connsiteX75" fmla="*/ 2574036 w 3392424"/>
              <a:gd name="connsiteY75" fmla="*/ 2471928 h 3863340"/>
              <a:gd name="connsiteX76" fmla="*/ 2519172 w 3392424"/>
              <a:gd name="connsiteY76" fmla="*/ 2389632 h 3863340"/>
              <a:gd name="connsiteX77" fmla="*/ 2656332 w 3392424"/>
              <a:gd name="connsiteY77" fmla="*/ 2170176 h 3863340"/>
              <a:gd name="connsiteX78" fmla="*/ 2692908 w 3392424"/>
              <a:gd name="connsiteY78" fmla="*/ 2051304 h 3863340"/>
              <a:gd name="connsiteX79" fmla="*/ 2766060 w 3392424"/>
              <a:gd name="connsiteY79" fmla="*/ 1895856 h 3863340"/>
              <a:gd name="connsiteX80" fmla="*/ 2820924 w 3392424"/>
              <a:gd name="connsiteY80" fmla="*/ 1813560 h 3863340"/>
              <a:gd name="connsiteX81" fmla="*/ 3104388 w 3392424"/>
              <a:gd name="connsiteY81" fmla="*/ 1877568 h 3863340"/>
              <a:gd name="connsiteX82" fmla="*/ 3268980 w 3392424"/>
              <a:gd name="connsiteY82" fmla="*/ 1859280 h 3863340"/>
              <a:gd name="connsiteX83" fmla="*/ 3378708 w 3392424"/>
              <a:gd name="connsiteY83" fmla="*/ 1603248 h 3863340"/>
              <a:gd name="connsiteX84" fmla="*/ 3351276 w 3392424"/>
              <a:gd name="connsiteY84" fmla="*/ 1246632 h 3863340"/>
              <a:gd name="connsiteX85" fmla="*/ 3351276 w 3392424"/>
              <a:gd name="connsiteY85" fmla="*/ 871728 h 3863340"/>
              <a:gd name="connsiteX86" fmla="*/ 3250692 w 3392424"/>
              <a:gd name="connsiteY86" fmla="*/ 451104 h 3863340"/>
              <a:gd name="connsiteX87" fmla="*/ 3113532 w 3392424"/>
              <a:gd name="connsiteY87" fmla="*/ 222504 h 3863340"/>
              <a:gd name="connsiteX88" fmla="*/ 2720340 w 3392424"/>
              <a:gd name="connsiteY88" fmla="*/ 30480 h 3863340"/>
              <a:gd name="connsiteX89" fmla="*/ 2372868 w 3392424"/>
              <a:gd name="connsiteY89" fmla="*/ 39624 h 3863340"/>
              <a:gd name="connsiteX90" fmla="*/ 2071116 w 3392424"/>
              <a:gd name="connsiteY90" fmla="*/ 176784 h 3863340"/>
              <a:gd name="connsiteX91" fmla="*/ 1924812 w 3392424"/>
              <a:gd name="connsiteY91" fmla="*/ 670560 h 3863340"/>
              <a:gd name="connsiteX92" fmla="*/ 1824368 w 3392424"/>
              <a:gd name="connsiteY92" fmla="*/ 608998 h 3863340"/>
              <a:gd name="connsiteX93" fmla="*/ 1824228 w 3392424"/>
              <a:gd name="connsiteY93" fmla="*/ 432816 h 3863340"/>
              <a:gd name="connsiteX94" fmla="*/ 1751076 w 3392424"/>
              <a:gd name="connsiteY94" fmla="*/ 286512 h 3863340"/>
              <a:gd name="connsiteX95" fmla="*/ 1659636 w 3392424"/>
              <a:gd name="connsiteY95" fmla="*/ 359664 h 3863340"/>
              <a:gd name="connsiteX96" fmla="*/ 1659636 w 3392424"/>
              <a:gd name="connsiteY96" fmla="*/ 890016 h 3863340"/>
              <a:gd name="connsiteX97" fmla="*/ 1605444 w 3392424"/>
              <a:gd name="connsiteY97" fmla="*/ 1037626 h 3863340"/>
              <a:gd name="connsiteX98" fmla="*/ 1522476 w 3392424"/>
              <a:gd name="connsiteY98" fmla="*/ 780288 h 3863340"/>
              <a:gd name="connsiteX99" fmla="*/ 1421892 w 3392424"/>
              <a:gd name="connsiteY99" fmla="*/ 350520 h 3863340"/>
              <a:gd name="connsiteX100" fmla="*/ 1138428 w 3392424"/>
              <a:gd name="connsiteY100" fmla="*/ 85344 h 3863340"/>
              <a:gd name="connsiteX101" fmla="*/ 1001268 w 3392424"/>
              <a:gd name="connsiteY101" fmla="*/ 112776 h 3863340"/>
              <a:gd name="connsiteX102" fmla="*/ 964692 w 3392424"/>
              <a:gd name="connsiteY102" fmla="*/ 323088 h 3863340"/>
              <a:gd name="connsiteX103" fmla="*/ 864108 w 3392424"/>
              <a:gd name="connsiteY103" fmla="*/ 423672 h 3863340"/>
              <a:gd name="connsiteX104" fmla="*/ 827532 w 3392424"/>
              <a:gd name="connsiteY104" fmla="*/ 249936 h 3863340"/>
              <a:gd name="connsiteX105" fmla="*/ 662940 w 3392424"/>
              <a:gd name="connsiteY105" fmla="*/ 259080 h 3863340"/>
              <a:gd name="connsiteX106" fmla="*/ 598932 w 3392424"/>
              <a:gd name="connsiteY106" fmla="*/ 167640 h 3863340"/>
              <a:gd name="connsiteX107" fmla="*/ 525780 w 3392424"/>
              <a:gd name="connsiteY107" fmla="*/ 121920 h 3863340"/>
              <a:gd name="connsiteX108" fmla="*/ 470916 w 3392424"/>
              <a:gd name="connsiteY10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897380 w 3392424"/>
              <a:gd name="connsiteY44" fmla="*/ 1813560 h 3863340"/>
              <a:gd name="connsiteX45" fmla="*/ 2034540 w 3392424"/>
              <a:gd name="connsiteY45" fmla="*/ 1822704 h 3863340"/>
              <a:gd name="connsiteX46" fmla="*/ 2125980 w 3392424"/>
              <a:gd name="connsiteY46" fmla="*/ 1923288 h 3863340"/>
              <a:gd name="connsiteX47" fmla="*/ 2135124 w 3392424"/>
              <a:gd name="connsiteY47" fmla="*/ 2133600 h 3863340"/>
              <a:gd name="connsiteX48" fmla="*/ 2098548 w 3392424"/>
              <a:gd name="connsiteY48" fmla="*/ 2325624 h 3863340"/>
              <a:gd name="connsiteX49" fmla="*/ 2025396 w 3392424"/>
              <a:gd name="connsiteY49" fmla="*/ 2380488 h 3863340"/>
              <a:gd name="connsiteX50" fmla="*/ 1851660 w 3392424"/>
              <a:gd name="connsiteY50" fmla="*/ 2407920 h 3863340"/>
              <a:gd name="connsiteX51" fmla="*/ 1714500 w 3392424"/>
              <a:gd name="connsiteY51" fmla="*/ 2490216 h 3863340"/>
              <a:gd name="connsiteX52" fmla="*/ 1741932 w 3392424"/>
              <a:gd name="connsiteY52" fmla="*/ 2892552 h 3863340"/>
              <a:gd name="connsiteX53" fmla="*/ 1732788 w 3392424"/>
              <a:gd name="connsiteY53" fmla="*/ 3121152 h 3863340"/>
              <a:gd name="connsiteX54" fmla="*/ 1851660 w 3392424"/>
              <a:gd name="connsiteY54" fmla="*/ 3294888 h 3863340"/>
              <a:gd name="connsiteX55" fmla="*/ 1915668 w 3392424"/>
              <a:gd name="connsiteY55" fmla="*/ 3441192 h 3863340"/>
              <a:gd name="connsiteX56" fmla="*/ 2043684 w 3392424"/>
              <a:gd name="connsiteY56" fmla="*/ 3532632 h 3863340"/>
              <a:gd name="connsiteX57" fmla="*/ 2116836 w 3392424"/>
              <a:gd name="connsiteY57" fmla="*/ 3788664 h 3863340"/>
              <a:gd name="connsiteX58" fmla="*/ 2372868 w 3392424"/>
              <a:gd name="connsiteY58" fmla="*/ 3861816 h 3863340"/>
              <a:gd name="connsiteX59" fmla="*/ 2546604 w 3392424"/>
              <a:gd name="connsiteY59" fmla="*/ 3797808 h 3863340"/>
              <a:gd name="connsiteX60" fmla="*/ 2546604 w 3392424"/>
              <a:gd name="connsiteY60" fmla="*/ 3660648 h 3863340"/>
              <a:gd name="connsiteX61" fmla="*/ 2784348 w 3392424"/>
              <a:gd name="connsiteY61" fmla="*/ 3550920 h 3863340"/>
              <a:gd name="connsiteX62" fmla="*/ 2820924 w 3392424"/>
              <a:gd name="connsiteY62" fmla="*/ 3441192 h 3863340"/>
              <a:gd name="connsiteX63" fmla="*/ 2784348 w 3392424"/>
              <a:gd name="connsiteY63" fmla="*/ 3368040 h 3863340"/>
              <a:gd name="connsiteX64" fmla="*/ 2875788 w 3392424"/>
              <a:gd name="connsiteY64" fmla="*/ 3230880 h 3863340"/>
              <a:gd name="connsiteX65" fmla="*/ 2756916 w 3392424"/>
              <a:gd name="connsiteY65" fmla="*/ 3102864 h 3863340"/>
              <a:gd name="connsiteX66" fmla="*/ 2756916 w 3392424"/>
              <a:gd name="connsiteY66" fmla="*/ 2983992 h 3863340"/>
              <a:gd name="connsiteX67" fmla="*/ 2683764 w 3392424"/>
              <a:gd name="connsiteY67" fmla="*/ 2755392 h 3863340"/>
              <a:gd name="connsiteX68" fmla="*/ 2784348 w 3392424"/>
              <a:gd name="connsiteY68" fmla="*/ 2663952 h 3863340"/>
              <a:gd name="connsiteX69" fmla="*/ 2884932 w 3392424"/>
              <a:gd name="connsiteY69" fmla="*/ 2581656 h 3863340"/>
              <a:gd name="connsiteX70" fmla="*/ 2839212 w 3392424"/>
              <a:gd name="connsiteY70" fmla="*/ 2508504 h 3863340"/>
              <a:gd name="connsiteX71" fmla="*/ 2839212 w 3392424"/>
              <a:gd name="connsiteY71" fmla="*/ 2389632 h 3863340"/>
              <a:gd name="connsiteX72" fmla="*/ 2775204 w 3392424"/>
              <a:gd name="connsiteY72" fmla="*/ 2389632 h 3863340"/>
              <a:gd name="connsiteX73" fmla="*/ 2674620 w 3392424"/>
              <a:gd name="connsiteY73" fmla="*/ 2389632 h 3863340"/>
              <a:gd name="connsiteX74" fmla="*/ 2574036 w 3392424"/>
              <a:gd name="connsiteY74" fmla="*/ 2471928 h 3863340"/>
              <a:gd name="connsiteX75" fmla="*/ 2519172 w 3392424"/>
              <a:gd name="connsiteY75" fmla="*/ 2389632 h 3863340"/>
              <a:gd name="connsiteX76" fmla="*/ 2656332 w 3392424"/>
              <a:gd name="connsiteY76" fmla="*/ 2170176 h 3863340"/>
              <a:gd name="connsiteX77" fmla="*/ 2692908 w 3392424"/>
              <a:gd name="connsiteY77" fmla="*/ 2051304 h 3863340"/>
              <a:gd name="connsiteX78" fmla="*/ 2766060 w 3392424"/>
              <a:gd name="connsiteY78" fmla="*/ 1895856 h 3863340"/>
              <a:gd name="connsiteX79" fmla="*/ 2820924 w 3392424"/>
              <a:gd name="connsiteY79" fmla="*/ 1813560 h 3863340"/>
              <a:gd name="connsiteX80" fmla="*/ 3104388 w 3392424"/>
              <a:gd name="connsiteY80" fmla="*/ 1877568 h 3863340"/>
              <a:gd name="connsiteX81" fmla="*/ 3268980 w 3392424"/>
              <a:gd name="connsiteY81" fmla="*/ 1859280 h 3863340"/>
              <a:gd name="connsiteX82" fmla="*/ 3378708 w 3392424"/>
              <a:gd name="connsiteY82" fmla="*/ 1603248 h 3863340"/>
              <a:gd name="connsiteX83" fmla="*/ 3351276 w 3392424"/>
              <a:gd name="connsiteY83" fmla="*/ 1246632 h 3863340"/>
              <a:gd name="connsiteX84" fmla="*/ 3351276 w 3392424"/>
              <a:gd name="connsiteY84" fmla="*/ 871728 h 3863340"/>
              <a:gd name="connsiteX85" fmla="*/ 3250692 w 3392424"/>
              <a:gd name="connsiteY85" fmla="*/ 451104 h 3863340"/>
              <a:gd name="connsiteX86" fmla="*/ 3113532 w 3392424"/>
              <a:gd name="connsiteY86" fmla="*/ 222504 h 3863340"/>
              <a:gd name="connsiteX87" fmla="*/ 2720340 w 3392424"/>
              <a:gd name="connsiteY87" fmla="*/ 30480 h 3863340"/>
              <a:gd name="connsiteX88" fmla="*/ 2372868 w 3392424"/>
              <a:gd name="connsiteY88" fmla="*/ 39624 h 3863340"/>
              <a:gd name="connsiteX89" fmla="*/ 2071116 w 3392424"/>
              <a:gd name="connsiteY89" fmla="*/ 176784 h 3863340"/>
              <a:gd name="connsiteX90" fmla="*/ 1924812 w 3392424"/>
              <a:gd name="connsiteY90" fmla="*/ 670560 h 3863340"/>
              <a:gd name="connsiteX91" fmla="*/ 1824368 w 3392424"/>
              <a:gd name="connsiteY91" fmla="*/ 608998 h 3863340"/>
              <a:gd name="connsiteX92" fmla="*/ 1824228 w 3392424"/>
              <a:gd name="connsiteY92" fmla="*/ 432816 h 3863340"/>
              <a:gd name="connsiteX93" fmla="*/ 1751076 w 3392424"/>
              <a:gd name="connsiteY93" fmla="*/ 286512 h 3863340"/>
              <a:gd name="connsiteX94" fmla="*/ 1659636 w 3392424"/>
              <a:gd name="connsiteY94" fmla="*/ 359664 h 3863340"/>
              <a:gd name="connsiteX95" fmla="*/ 1659636 w 3392424"/>
              <a:gd name="connsiteY95" fmla="*/ 890016 h 3863340"/>
              <a:gd name="connsiteX96" fmla="*/ 1605444 w 3392424"/>
              <a:gd name="connsiteY96" fmla="*/ 1037626 h 3863340"/>
              <a:gd name="connsiteX97" fmla="*/ 1522476 w 3392424"/>
              <a:gd name="connsiteY97" fmla="*/ 780288 h 3863340"/>
              <a:gd name="connsiteX98" fmla="*/ 1421892 w 3392424"/>
              <a:gd name="connsiteY98" fmla="*/ 350520 h 3863340"/>
              <a:gd name="connsiteX99" fmla="*/ 1138428 w 3392424"/>
              <a:gd name="connsiteY99" fmla="*/ 85344 h 3863340"/>
              <a:gd name="connsiteX100" fmla="*/ 1001268 w 3392424"/>
              <a:gd name="connsiteY100" fmla="*/ 112776 h 3863340"/>
              <a:gd name="connsiteX101" fmla="*/ 964692 w 3392424"/>
              <a:gd name="connsiteY101" fmla="*/ 323088 h 3863340"/>
              <a:gd name="connsiteX102" fmla="*/ 864108 w 3392424"/>
              <a:gd name="connsiteY102" fmla="*/ 423672 h 3863340"/>
              <a:gd name="connsiteX103" fmla="*/ 827532 w 3392424"/>
              <a:gd name="connsiteY103" fmla="*/ 249936 h 3863340"/>
              <a:gd name="connsiteX104" fmla="*/ 662940 w 3392424"/>
              <a:gd name="connsiteY104" fmla="*/ 259080 h 3863340"/>
              <a:gd name="connsiteX105" fmla="*/ 598932 w 3392424"/>
              <a:gd name="connsiteY105" fmla="*/ 167640 h 3863340"/>
              <a:gd name="connsiteX106" fmla="*/ 525780 w 3392424"/>
              <a:gd name="connsiteY106" fmla="*/ 121920 h 3863340"/>
              <a:gd name="connsiteX107" fmla="*/ 470916 w 3392424"/>
              <a:gd name="connsiteY10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897380 w 3392424"/>
              <a:gd name="connsiteY43" fmla="*/ 1813560 h 3863340"/>
              <a:gd name="connsiteX44" fmla="*/ 2034540 w 3392424"/>
              <a:gd name="connsiteY44" fmla="*/ 1822704 h 3863340"/>
              <a:gd name="connsiteX45" fmla="*/ 2125980 w 3392424"/>
              <a:gd name="connsiteY45" fmla="*/ 1923288 h 3863340"/>
              <a:gd name="connsiteX46" fmla="*/ 2135124 w 3392424"/>
              <a:gd name="connsiteY46" fmla="*/ 2133600 h 3863340"/>
              <a:gd name="connsiteX47" fmla="*/ 2098548 w 3392424"/>
              <a:gd name="connsiteY47" fmla="*/ 2325624 h 3863340"/>
              <a:gd name="connsiteX48" fmla="*/ 2025396 w 3392424"/>
              <a:gd name="connsiteY48" fmla="*/ 2380488 h 3863340"/>
              <a:gd name="connsiteX49" fmla="*/ 1851660 w 3392424"/>
              <a:gd name="connsiteY49" fmla="*/ 2407920 h 3863340"/>
              <a:gd name="connsiteX50" fmla="*/ 1714500 w 3392424"/>
              <a:gd name="connsiteY50" fmla="*/ 2490216 h 3863340"/>
              <a:gd name="connsiteX51" fmla="*/ 1741932 w 3392424"/>
              <a:gd name="connsiteY51" fmla="*/ 2892552 h 3863340"/>
              <a:gd name="connsiteX52" fmla="*/ 1732788 w 3392424"/>
              <a:gd name="connsiteY52" fmla="*/ 3121152 h 3863340"/>
              <a:gd name="connsiteX53" fmla="*/ 1851660 w 3392424"/>
              <a:gd name="connsiteY53" fmla="*/ 3294888 h 3863340"/>
              <a:gd name="connsiteX54" fmla="*/ 1915668 w 3392424"/>
              <a:gd name="connsiteY54" fmla="*/ 3441192 h 3863340"/>
              <a:gd name="connsiteX55" fmla="*/ 2043684 w 3392424"/>
              <a:gd name="connsiteY55" fmla="*/ 3532632 h 3863340"/>
              <a:gd name="connsiteX56" fmla="*/ 2116836 w 3392424"/>
              <a:gd name="connsiteY56" fmla="*/ 3788664 h 3863340"/>
              <a:gd name="connsiteX57" fmla="*/ 2372868 w 3392424"/>
              <a:gd name="connsiteY57" fmla="*/ 3861816 h 3863340"/>
              <a:gd name="connsiteX58" fmla="*/ 2546604 w 3392424"/>
              <a:gd name="connsiteY58" fmla="*/ 3797808 h 3863340"/>
              <a:gd name="connsiteX59" fmla="*/ 2546604 w 3392424"/>
              <a:gd name="connsiteY59" fmla="*/ 3660648 h 3863340"/>
              <a:gd name="connsiteX60" fmla="*/ 2784348 w 3392424"/>
              <a:gd name="connsiteY60" fmla="*/ 3550920 h 3863340"/>
              <a:gd name="connsiteX61" fmla="*/ 2820924 w 3392424"/>
              <a:gd name="connsiteY61" fmla="*/ 3441192 h 3863340"/>
              <a:gd name="connsiteX62" fmla="*/ 2784348 w 3392424"/>
              <a:gd name="connsiteY62" fmla="*/ 3368040 h 3863340"/>
              <a:gd name="connsiteX63" fmla="*/ 2875788 w 3392424"/>
              <a:gd name="connsiteY63" fmla="*/ 3230880 h 3863340"/>
              <a:gd name="connsiteX64" fmla="*/ 2756916 w 3392424"/>
              <a:gd name="connsiteY64" fmla="*/ 3102864 h 3863340"/>
              <a:gd name="connsiteX65" fmla="*/ 2756916 w 3392424"/>
              <a:gd name="connsiteY65" fmla="*/ 2983992 h 3863340"/>
              <a:gd name="connsiteX66" fmla="*/ 2683764 w 3392424"/>
              <a:gd name="connsiteY66" fmla="*/ 2755392 h 3863340"/>
              <a:gd name="connsiteX67" fmla="*/ 2784348 w 3392424"/>
              <a:gd name="connsiteY67" fmla="*/ 2663952 h 3863340"/>
              <a:gd name="connsiteX68" fmla="*/ 2884932 w 3392424"/>
              <a:gd name="connsiteY68" fmla="*/ 2581656 h 3863340"/>
              <a:gd name="connsiteX69" fmla="*/ 2839212 w 3392424"/>
              <a:gd name="connsiteY69" fmla="*/ 2508504 h 3863340"/>
              <a:gd name="connsiteX70" fmla="*/ 2839212 w 3392424"/>
              <a:gd name="connsiteY70" fmla="*/ 2389632 h 3863340"/>
              <a:gd name="connsiteX71" fmla="*/ 2775204 w 3392424"/>
              <a:gd name="connsiteY71" fmla="*/ 2389632 h 3863340"/>
              <a:gd name="connsiteX72" fmla="*/ 2674620 w 3392424"/>
              <a:gd name="connsiteY72" fmla="*/ 2389632 h 3863340"/>
              <a:gd name="connsiteX73" fmla="*/ 2574036 w 3392424"/>
              <a:gd name="connsiteY73" fmla="*/ 2471928 h 3863340"/>
              <a:gd name="connsiteX74" fmla="*/ 2519172 w 3392424"/>
              <a:gd name="connsiteY74" fmla="*/ 2389632 h 3863340"/>
              <a:gd name="connsiteX75" fmla="*/ 2656332 w 3392424"/>
              <a:gd name="connsiteY75" fmla="*/ 2170176 h 3863340"/>
              <a:gd name="connsiteX76" fmla="*/ 2692908 w 3392424"/>
              <a:gd name="connsiteY76" fmla="*/ 2051304 h 3863340"/>
              <a:gd name="connsiteX77" fmla="*/ 2766060 w 3392424"/>
              <a:gd name="connsiteY77" fmla="*/ 1895856 h 3863340"/>
              <a:gd name="connsiteX78" fmla="*/ 2820924 w 3392424"/>
              <a:gd name="connsiteY78" fmla="*/ 1813560 h 3863340"/>
              <a:gd name="connsiteX79" fmla="*/ 3104388 w 3392424"/>
              <a:gd name="connsiteY79" fmla="*/ 1877568 h 3863340"/>
              <a:gd name="connsiteX80" fmla="*/ 3268980 w 3392424"/>
              <a:gd name="connsiteY80" fmla="*/ 1859280 h 3863340"/>
              <a:gd name="connsiteX81" fmla="*/ 3378708 w 3392424"/>
              <a:gd name="connsiteY81" fmla="*/ 1603248 h 3863340"/>
              <a:gd name="connsiteX82" fmla="*/ 3351276 w 3392424"/>
              <a:gd name="connsiteY82" fmla="*/ 1246632 h 3863340"/>
              <a:gd name="connsiteX83" fmla="*/ 3351276 w 3392424"/>
              <a:gd name="connsiteY83" fmla="*/ 871728 h 3863340"/>
              <a:gd name="connsiteX84" fmla="*/ 3250692 w 3392424"/>
              <a:gd name="connsiteY84" fmla="*/ 451104 h 3863340"/>
              <a:gd name="connsiteX85" fmla="*/ 3113532 w 3392424"/>
              <a:gd name="connsiteY85" fmla="*/ 222504 h 3863340"/>
              <a:gd name="connsiteX86" fmla="*/ 2720340 w 3392424"/>
              <a:gd name="connsiteY86" fmla="*/ 30480 h 3863340"/>
              <a:gd name="connsiteX87" fmla="*/ 2372868 w 3392424"/>
              <a:gd name="connsiteY87" fmla="*/ 39624 h 3863340"/>
              <a:gd name="connsiteX88" fmla="*/ 2071116 w 3392424"/>
              <a:gd name="connsiteY88" fmla="*/ 176784 h 3863340"/>
              <a:gd name="connsiteX89" fmla="*/ 1924812 w 3392424"/>
              <a:gd name="connsiteY89" fmla="*/ 670560 h 3863340"/>
              <a:gd name="connsiteX90" fmla="*/ 1824368 w 3392424"/>
              <a:gd name="connsiteY90" fmla="*/ 608998 h 3863340"/>
              <a:gd name="connsiteX91" fmla="*/ 1824228 w 3392424"/>
              <a:gd name="connsiteY91" fmla="*/ 432816 h 3863340"/>
              <a:gd name="connsiteX92" fmla="*/ 1751076 w 3392424"/>
              <a:gd name="connsiteY92" fmla="*/ 286512 h 3863340"/>
              <a:gd name="connsiteX93" fmla="*/ 1659636 w 3392424"/>
              <a:gd name="connsiteY93" fmla="*/ 359664 h 3863340"/>
              <a:gd name="connsiteX94" fmla="*/ 1659636 w 3392424"/>
              <a:gd name="connsiteY94" fmla="*/ 890016 h 3863340"/>
              <a:gd name="connsiteX95" fmla="*/ 1605444 w 3392424"/>
              <a:gd name="connsiteY95" fmla="*/ 1037626 h 3863340"/>
              <a:gd name="connsiteX96" fmla="*/ 1522476 w 3392424"/>
              <a:gd name="connsiteY96" fmla="*/ 780288 h 3863340"/>
              <a:gd name="connsiteX97" fmla="*/ 1421892 w 3392424"/>
              <a:gd name="connsiteY97" fmla="*/ 350520 h 3863340"/>
              <a:gd name="connsiteX98" fmla="*/ 1138428 w 3392424"/>
              <a:gd name="connsiteY98" fmla="*/ 85344 h 3863340"/>
              <a:gd name="connsiteX99" fmla="*/ 1001268 w 3392424"/>
              <a:gd name="connsiteY99" fmla="*/ 112776 h 3863340"/>
              <a:gd name="connsiteX100" fmla="*/ 964692 w 3392424"/>
              <a:gd name="connsiteY100" fmla="*/ 323088 h 3863340"/>
              <a:gd name="connsiteX101" fmla="*/ 864108 w 3392424"/>
              <a:gd name="connsiteY101" fmla="*/ 423672 h 3863340"/>
              <a:gd name="connsiteX102" fmla="*/ 827532 w 3392424"/>
              <a:gd name="connsiteY102" fmla="*/ 249936 h 3863340"/>
              <a:gd name="connsiteX103" fmla="*/ 662940 w 3392424"/>
              <a:gd name="connsiteY103" fmla="*/ 259080 h 3863340"/>
              <a:gd name="connsiteX104" fmla="*/ 598932 w 3392424"/>
              <a:gd name="connsiteY104" fmla="*/ 167640 h 3863340"/>
              <a:gd name="connsiteX105" fmla="*/ 525780 w 3392424"/>
              <a:gd name="connsiteY105" fmla="*/ 121920 h 3863340"/>
              <a:gd name="connsiteX106" fmla="*/ 470916 w 3392424"/>
              <a:gd name="connsiteY10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897380 w 3392424"/>
              <a:gd name="connsiteY42" fmla="*/ 1813560 h 3863340"/>
              <a:gd name="connsiteX43" fmla="*/ 2034540 w 3392424"/>
              <a:gd name="connsiteY43" fmla="*/ 1822704 h 3863340"/>
              <a:gd name="connsiteX44" fmla="*/ 2125980 w 3392424"/>
              <a:gd name="connsiteY44" fmla="*/ 1923288 h 3863340"/>
              <a:gd name="connsiteX45" fmla="*/ 2135124 w 3392424"/>
              <a:gd name="connsiteY45" fmla="*/ 2133600 h 3863340"/>
              <a:gd name="connsiteX46" fmla="*/ 2098548 w 3392424"/>
              <a:gd name="connsiteY46" fmla="*/ 2325624 h 3863340"/>
              <a:gd name="connsiteX47" fmla="*/ 2025396 w 3392424"/>
              <a:gd name="connsiteY47" fmla="*/ 2380488 h 3863340"/>
              <a:gd name="connsiteX48" fmla="*/ 1851660 w 3392424"/>
              <a:gd name="connsiteY48" fmla="*/ 2407920 h 3863340"/>
              <a:gd name="connsiteX49" fmla="*/ 1714500 w 3392424"/>
              <a:gd name="connsiteY49" fmla="*/ 2490216 h 3863340"/>
              <a:gd name="connsiteX50" fmla="*/ 1741932 w 3392424"/>
              <a:gd name="connsiteY50" fmla="*/ 2892552 h 3863340"/>
              <a:gd name="connsiteX51" fmla="*/ 1732788 w 3392424"/>
              <a:gd name="connsiteY51" fmla="*/ 3121152 h 3863340"/>
              <a:gd name="connsiteX52" fmla="*/ 1851660 w 3392424"/>
              <a:gd name="connsiteY52" fmla="*/ 3294888 h 3863340"/>
              <a:gd name="connsiteX53" fmla="*/ 1915668 w 3392424"/>
              <a:gd name="connsiteY53" fmla="*/ 3441192 h 3863340"/>
              <a:gd name="connsiteX54" fmla="*/ 2043684 w 3392424"/>
              <a:gd name="connsiteY54" fmla="*/ 3532632 h 3863340"/>
              <a:gd name="connsiteX55" fmla="*/ 2116836 w 3392424"/>
              <a:gd name="connsiteY55" fmla="*/ 3788664 h 3863340"/>
              <a:gd name="connsiteX56" fmla="*/ 2372868 w 3392424"/>
              <a:gd name="connsiteY56" fmla="*/ 3861816 h 3863340"/>
              <a:gd name="connsiteX57" fmla="*/ 2546604 w 3392424"/>
              <a:gd name="connsiteY57" fmla="*/ 3797808 h 3863340"/>
              <a:gd name="connsiteX58" fmla="*/ 2546604 w 3392424"/>
              <a:gd name="connsiteY58" fmla="*/ 3660648 h 3863340"/>
              <a:gd name="connsiteX59" fmla="*/ 2784348 w 3392424"/>
              <a:gd name="connsiteY59" fmla="*/ 3550920 h 3863340"/>
              <a:gd name="connsiteX60" fmla="*/ 2820924 w 3392424"/>
              <a:gd name="connsiteY60" fmla="*/ 3441192 h 3863340"/>
              <a:gd name="connsiteX61" fmla="*/ 2784348 w 3392424"/>
              <a:gd name="connsiteY61" fmla="*/ 3368040 h 3863340"/>
              <a:gd name="connsiteX62" fmla="*/ 2875788 w 3392424"/>
              <a:gd name="connsiteY62" fmla="*/ 3230880 h 3863340"/>
              <a:gd name="connsiteX63" fmla="*/ 2756916 w 3392424"/>
              <a:gd name="connsiteY63" fmla="*/ 3102864 h 3863340"/>
              <a:gd name="connsiteX64" fmla="*/ 2756916 w 3392424"/>
              <a:gd name="connsiteY64" fmla="*/ 2983992 h 3863340"/>
              <a:gd name="connsiteX65" fmla="*/ 2683764 w 3392424"/>
              <a:gd name="connsiteY65" fmla="*/ 2755392 h 3863340"/>
              <a:gd name="connsiteX66" fmla="*/ 2784348 w 3392424"/>
              <a:gd name="connsiteY66" fmla="*/ 2663952 h 3863340"/>
              <a:gd name="connsiteX67" fmla="*/ 2884932 w 3392424"/>
              <a:gd name="connsiteY67" fmla="*/ 2581656 h 3863340"/>
              <a:gd name="connsiteX68" fmla="*/ 2839212 w 3392424"/>
              <a:gd name="connsiteY68" fmla="*/ 2508504 h 3863340"/>
              <a:gd name="connsiteX69" fmla="*/ 2839212 w 3392424"/>
              <a:gd name="connsiteY69" fmla="*/ 2389632 h 3863340"/>
              <a:gd name="connsiteX70" fmla="*/ 2775204 w 3392424"/>
              <a:gd name="connsiteY70" fmla="*/ 2389632 h 3863340"/>
              <a:gd name="connsiteX71" fmla="*/ 2674620 w 3392424"/>
              <a:gd name="connsiteY71" fmla="*/ 2389632 h 3863340"/>
              <a:gd name="connsiteX72" fmla="*/ 2574036 w 3392424"/>
              <a:gd name="connsiteY72" fmla="*/ 2471928 h 3863340"/>
              <a:gd name="connsiteX73" fmla="*/ 2519172 w 3392424"/>
              <a:gd name="connsiteY73" fmla="*/ 2389632 h 3863340"/>
              <a:gd name="connsiteX74" fmla="*/ 2656332 w 3392424"/>
              <a:gd name="connsiteY74" fmla="*/ 2170176 h 3863340"/>
              <a:gd name="connsiteX75" fmla="*/ 2692908 w 3392424"/>
              <a:gd name="connsiteY75" fmla="*/ 2051304 h 3863340"/>
              <a:gd name="connsiteX76" fmla="*/ 2766060 w 3392424"/>
              <a:gd name="connsiteY76" fmla="*/ 1895856 h 3863340"/>
              <a:gd name="connsiteX77" fmla="*/ 2820924 w 3392424"/>
              <a:gd name="connsiteY77" fmla="*/ 1813560 h 3863340"/>
              <a:gd name="connsiteX78" fmla="*/ 3104388 w 3392424"/>
              <a:gd name="connsiteY78" fmla="*/ 1877568 h 3863340"/>
              <a:gd name="connsiteX79" fmla="*/ 3268980 w 3392424"/>
              <a:gd name="connsiteY79" fmla="*/ 1859280 h 3863340"/>
              <a:gd name="connsiteX80" fmla="*/ 3378708 w 3392424"/>
              <a:gd name="connsiteY80" fmla="*/ 1603248 h 3863340"/>
              <a:gd name="connsiteX81" fmla="*/ 3351276 w 3392424"/>
              <a:gd name="connsiteY81" fmla="*/ 1246632 h 3863340"/>
              <a:gd name="connsiteX82" fmla="*/ 3351276 w 3392424"/>
              <a:gd name="connsiteY82" fmla="*/ 871728 h 3863340"/>
              <a:gd name="connsiteX83" fmla="*/ 3250692 w 3392424"/>
              <a:gd name="connsiteY83" fmla="*/ 451104 h 3863340"/>
              <a:gd name="connsiteX84" fmla="*/ 3113532 w 3392424"/>
              <a:gd name="connsiteY84" fmla="*/ 222504 h 3863340"/>
              <a:gd name="connsiteX85" fmla="*/ 2720340 w 3392424"/>
              <a:gd name="connsiteY85" fmla="*/ 30480 h 3863340"/>
              <a:gd name="connsiteX86" fmla="*/ 2372868 w 3392424"/>
              <a:gd name="connsiteY86" fmla="*/ 39624 h 3863340"/>
              <a:gd name="connsiteX87" fmla="*/ 2071116 w 3392424"/>
              <a:gd name="connsiteY87" fmla="*/ 176784 h 3863340"/>
              <a:gd name="connsiteX88" fmla="*/ 1924812 w 3392424"/>
              <a:gd name="connsiteY88" fmla="*/ 670560 h 3863340"/>
              <a:gd name="connsiteX89" fmla="*/ 1824368 w 3392424"/>
              <a:gd name="connsiteY89" fmla="*/ 608998 h 3863340"/>
              <a:gd name="connsiteX90" fmla="*/ 1824228 w 3392424"/>
              <a:gd name="connsiteY90" fmla="*/ 432816 h 3863340"/>
              <a:gd name="connsiteX91" fmla="*/ 1751076 w 3392424"/>
              <a:gd name="connsiteY91" fmla="*/ 286512 h 3863340"/>
              <a:gd name="connsiteX92" fmla="*/ 1659636 w 3392424"/>
              <a:gd name="connsiteY92" fmla="*/ 359664 h 3863340"/>
              <a:gd name="connsiteX93" fmla="*/ 1659636 w 3392424"/>
              <a:gd name="connsiteY93" fmla="*/ 890016 h 3863340"/>
              <a:gd name="connsiteX94" fmla="*/ 1605444 w 3392424"/>
              <a:gd name="connsiteY94" fmla="*/ 1037626 h 3863340"/>
              <a:gd name="connsiteX95" fmla="*/ 1522476 w 3392424"/>
              <a:gd name="connsiteY95" fmla="*/ 780288 h 3863340"/>
              <a:gd name="connsiteX96" fmla="*/ 1421892 w 3392424"/>
              <a:gd name="connsiteY96" fmla="*/ 350520 h 3863340"/>
              <a:gd name="connsiteX97" fmla="*/ 1138428 w 3392424"/>
              <a:gd name="connsiteY97" fmla="*/ 85344 h 3863340"/>
              <a:gd name="connsiteX98" fmla="*/ 1001268 w 3392424"/>
              <a:gd name="connsiteY98" fmla="*/ 112776 h 3863340"/>
              <a:gd name="connsiteX99" fmla="*/ 964692 w 3392424"/>
              <a:gd name="connsiteY99" fmla="*/ 323088 h 3863340"/>
              <a:gd name="connsiteX100" fmla="*/ 864108 w 3392424"/>
              <a:gd name="connsiteY100" fmla="*/ 423672 h 3863340"/>
              <a:gd name="connsiteX101" fmla="*/ 827532 w 3392424"/>
              <a:gd name="connsiteY101" fmla="*/ 249936 h 3863340"/>
              <a:gd name="connsiteX102" fmla="*/ 662940 w 3392424"/>
              <a:gd name="connsiteY102" fmla="*/ 259080 h 3863340"/>
              <a:gd name="connsiteX103" fmla="*/ 598932 w 3392424"/>
              <a:gd name="connsiteY103" fmla="*/ 167640 h 3863340"/>
              <a:gd name="connsiteX104" fmla="*/ 525780 w 3392424"/>
              <a:gd name="connsiteY104" fmla="*/ 121920 h 3863340"/>
              <a:gd name="connsiteX105" fmla="*/ 470916 w 3392424"/>
              <a:gd name="connsiteY10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897380 w 3392424"/>
              <a:gd name="connsiteY41" fmla="*/ 1813560 h 3863340"/>
              <a:gd name="connsiteX42" fmla="*/ 2034540 w 3392424"/>
              <a:gd name="connsiteY42" fmla="*/ 1822704 h 3863340"/>
              <a:gd name="connsiteX43" fmla="*/ 2125980 w 3392424"/>
              <a:gd name="connsiteY43" fmla="*/ 1923288 h 3863340"/>
              <a:gd name="connsiteX44" fmla="*/ 2135124 w 3392424"/>
              <a:gd name="connsiteY44" fmla="*/ 2133600 h 3863340"/>
              <a:gd name="connsiteX45" fmla="*/ 2098548 w 3392424"/>
              <a:gd name="connsiteY45" fmla="*/ 2325624 h 3863340"/>
              <a:gd name="connsiteX46" fmla="*/ 2025396 w 3392424"/>
              <a:gd name="connsiteY46" fmla="*/ 2380488 h 3863340"/>
              <a:gd name="connsiteX47" fmla="*/ 1851660 w 3392424"/>
              <a:gd name="connsiteY47" fmla="*/ 2407920 h 3863340"/>
              <a:gd name="connsiteX48" fmla="*/ 1714500 w 3392424"/>
              <a:gd name="connsiteY48" fmla="*/ 2490216 h 3863340"/>
              <a:gd name="connsiteX49" fmla="*/ 1741932 w 3392424"/>
              <a:gd name="connsiteY49" fmla="*/ 2892552 h 3863340"/>
              <a:gd name="connsiteX50" fmla="*/ 1732788 w 3392424"/>
              <a:gd name="connsiteY50" fmla="*/ 3121152 h 3863340"/>
              <a:gd name="connsiteX51" fmla="*/ 1851660 w 3392424"/>
              <a:gd name="connsiteY51" fmla="*/ 3294888 h 3863340"/>
              <a:gd name="connsiteX52" fmla="*/ 1915668 w 3392424"/>
              <a:gd name="connsiteY52" fmla="*/ 3441192 h 3863340"/>
              <a:gd name="connsiteX53" fmla="*/ 2043684 w 3392424"/>
              <a:gd name="connsiteY53" fmla="*/ 3532632 h 3863340"/>
              <a:gd name="connsiteX54" fmla="*/ 2116836 w 3392424"/>
              <a:gd name="connsiteY54" fmla="*/ 3788664 h 3863340"/>
              <a:gd name="connsiteX55" fmla="*/ 2372868 w 3392424"/>
              <a:gd name="connsiteY55" fmla="*/ 3861816 h 3863340"/>
              <a:gd name="connsiteX56" fmla="*/ 2546604 w 3392424"/>
              <a:gd name="connsiteY56" fmla="*/ 3797808 h 3863340"/>
              <a:gd name="connsiteX57" fmla="*/ 2546604 w 3392424"/>
              <a:gd name="connsiteY57" fmla="*/ 3660648 h 3863340"/>
              <a:gd name="connsiteX58" fmla="*/ 2784348 w 3392424"/>
              <a:gd name="connsiteY58" fmla="*/ 3550920 h 3863340"/>
              <a:gd name="connsiteX59" fmla="*/ 2820924 w 3392424"/>
              <a:gd name="connsiteY59" fmla="*/ 3441192 h 3863340"/>
              <a:gd name="connsiteX60" fmla="*/ 2784348 w 3392424"/>
              <a:gd name="connsiteY60" fmla="*/ 3368040 h 3863340"/>
              <a:gd name="connsiteX61" fmla="*/ 2875788 w 3392424"/>
              <a:gd name="connsiteY61" fmla="*/ 3230880 h 3863340"/>
              <a:gd name="connsiteX62" fmla="*/ 2756916 w 3392424"/>
              <a:gd name="connsiteY62" fmla="*/ 3102864 h 3863340"/>
              <a:gd name="connsiteX63" fmla="*/ 2756916 w 3392424"/>
              <a:gd name="connsiteY63" fmla="*/ 2983992 h 3863340"/>
              <a:gd name="connsiteX64" fmla="*/ 2683764 w 3392424"/>
              <a:gd name="connsiteY64" fmla="*/ 2755392 h 3863340"/>
              <a:gd name="connsiteX65" fmla="*/ 2784348 w 3392424"/>
              <a:gd name="connsiteY65" fmla="*/ 2663952 h 3863340"/>
              <a:gd name="connsiteX66" fmla="*/ 2884932 w 3392424"/>
              <a:gd name="connsiteY66" fmla="*/ 2581656 h 3863340"/>
              <a:gd name="connsiteX67" fmla="*/ 2839212 w 3392424"/>
              <a:gd name="connsiteY67" fmla="*/ 2508504 h 3863340"/>
              <a:gd name="connsiteX68" fmla="*/ 2839212 w 3392424"/>
              <a:gd name="connsiteY68" fmla="*/ 2389632 h 3863340"/>
              <a:gd name="connsiteX69" fmla="*/ 2775204 w 3392424"/>
              <a:gd name="connsiteY69" fmla="*/ 2389632 h 3863340"/>
              <a:gd name="connsiteX70" fmla="*/ 2674620 w 3392424"/>
              <a:gd name="connsiteY70" fmla="*/ 2389632 h 3863340"/>
              <a:gd name="connsiteX71" fmla="*/ 2574036 w 3392424"/>
              <a:gd name="connsiteY71" fmla="*/ 2471928 h 3863340"/>
              <a:gd name="connsiteX72" fmla="*/ 2519172 w 3392424"/>
              <a:gd name="connsiteY72" fmla="*/ 2389632 h 3863340"/>
              <a:gd name="connsiteX73" fmla="*/ 2656332 w 3392424"/>
              <a:gd name="connsiteY73" fmla="*/ 2170176 h 3863340"/>
              <a:gd name="connsiteX74" fmla="*/ 2692908 w 3392424"/>
              <a:gd name="connsiteY74" fmla="*/ 2051304 h 3863340"/>
              <a:gd name="connsiteX75" fmla="*/ 2766060 w 3392424"/>
              <a:gd name="connsiteY75" fmla="*/ 1895856 h 3863340"/>
              <a:gd name="connsiteX76" fmla="*/ 2820924 w 3392424"/>
              <a:gd name="connsiteY76" fmla="*/ 1813560 h 3863340"/>
              <a:gd name="connsiteX77" fmla="*/ 3104388 w 3392424"/>
              <a:gd name="connsiteY77" fmla="*/ 1877568 h 3863340"/>
              <a:gd name="connsiteX78" fmla="*/ 3268980 w 3392424"/>
              <a:gd name="connsiteY78" fmla="*/ 1859280 h 3863340"/>
              <a:gd name="connsiteX79" fmla="*/ 3378708 w 3392424"/>
              <a:gd name="connsiteY79" fmla="*/ 1603248 h 3863340"/>
              <a:gd name="connsiteX80" fmla="*/ 3351276 w 3392424"/>
              <a:gd name="connsiteY80" fmla="*/ 1246632 h 3863340"/>
              <a:gd name="connsiteX81" fmla="*/ 3351276 w 3392424"/>
              <a:gd name="connsiteY81" fmla="*/ 871728 h 3863340"/>
              <a:gd name="connsiteX82" fmla="*/ 3250692 w 3392424"/>
              <a:gd name="connsiteY82" fmla="*/ 451104 h 3863340"/>
              <a:gd name="connsiteX83" fmla="*/ 3113532 w 3392424"/>
              <a:gd name="connsiteY83" fmla="*/ 222504 h 3863340"/>
              <a:gd name="connsiteX84" fmla="*/ 2720340 w 3392424"/>
              <a:gd name="connsiteY84" fmla="*/ 30480 h 3863340"/>
              <a:gd name="connsiteX85" fmla="*/ 2372868 w 3392424"/>
              <a:gd name="connsiteY85" fmla="*/ 39624 h 3863340"/>
              <a:gd name="connsiteX86" fmla="*/ 2071116 w 3392424"/>
              <a:gd name="connsiteY86" fmla="*/ 176784 h 3863340"/>
              <a:gd name="connsiteX87" fmla="*/ 1924812 w 3392424"/>
              <a:gd name="connsiteY87" fmla="*/ 670560 h 3863340"/>
              <a:gd name="connsiteX88" fmla="*/ 1824368 w 3392424"/>
              <a:gd name="connsiteY88" fmla="*/ 608998 h 3863340"/>
              <a:gd name="connsiteX89" fmla="*/ 1824228 w 3392424"/>
              <a:gd name="connsiteY89" fmla="*/ 432816 h 3863340"/>
              <a:gd name="connsiteX90" fmla="*/ 1751076 w 3392424"/>
              <a:gd name="connsiteY90" fmla="*/ 286512 h 3863340"/>
              <a:gd name="connsiteX91" fmla="*/ 1659636 w 3392424"/>
              <a:gd name="connsiteY91" fmla="*/ 359664 h 3863340"/>
              <a:gd name="connsiteX92" fmla="*/ 1659636 w 3392424"/>
              <a:gd name="connsiteY92" fmla="*/ 890016 h 3863340"/>
              <a:gd name="connsiteX93" fmla="*/ 1605444 w 3392424"/>
              <a:gd name="connsiteY93" fmla="*/ 1037626 h 3863340"/>
              <a:gd name="connsiteX94" fmla="*/ 1522476 w 3392424"/>
              <a:gd name="connsiteY94" fmla="*/ 780288 h 3863340"/>
              <a:gd name="connsiteX95" fmla="*/ 1421892 w 3392424"/>
              <a:gd name="connsiteY95" fmla="*/ 350520 h 3863340"/>
              <a:gd name="connsiteX96" fmla="*/ 1138428 w 3392424"/>
              <a:gd name="connsiteY96" fmla="*/ 85344 h 3863340"/>
              <a:gd name="connsiteX97" fmla="*/ 1001268 w 3392424"/>
              <a:gd name="connsiteY97" fmla="*/ 112776 h 3863340"/>
              <a:gd name="connsiteX98" fmla="*/ 964692 w 3392424"/>
              <a:gd name="connsiteY98" fmla="*/ 323088 h 3863340"/>
              <a:gd name="connsiteX99" fmla="*/ 864108 w 3392424"/>
              <a:gd name="connsiteY99" fmla="*/ 423672 h 3863340"/>
              <a:gd name="connsiteX100" fmla="*/ 827532 w 3392424"/>
              <a:gd name="connsiteY100" fmla="*/ 249936 h 3863340"/>
              <a:gd name="connsiteX101" fmla="*/ 662940 w 3392424"/>
              <a:gd name="connsiteY101" fmla="*/ 259080 h 3863340"/>
              <a:gd name="connsiteX102" fmla="*/ 598932 w 3392424"/>
              <a:gd name="connsiteY102" fmla="*/ 167640 h 3863340"/>
              <a:gd name="connsiteX103" fmla="*/ 525780 w 3392424"/>
              <a:gd name="connsiteY103" fmla="*/ 121920 h 3863340"/>
              <a:gd name="connsiteX104" fmla="*/ 470916 w 3392424"/>
              <a:gd name="connsiteY10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897380 w 3392424"/>
              <a:gd name="connsiteY40" fmla="*/ 1813560 h 3863340"/>
              <a:gd name="connsiteX41" fmla="*/ 2034540 w 3392424"/>
              <a:gd name="connsiteY41" fmla="*/ 1822704 h 3863340"/>
              <a:gd name="connsiteX42" fmla="*/ 2125980 w 3392424"/>
              <a:gd name="connsiteY42" fmla="*/ 1923288 h 3863340"/>
              <a:gd name="connsiteX43" fmla="*/ 2135124 w 3392424"/>
              <a:gd name="connsiteY43" fmla="*/ 2133600 h 3863340"/>
              <a:gd name="connsiteX44" fmla="*/ 2098548 w 3392424"/>
              <a:gd name="connsiteY44" fmla="*/ 2325624 h 3863340"/>
              <a:gd name="connsiteX45" fmla="*/ 2025396 w 3392424"/>
              <a:gd name="connsiteY45" fmla="*/ 2380488 h 3863340"/>
              <a:gd name="connsiteX46" fmla="*/ 1851660 w 3392424"/>
              <a:gd name="connsiteY46" fmla="*/ 2407920 h 3863340"/>
              <a:gd name="connsiteX47" fmla="*/ 1714500 w 3392424"/>
              <a:gd name="connsiteY47" fmla="*/ 2490216 h 3863340"/>
              <a:gd name="connsiteX48" fmla="*/ 1741932 w 3392424"/>
              <a:gd name="connsiteY48" fmla="*/ 2892552 h 3863340"/>
              <a:gd name="connsiteX49" fmla="*/ 1732788 w 3392424"/>
              <a:gd name="connsiteY49" fmla="*/ 3121152 h 3863340"/>
              <a:gd name="connsiteX50" fmla="*/ 1851660 w 3392424"/>
              <a:gd name="connsiteY50" fmla="*/ 3294888 h 3863340"/>
              <a:gd name="connsiteX51" fmla="*/ 1915668 w 3392424"/>
              <a:gd name="connsiteY51" fmla="*/ 3441192 h 3863340"/>
              <a:gd name="connsiteX52" fmla="*/ 2043684 w 3392424"/>
              <a:gd name="connsiteY52" fmla="*/ 3532632 h 3863340"/>
              <a:gd name="connsiteX53" fmla="*/ 2116836 w 3392424"/>
              <a:gd name="connsiteY53" fmla="*/ 3788664 h 3863340"/>
              <a:gd name="connsiteX54" fmla="*/ 2372868 w 3392424"/>
              <a:gd name="connsiteY54" fmla="*/ 3861816 h 3863340"/>
              <a:gd name="connsiteX55" fmla="*/ 2546604 w 3392424"/>
              <a:gd name="connsiteY55" fmla="*/ 3797808 h 3863340"/>
              <a:gd name="connsiteX56" fmla="*/ 2546604 w 3392424"/>
              <a:gd name="connsiteY56" fmla="*/ 3660648 h 3863340"/>
              <a:gd name="connsiteX57" fmla="*/ 2784348 w 3392424"/>
              <a:gd name="connsiteY57" fmla="*/ 3550920 h 3863340"/>
              <a:gd name="connsiteX58" fmla="*/ 2820924 w 3392424"/>
              <a:gd name="connsiteY58" fmla="*/ 3441192 h 3863340"/>
              <a:gd name="connsiteX59" fmla="*/ 2784348 w 3392424"/>
              <a:gd name="connsiteY59" fmla="*/ 3368040 h 3863340"/>
              <a:gd name="connsiteX60" fmla="*/ 2875788 w 3392424"/>
              <a:gd name="connsiteY60" fmla="*/ 3230880 h 3863340"/>
              <a:gd name="connsiteX61" fmla="*/ 2756916 w 3392424"/>
              <a:gd name="connsiteY61" fmla="*/ 3102864 h 3863340"/>
              <a:gd name="connsiteX62" fmla="*/ 2756916 w 3392424"/>
              <a:gd name="connsiteY62" fmla="*/ 2983992 h 3863340"/>
              <a:gd name="connsiteX63" fmla="*/ 2683764 w 3392424"/>
              <a:gd name="connsiteY63" fmla="*/ 2755392 h 3863340"/>
              <a:gd name="connsiteX64" fmla="*/ 2784348 w 3392424"/>
              <a:gd name="connsiteY64" fmla="*/ 2663952 h 3863340"/>
              <a:gd name="connsiteX65" fmla="*/ 2884932 w 3392424"/>
              <a:gd name="connsiteY65" fmla="*/ 2581656 h 3863340"/>
              <a:gd name="connsiteX66" fmla="*/ 2839212 w 3392424"/>
              <a:gd name="connsiteY66" fmla="*/ 2508504 h 3863340"/>
              <a:gd name="connsiteX67" fmla="*/ 2839212 w 3392424"/>
              <a:gd name="connsiteY67" fmla="*/ 2389632 h 3863340"/>
              <a:gd name="connsiteX68" fmla="*/ 2775204 w 3392424"/>
              <a:gd name="connsiteY68" fmla="*/ 2389632 h 3863340"/>
              <a:gd name="connsiteX69" fmla="*/ 2674620 w 3392424"/>
              <a:gd name="connsiteY69" fmla="*/ 2389632 h 3863340"/>
              <a:gd name="connsiteX70" fmla="*/ 2574036 w 3392424"/>
              <a:gd name="connsiteY70" fmla="*/ 2471928 h 3863340"/>
              <a:gd name="connsiteX71" fmla="*/ 2519172 w 3392424"/>
              <a:gd name="connsiteY71" fmla="*/ 2389632 h 3863340"/>
              <a:gd name="connsiteX72" fmla="*/ 2656332 w 3392424"/>
              <a:gd name="connsiteY72" fmla="*/ 2170176 h 3863340"/>
              <a:gd name="connsiteX73" fmla="*/ 2692908 w 3392424"/>
              <a:gd name="connsiteY73" fmla="*/ 2051304 h 3863340"/>
              <a:gd name="connsiteX74" fmla="*/ 2766060 w 3392424"/>
              <a:gd name="connsiteY74" fmla="*/ 1895856 h 3863340"/>
              <a:gd name="connsiteX75" fmla="*/ 2820924 w 3392424"/>
              <a:gd name="connsiteY75" fmla="*/ 1813560 h 3863340"/>
              <a:gd name="connsiteX76" fmla="*/ 3104388 w 3392424"/>
              <a:gd name="connsiteY76" fmla="*/ 1877568 h 3863340"/>
              <a:gd name="connsiteX77" fmla="*/ 3268980 w 3392424"/>
              <a:gd name="connsiteY77" fmla="*/ 1859280 h 3863340"/>
              <a:gd name="connsiteX78" fmla="*/ 3378708 w 3392424"/>
              <a:gd name="connsiteY78" fmla="*/ 1603248 h 3863340"/>
              <a:gd name="connsiteX79" fmla="*/ 3351276 w 3392424"/>
              <a:gd name="connsiteY79" fmla="*/ 1246632 h 3863340"/>
              <a:gd name="connsiteX80" fmla="*/ 3351276 w 3392424"/>
              <a:gd name="connsiteY80" fmla="*/ 871728 h 3863340"/>
              <a:gd name="connsiteX81" fmla="*/ 3250692 w 3392424"/>
              <a:gd name="connsiteY81" fmla="*/ 451104 h 3863340"/>
              <a:gd name="connsiteX82" fmla="*/ 3113532 w 3392424"/>
              <a:gd name="connsiteY82" fmla="*/ 222504 h 3863340"/>
              <a:gd name="connsiteX83" fmla="*/ 2720340 w 3392424"/>
              <a:gd name="connsiteY83" fmla="*/ 30480 h 3863340"/>
              <a:gd name="connsiteX84" fmla="*/ 2372868 w 3392424"/>
              <a:gd name="connsiteY84" fmla="*/ 39624 h 3863340"/>
              <a:gd name="connsiteX85" fmla="*/ 2071116 w 3392424"/>
              <a:gd name="connsiteY85" fmla="*/ 176784 h 3863340"/>
              <a:gd name="connsiteX86" fmla="*/ 1924812 w 3392424"/>
              <a:gd name="connsiteY86" fmla="*/ 670560 h 3863340"/>
              <a:gd name="connsiteX87" fmla="*/ 1824368 w 3392424"/>
              <a:gd name="connsiteY87" fmla="*/ 608998 h 3863340"/>
              <a:gd name="connsiteX88" fmla="*/ 1824228 w 3392424"/>
              <a:gd name="connsiteY88" fmla="*/ 432816 h 3863340"/>
              <a:gd name="connsiteX89" fmla="*/ 1751076 w 3392424"/>
              <a:gd name="connsiteY89" fmla="*/ 286512 h 3863340"/>
              <a:gd name="connsiteX90" fmla="*/ 1659636 w 3392424"/>
              <a:gd name="connsiteY90" fmla="*/ 359664 h 3863340"/>
              <a:gd name="connsiteX91" fmla="*/ 1659636 w 3392424"/>
              <a:gd name="connsiteY91" fmla="*/ 890016 h 3863340"/>
              <a:gd name="connsiteX92" fmla="*/ 1605444 w 3392424"/>
              <a:gd name="connsiteY92" fmla="*/ 1037626 h 3863340"/>
              <a:gd name="connsiteX93" fmla="*/ 1522476 w 3392424"/>
              <a:gd name="connsiteY93" fmla="*/ 780288 h 3863340"/>
              <a:gd name="connsiteX94" fmla="*/ 1421892 w 3392424"/>
              <a:gd name="connsiteY94" fmla="*/ 350520 h 3863340"/>
              <a:gd name="connsiteX95" fmla="*/ 1138428 w 3392424"/>
              <a:gd name="connsiteY95" fmla="*/ 85344 h 3863340"/>
              <a:gd name="connsiteX96" fmla="*/ 1001268 w 3392424"/>
              <a:gd name="connsiteY96" fmla="*/ 112776 h 3863340"/>
              <a:gd name="connsiteX97" fmla="*/ 964692 w 3392424"/>
              <a:gd name="connsiteY97" fmla="*/ 323088 h 3863340"/>
              <a:gd name="connsiteX98" fmla="*/ 864108 w 3392424"/>
              <a:gd name="connsiteY98" fmla="*/ 423672 h 3863340"/>
              <a:gd name="connsiteX99" fmla="*/ 827532 w 3392424"/>
              <a:gd name="connsiteY99" fmla="*/ 249936 h 3863340"/>
              <a:gd name="connsiteX100" fmla="*/ 662940 w 3392424"/>
              <a:gd name="connsiteY100" fmla="*/ 259080 h 3863340"/>
              <a:gd name="connsiteX101" fmla="*/ 598932 w 3392424"/>
              <a:gd name="connsiteY101" fmla="*/ 167640 h 3863340"/>
              <a:gd name="connsiteX102" fmla="*/ 525780 w 3392424"/>
              <a:gd name="connsiteY102" fmla="*/ 121920 h 3863340"/>
              <a:gd name="connsiteX103" fmla="*/ 470916 w 3392424"/>
              <a:gd name="connsiteY10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897380 w 3392424"/>
              <a:gd name="connsiteY39" fmla="*/ 1813560 h 3863340"/>
              <a:gd name="connsiteX40" fmla="*/ 2034540 w 3392424"/>
              <a:gd name="connsiteY40" fmla="*/ 1822704 h 3863340"/>
              <a:gd name="connsiteX41" fmla="*/ 2125980 w 3392424"/>
              <a:gd name="connsiteY41" fmla="*/ 1923288 h 3863340"/>
              <a:gd name="connsiteX42" fmla="*/ 2135124 w 3392424"/>
              <a:gd name="connsiteY42" fmla="*/ 2133600 h 3863340"/>
              <a:gd name="connsiteX43" fmla="*/ 2098548 w 3392424"/>
              <a:gd name="connsiteY43" fmla="*/ 2325624 h 3863340"/>
              <a:gd name="connsiteX44" fmla="*/ 2025396 w 3392424"/>
              <a:gd name="connsiteY44" fmla="*/ 2380488 h 3863340"/>
              <a:gd name="connsiteX45" fmla="*/ 1851660 w 3392424"/>
              <a:gd name="connsiteY45" fmla="*/ 2407920 h 3863340"/>
              <a:gd name="connsiteX46" fmla="*/ 1714500 w 3392424"/>
              <a:gd name="connsiteY46" fmla="*/ 2490216 h 3863340"/>
              <a:gd name="connsiteX47" fmla="*/ 1741932 w 3392424"/>
              <a:gd name="connsiteY47" fmla="*/ 2892552 h 3863340"/>
              <a:gd name="connsiteX48" fmla="*/ 1732788 w 3392424"/>
              <a:gd name="connsiteY48" fmla="*/ 3121152 h 3863340"/>
              <a:gd name="connsiteX49" fmla="*/ 1851660 w 3392424"/>
              <a:gd name="connsiteY49" fmla="*/ 3294888 h 3863340"/>
              <a:gd name="connsiteX50" fmla="*/ 1915668 w 3392424"/>
              <a:gd name="connsiteY50" fmla="*/ 3441192 h 3863340"/>
              <a:gd name="connsiteX51" fmla="*/ 2043684 w 3392424"/>
              <a:gd name="connsiteY51" fmla="*/ 3532632 h 3863340"/>
              <a:gd name="connsiteX52" fmla="*/ 2116836 w 3392424"/>
              <a:gd name="connsiteY52" fmla="*/ 3788664 h 3863340"/>
              <a:gd name="connsiteX53" fmla="*/ 2372868 w 3392424"/>
              <a:gd name="connsiteY53" fmla="*/ 3861816 h 3863340"/>
              <a:gd name="connsiteX54" fmla="*/ 2546604 w 3392424"/>
              <a:gd name="connsiteY54" fmla="*/ 3797808 h 3863340"/>
              <a:gd name="connsiteX55" fmla="*/ 2546604 w 3392424"/>
              <a:gd name="connsiteY55" fmla="*/ 3660648 h 3863340"/>
              <a:gd name="connsiteX56" fmla="*/ 2784348 w 3392424"/>
              <a:gd name="connsiteY56" fmla="*/ 3550920 h 3863340"/>
              <a:gd name="connsiteX57" fmla="*/ 2820924 w 3392424"/>
              <a:gd name="connsiteY57" fmla="*/ 3441192 h 3863340"/>
              <a:gd name="connsiteX58" fmla="*/ 2784348 w 3392424"/>
              <a:gd name="connsiteY58" fmla="*/ 3368040 h 3863340"/>
              <a:gd name="connsiteX59" fmla="*/ 2875788 w 3392424"/>
              <a:gd name="connsiteY59" fmla="*/ 3230880 h 3863340"/>
              <a:gd name="connsiteX60" fmla="*/ 2756916 w 3392424"/>
              <a:gd name="connsiteY60" fmla="*/ 3102864 h 3863340"/>
              <a:gd name="connsiteX61" fmla="*/ 2756916 w 3392424"/>
              <a:gd name="connsiteY61" fmla="*/ 2983992 h 3863340"/>
              <a:gd name="connsiteX62" fmla="*/ 2683764 w 3392424"/>
              <a:gd name="connsiteY62" fmla="*/ 2755392 h 3863340"/>
              <a:gd name="connsiteX63" fmla="*/ 2784348 w 3392424"/>
              <a:gd name="connsiteY63" fmla="*/ 2663952 h 3863340"/>
              <a:gd name="connsiteX64" fmla="*/ 2884932 w 3392424"/>
              <a:gd name="connsiteY64" fmla="*/ 2581656 h 3863340"/>
              <a:gd name="connsiteX65" fmla="*/ 2839212 w 3392424"/>
              <a:gd name="connsiteY65" fmla="*/ 2508504 h 3863340"/>
              <a:gd name="connsiteX66" fmla="*/ 2839212 w 3392424"/>
              <a:gd name="connsiteY66" fmla="*/ 2389632 h 3863340"/>
              <a:gd name="connsiteX67" fmla="*/ 2775204 w 3392424"/>
              <a:gd name="connsiteY67" fmla="*/ 2389632 h 3863340"/>
              <a:gd name="connsiteX68" fmla="*/ 2674620 w 3392424"/>
              <a:gd name="connsiteY68" fmla="*/ 2389632 h 3863340"/>
              <a:gd name="connsiteX69" fmla="*/ 2574036 w 3392424"/>
              <a:gd name="connsiteY69" fmla="*/ 2471928 h 3863340"/>
              <a:gd name="connsiteX70" fmla="*/ 2519172 w 3392424"/>
              <a:gd name="connsiteY70" fmla="*/ 2389632 h 3863340"/>
              <a:gd name="connsiteX71" fmla="*/ 2656332 w 3392424"/>
              <a:gd name="connsiteY71" fmla="*/ 2170176 h 3863340"/>
              <a:gd name="connsiteX72" fmla="*/ 2692908 w 3392424"/>
              <a:gd name="connsiteY72" fmla="*/ 2051304 h 3863340"/>
              <a:gd name="connsiteX73" fmla="*/ 2766060 w 3392424"/>
              <a:gd name="connsiteY73" fmla="*/ 1895856 h 3863340"/>
              <a:gd name="connsiteX74" fmla="*/ 2820924 w 3392424"/>
              <a:gd name="connsiteY74" fmla="*/ 1813560 h 3863340"/>
              <a:gd name="connsiteX75" fmla="*/ 3104388 w 3392424"/>
              <a:gd name="connsiteY75" fmla="*/ 1877568 h 3863340"/>
              <a:gd name="connsiteX76" fmla="*/ 3268980 w 3392424"/>
              <a:gd name="connsiteY76" fmla="*/ 1859280 h 3863340"/>
              <a:gd name="connsiteX77" fmla="*/ 3378708 w 3392424"/>
              <a:gd name="connsiteY77" fmla="*/ 1603248 h 3863340"/>
              <a:gd name="connsiteX78" fmla="*/ 3351276 w 3392424"/>
              <a:gd name="connsiteY78" fmla="*/ 1246632 h 3863340"/>
              <a:gd name="connsiteX79" fmla="*/ 3351276 w 3392424"/>
              <a:gd name="connsiteY79" fmla="*/ 871728 h 3863340"/>
              <a:gd name="connsiteX80" fmla="*/ 3250692 w 3392424"/>
              <a:gd name="connsiteY80" fmla="*/ 451104 h 3863340"/>
              <a:gd name="connsiteX81" fmla="*/ 3113532 w 3392424"/>
              <a:gd name="connsiteY81" fmla="*/ 222504 h 3863340"/>
              <a:gd name="connsiteX82" fmla="*/ 2720340 w 3392424"/>
              <a:gd name="connsiteY82" fmla="*/ 30480 h 3863340"/>
              <a:gd name="connsiteX83" fmla="*/ 2372868 w 3392424"/>
              <a:gd name="connsiteY83" fmla="*/ 39624 h 3863340"/>
              <a:gd name="connsiteX84" fmla="*/ 2071116 w 3392424"/>
              <a:gd name="connsiteY84" fmla="*/ 176784 h 3863340"/>
              <a:gd name="connsiteX85" fmla="*/ 1924812 w 3392424"/>
              <a:gd name="connsiteY85" fmla="*/ 670560 h 3863340"/>
              <a:gd name="connsiteX86" fmla="*/ 1824368 w 3392424"/>
              <a:gd name="connsiteY86" fmla="*/ 608998 h 3863340"/>
              <a:gd name="connsiteX87" fmla="*/ 1824228 w 3392424"/>
              <a:gd name="connsiteY87" fmla="*/ 432816 h 3863340"/>
              <a:gd name="connsiteX88" fmla="*/ 1751076 w 3392424"/>
              <a:gd name="connsiteY88" fmla="*/ 286512 h 3863340"/>
              <a:gd name="connsiteX89" fmla="*/ 1659636 w 3392424"/>
              <a:gd name="connsiteY89" fmla="*/ 359664 h 3863340"/>
              <a:gd name="connsiteX90" fmla="*/ 1659636 w 3392424"/>
              <a:gd name="connsiteY90" fmla="*/ 890016 h 3863340"/>
              <a:gd name="connsiteX91" fmla="*/ 1605444 w 3392424"/>
              <a:gd name="connsiteY91" fmla="*/ 1037626 h 3863340"/>
              <a:gd name="connsiteX92" fmla="*/ 1522476 w 3392424"/>
              <a:gd name="connsiteY92" fmla="*/ 780288 h 3863340"/>
              <a:gd name="connsiteX93" fmla="*/ 1421892 w 3392424"/>
              <a:gd name="connsiteY93" fmla="*/ 350520 h 3863340"/>
              <a:gd name="connsiteX94" fmla="*/ 1138428 w 3392424"/>
              <a:gd name="connsiteY94" fmla="*/ 85344 h 3863340"/>
              <a:gd name="connsiteX95" fmla="*/ 1001268 w 3392424"/>
              <a:gd name="connsiteY95" fmla="*/ 112776 h 3863340"/>
              <a:gd name="connsiteX96" fmla="*/ 964692 w 3392424"/>
              <a:gd name="connsiteY96" fmla="*/ 323088 h 3863340"/>
              <a:gd name="connsiteX97" fmla="*/ 864108 w 3392424"/>
              <a:gd name="connsiteY97" fmla="*/ 423672 h 3863340"/>
              <a:gd name="connsiteX98" fmla="*/ 827532 w 3392424"/>
              <a:gd name="connsiteY98" fmla="*/ 249936 h 3863340"/>
              <a:gd name="connsiteX99" fmla="*/ 662940 w 3392424"/>
              <a:gd name="connsiteY99" fmla="*/ 259080 h 3863340"/>
              <a:gd name="connsiteX100" fmla="*/ 598932 w 3392424"/>
              <a:gd name="connsiteY100" fmla="*/ 167640 h 3863340"/>
              <a:gd name="connsiteX101" fmla="*/ 525780 w 3392424"/>
              <a:gd name="connsiteY101" fmla="*/ 121920 h 3863340"/>
              <a:gd name="connsiteX102" fmla="*/ 470916 w 3392424"/>
              <a:gd name="connsiteY10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449324 w 3392424"/>
              <a:gd name="connsiteY37" fmla="*/ 2462784 h 3863340"/>
              <a:gd name="connsiteX38" fmla="*/ 1897380 w 3392424"/>
              <a:gd name="connsiteY38" fmla="*/ 1813560 h 3863340"/>
              <a:gd name="connsiteX39" fmla="*/ 2034540 w 3392424"/>
              <a:gd name="connsiteY39" fmla="*/ 1822704 h 3863340"/>
              <a:gd name="connsiteX40" fmla="*/ 2125980 w 3392424"/>
              <a:gd name="connsiteY40" fmla="*/ 1923288 h 3863340"/>
              <a:gd name="connsiteX41" fmla="*/ 2135124 w 3392424"/>
              <a:gd name="connsiteY41" fmla="*/ 2133600 h 3863340"/>
              <a:gd name="connsiteX42" fmla="*/ 2098548 w 3392424"/>
              <a:gd name="connsiteY42" fmla="*/ 2325624 h 3863340"/>
              <a:gd name="connsiteX43" fmla="*/ 2025396 w 3392424"/>
              <a:gd name="connsiteY43" fmla="*/ 2380488 h 3863340"/>
              <a:gd name="connsiteX44" fmla="*/ 1851660 w 3392424"/>
              <a:gd name="connsiteY44" fmla="*/ 2407920 h 3863340"/>
              <a:gd name="connsiteX45" fmla="*/ 1714500 w 3392424"/>
              <a:gd name="connsiteY45" fmla="*/ 2490216 h 3863340"/>
              <a:gd name="connsiteX46" fmla="*/ 1741932 w 3392424"/>
              <a:gd name="connsiteY46" fmla="*/ 2892552 h 3863340"/>
              <a:gd name="connsiteX47" fmla="*/ 1732788 w 3392424"/>
              <a:gd name="connsiteY47" fmla="*/ 3121152 h 3863340"/>
              <a:gd name="connsiteX48" fmla="*/ 1851660 w 3392424"/>
              <a:gd name="connsiteY48" fmla="*/ 3294888 h 3863340"/>
              <a:gd name="connsiteX49" fmla="*/ 1915668 w 3392424"/>
              <a:gd name="connsiteY49" fmla="*/ 3441192 h 3863340"/>
              <a:gd name="connsiteX50" fmla="*/ 2043684 w 3392424"/>
              <a:gd name="connsiteY50" fmla="*/ 3532632 h 3863340"/>
              <a:gd name="connsiteX51" fmla="*/ 2116836 w 3392424"/>
              <a:gd name="connsiteY51" fmla="*/ 3788664 h 3863340"/>
              <a:gd name="connsiteX52" fmla="*/ 2372868 w 3392424"/>
              <a:gd name="connsiteY52" fmla="*/ 3861816 h 3863340"/>
              <a:gd name="connsiteX53" fmla="*/ 2546604 w 3392424"/>
              <a:gd name="connsiteY53" fmla="*/ 3797808 h 3863340"/>
              <a:gd name="connsiteX54" fmla="*/ 2546604 w 3392424"/>
              <a:gd name="connsiteY54" fmla="*/ 3660648 h 3863340"/>
              <a:gd name="connsiteX55" fmla="*/ 2784348 w 3392424"/>
              <a:gd name="connsiteY55" fmla="*/ 3550920 h 3863340"/>
              <a:gd name="connsiteX56" fmla="*/ 2820924 w 3392424"/>
              <a:gd name="connsiteY56" fmla="*/ 3441192 h 3863340"/>
              <a:gd name="connsiteX57" fmla="*/ 2784348 w 3392424"/>
              <a:gd name="connsiteY57" fmla="*/ 3368040 h 3863340"/>
              <a:gd name="connsiteX58" fmla="*/ 2875788 w 3392424"/>
              <a:gd name="connsiteY58" fmla="*/ 3230880 h 3863340"/>
              <a:gd name="connsiteX59" fmla="*/ 2756916 w 3392424"/>
              <a:gd name="connsiteY59" fmla="*/ 3102864 h 3863340"/>
              <a:gd name="connsiteX60" fmla="*/ 2756916 w 3392424"/>
              <a:gd name="connsiteY60" fmla="*/ 2983992 h 3863340"/>
              <a:gd name="connsiteX61" fmla="*/ 2683764 w 3392424"/>
              <a:gd name="connsiteY61" fmla="*/ 2755392 h 3863340"/>
              <a:gd name="connsiteX62" fmla="*/ 2784348 w 3392424"/>
              <a:gd name="connsiteY62" fmla="*/ 2663952 h 3863340"/>
              <a:gd name="connsiteX63" fmla="*/ 2884932 w 3392424"/>
              <a:gd name="connsiteY63" fmla="*/ 2581656 h 3863340"/>
              <a:gd name="connsiteX64" fmla="*/ 2839212 w 3392424"/>
              <a:gd name="connsiteY64" fmla="*/ 2508504 h 3863340"/>
              <a:gd name="connsiteX65" fmla="*/ 2839212 w 3392424"/>
              <a:gd name="connsiteY65" fmla="*/ 2389632 h 3863340"/>
              <a:gd name="connsiteX66" fmla="*/ 2775204 w 3392424"/>
              <a:gd name="connsiteY66" fmla="*/ 2389632 h 3863340"/>
              <a:gd name="connsiteX67" fmla="*/ 2674620 w 3392424"/>
              <a:gd name="connsiteY67" fmla="*/ 2389632 h 3863340"/>
              <a:gd name="connsiteX68" fmla="*/ 2574036 w 3392424"/>
              <a:gd name="connsiteY68" fmla="*/ 2471928 h 3863340"/>
              <a:gd name="connsiteX69" fmla="*/ 2519172 w 3392424"/>
              <a:gd name="connsiteY69" fmla="*/ 2389632 h 3863340"/>
              <a:gd name="connsiteX70" fmla="*/ 2656332 w 3392424"/>
              <a:gd name="connsiteY70" fmla="*/ 2170176 h 3863340"/>
              <a:gd name="connsiteX71" fmla="*/ 2692908 w 3392424"/>
              <a:gd name="connsiteY71" fmla="*/ 2051304 h 3863340"/>
              <a:gd name="connsiteX72" fmla="*/ 2766060 w 3392424"/>
              <a:gd name="connsiteY72" fmla="*/ 1895856 h 3863340"/>
              <a:gd name="connsiteX73" fmla="*/ 2820924 w 3392424"/>
              <a:gd name="connsiteY73" fmla="*/ 1813560 h 3863340"/>
              <a:gd name="connsiteX74" fmla="*/ 3104388 w 3392424"/>
              <a:gd name="connsiteY74" fmla="*/ 1877568 h 3863340"/>
              <a:gd name="connsiteX75" fmla="*/ 3268980 w 3392424"/>
              <a:gd name="connsiteY75" fmla="*/ 1859280 h 3863340"/>
              <a:gd name="connsiteX76" fmla="*/ 3378708 w 3392424"/>
              <a:gd name="connsiteY76" fmla="*/ 1603248 h 3863340"/>
              <a:gd name="connsiteX77" fmla="*/ 3351276 w 3392424"/>
              <a:gd name="connsiteY77" fmla="*/ 1246632 h 3863340"/>
              <a:gd name="connsiteX78" fmla="*/ 3351276 w 3392424"/>
              <a:gd name="connsiteY78" fmla="*/ 871728 h 3863340"/>
              <a:gd name="connsiteX79" fmla="*/ 3250692 w 3392424"/>
              <a:gd name="connsiteY79" fmla="*/ 451104 h 3863340"/>
              <a:gd name="connsiteX80" fmla="*/ 3113532 w 3392424"/>
              <a:gd name="connsiteY80" fmla="*/ 222504 h 3863340"/>
              <a:gd name="connsiteX81" fmla="*/ 2720340 w 3392424"/>
              <a:gd name="connsiteY81" fmla="*/ 30480 h 3863340"/>
              <a:gd name="connsiteX82" fmla="*/ 2372868 w 3392424"/>
              <a:gd name="connsiteY82" fmla="*/ 39624 h 3863340"/>
              <a:gd name="connsiteX83" fmla="*/ 2071116 w 3392424"/>
              <a:gd name="connsiteY83" fmla="*/ 176784 h 3863340"/>
              <a:gd name="connsiteX84" fmla="*/ 1924812 w 3392424"/>
              <a:gd name="connsiteY84" fmla="*/ 670560 h 3863340"/>
              <a:gd name="connsiteX85" fmla="*/ 1824368 w 3392424"/>
              <a:gd name="connsiteY85" fmla="*/ 608998 h 3863340"/>
              <a:gd name="connsiteX86" fmla="*/ 1824228 w 3392424"/>
              <a:gd name="connsiteY86" fmla="*/ 432816 h 3863340"/>
              <a:gd name="connsiteX87" fmla="*/ 1751076 w 3392424"/>
              <a:gd name="connsiteY87" fmla="*/ 286512 h 3863340"/>
              <a:gd name="connsiteX88" fmla="*/ 1659636 w 3392424"/>
              <a:gd name="connsiteY88" fmla="*/ 359664 h 3863340"/>
              <a:gd name="connsiteX89" fmla="*/ 1659636 w 3392424"/>
              <a:gd name="connsiteY89" fmla="*/ 890016 h 3863340"/>
              <a:gd name="connsiteX90" fmla="*/ 1605444 w 3392424"/>
              <a:gd name="connsiteY90" fmla="*/ 1037626 h 3863340"/>
              <a:gd name="connsiteX91" fmla="*/ 1522476 w 3392424"/>
              <a:gd name="connsiteY91" fmla="*/ 780288 h 3863340"/>
              <a:gd name="connsiteX92" fmla="*/ 1421892 w 3392424"/>
              <a:gd name="connsiteY92" fmla="*/ 350520 h 3863340"/>
              <a:gd name="connsiteX93" fmla="*/ 1138428 w 3392424"/>
              <a:gd name="connsiteY93" fmla="*/ 85344 h 3863340"/>
              <a:gd name="connsiteX94" fmla="*/ 1001268 w 3392424"/>
              <a:gd name="connsiteY94" fmla="*/ 112776 h 3863340"/>
              <a:gd name="connsiteX95" fmla="*/ 964692 w 3392424"/>
              <a:gd name="connsiteY95" fmla="*/ 323088 h 3863340"/>
              <a:gd name="connsiteX96" fmla="*/ 864108 w 3392424"/>
              <a:gd name="connsiteY96" fmla="*/ 423672 h 3863340"/>
              <a:gd name="connsiteX97" fmla="*/ 827532 w 3392424"/>
              <a:gd name="connsiteY97" fmla="*/ 249936 h 3863340"/>
              <a:gd name="connsiteX98" fmla="*/ 662940 w 3392424"/>
              <a:gd name="connsiteY98" fmla="*/ 259080 h 3863340"/>
              <a:gd name="connsiteX99" fmla="*/ 598932 w 3392424"/>
              <a:gd name="connsiteY99" fmla="*/ 167640 h 3863340"/>
              <a:gd name="connsiteX100" fmla="*/ 525780 w 3392424"/>
              <a:gd name="connsiteY100" fmla="*/ 121920 h 3863340"/>
              <a:gd name="connsiteX101" fmla="*/ 470916 w 3392424"/>
              <a:gd name="connsiteY10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97380 w 3392424"/>
              <a:gd name="connsiteY37" fmla="*/ 1813560 h 3863340"/>
              <a:gd name="connsiteX38" fmla="*/ 2034540 w 3392424"/>
              <a:gd name="connsiteY38" fmla="*/ 1822704 h 3863340"/>
              <a:gd name="connsiteX39" fmla="*/ 2125980 w 3392424"/>
              <a:gd name="connsiteY39" fmla="*/ 1923288 h 3863340"/>
              <a:gd name="connsiteX40" fmla="*/ 2135124 w 3392424"/>
              <a:gd name="connsiteY40" fmla="*/ 2133600 h 3863340"/>
              <a:gd name="connsiteX41" fmla="*/ 2098548 w 3392424"/>
              <a:gd name="connsiteY41" fmla="*/ 2325624 h 3863340"/>
              <a:gd name="connsiteX42" fmla="*/ 2025396 w 3392424"/>
              <a:gd name="connsiteY42" fmla="*/ 2380488 h 3863340"/>
              <a:gd name="connsiteX43" fmla="*/ 1851660 w 3392424"/>
              <a:gd name="connsiteY43" fmla="*/ 2407920 h 3863340"/>
              <a:gd name="connsiteX44" fmla="*/ 1714500 w 3392424"/>
              <a:gd name="connsiteY44" fmla="*/ 2490216 h 3863340"/>
              <a:gd name="connsiteX45" fmla="*/ 1741932 w 3392424"/>
              <a:gd name="connsiteY45" fmla="*/ 2892552 h 3863340"/>
              <a:gd name="connsiteX46" fmla="*/ 1732788 w 3392424"/>
              <a:gd name="connsiteY46" fmla="*/ 3121152 h 3863340"/>
              <a:gd name="connsiteX47" fmla="*/ 1851660 w 3392424"/>
              <a:gd name="connsiteY47" fmla="*/ 3294888 h 3863340"/>
              <a:gd name="connsiteX48" fmla="*/ 1915668 w 3392424"/>
              <a:gd name="connsiteY48" fmla="*/ 3441192 h 3863340"/>
              <a:gd name="connsiteX49" fmla="*/ 2043684 w 3392424"/>
              <a:gd name="connsiteY49" fmla="*/ 3532632 h 3863340"/>
              <a:gd name="connsiteX50" fmla="*/ 2116836 w 3392424"/>
              <a:gd name="connsiteY50" fmla="*/ 3788664 h 3863340"/>
              <a:gd name="connsiteX51" fmla="*/ 2372868 w 3392424"/>
              <a:gd name="connsiteY51" fmla="*/ 3861816 h 3863340"/>
              <a:gd name="connsiteX52" fmla="*/ 2546604 w 3392424"/>
              <a:gd name="connsiteY52" fmla="*/ 3797808 h 3863340"/>
              <a:gd name="connsiteX53" fmla="*/ 2546604 w 3392424"/>
              <a:gd name="connsiteY53" fmla="*/ 3660648 h 3863340"/>
              <a:gd name="connsiteX54" fmla="*/ 2784348 w 3392424"/>
              <a:gd name="connsiteY54" fmla="*/ 3550920 h 3863340"/>
              <a:gd name="connsiteX55" fmla="*/ 2820924 w 3392424"/>
              <a:gd name="connsiteY55" fmla="*/ 3441192 h 3863340"/>
              <a:gd name="connsiteX56" fmla="*/ 2784348 w 3392424"/>
              <a:gd name="connsiteY56" fmla="*/ 3368040 h 3863340"/>
              <a:gd name="connsiteX57" fmla="*/ 2875788 w 3392424"/>
              <a:gd name="connsiteY57" fmla="*/ 3230880 h 3863340"/>
              <a:gd name="connsiteX58" fmla="*/ 2756916 w 3392424"/>
              <a:gd name="connsiteY58" fmla="*/ 3102864 h 3863340"/>
              <a:gd name="connsiteX59" fmla="*/ 2756916 w 3392424"/>
              <a:gd name="connsiteY59" fmla="*/ 2983992 h 3863340"/>
              <a:gd name="connsiteX60" fmla="*/ 2683764 w 3392424"/>
              <a:gd name="connsiteY60" fmla="*/ 2755392 h 3863340"/>
              <a:gd name="connsiteX61" fmla="*/ 2784348 w 3392424"/>
              <a:gd name="connsiteY61" fmla="*/ 2663952 h 3863340"/>
              <a:gd name="connsiteX62" fmla="*/ 2884932 w 3392424"/>
              <a:gd name="connsiteY62" fmla="*/ 2581656 h 3863340"/>
              <a:gd name="connsiteX63" fmla="*/ 2839212 w 3392424"/>
              <a:gd name="connsiteY63" fmla="*/ 2508504 h 3863340"/>
              <a:gd name="connsiteX64" fmla="*/ 2839212 w 3392424"/>
              <a:gd name="connsiteY64" fmla="*/ 2389632 h 3863340"/>
              <a:gd name="connsiteX65" fmla="*/ 2775204 w 3392424"/>
              <a:gd name="connsiteY65" fmla="*/ 2389632 h 3863340"/>
              <a:gd name="connsiteX66" fmla="*/ 2674620 w 3392424"/>
              <a:gd name="connsiteY66" fmla="*/ 2389632 h 3863340"/>
              <a:gd name="connsiteX67" fmla="*/ 2574036 w 3392424"/>
              <a:gd name="connsiteY67" fmla="*/ 2471928 h 3863340"/>
              <a:gd name="connsiteX68" fmla="*/ 2519172 w 3392424"/>
              <a:gd name="connsiteY68" fmla="*/ 2389632 h 3863340"/>
              <a:gd name="connsiteX69" fmla="*/ 2656332 w 3392424"/>
              <a:gd name="connsiteY69" fmla="*/ 2170176 h 3863340"/>
              <a:gd name="connsiteX70" fmla="*/ 2692908 w 3392424"/>
              <a:gd name="connsiteY70" fmla="*/ 2051304 h 3863340"/>
              <a:gd name="connsiteX71" fmla="*/ 2766060 w 3392424"/>
              <a:gd name="connsiteY71" fmla="*/ 1895856 h 3863340"/>
              <a:gd name="connsiteX72" fmla="*/ 2820924 w 3392424"/>
              <a:gd name="connsiteY72" fmla="*/ 1813560 h 3863340"/>
              <a:gd name="connsiteX73" fmla="*/ 3104388 w 3392424"/>
              <a:gd name="connsiteY73" fmla="*/ 1877568 h 3863340"/>
              <a:gd name="connsiteX74" fmla="*/ 3268980 w 3392424"/>
              <a:gd name="connsiteY74" fmla="*/ 1859280 h 3863340"/>
              <a:gd name="connsiteX75" fmla="*/ 3378708 w 3392424"/>
              <a:gd name="connsiteY75" fmla="*/ 1603248 h 3863340"/>
              <a:gd name="connsiteX76" fmla="*/ 3351276 w 3392424"/>
              <a:gd name="connsiteY76" fmla="*/ 1246632 h 3863340"/>
              <a:gd name="connsiteX77" fmla="*/ 3351276 w 3392424"/>
              <a:gd name="connsiteY77" fmla="*/ 871728 h 3863340"/>
              <a:gd name="connsiteX78" fmla="*/ 3250692 w 3392424"/>
              <a:gd name="connsiteY78" fmla="*/ 451104 h 3863340"/>
              <a:gd name="connsiteX79" fmla="*/ 3113532 w 3392424"/>
              <a:gd name="connsiteY79" fmla="*/ 222504 h 3863340"/>
              <a:gd name="connsiteX80" fmla="*/ 2720340 w 3392424"/>
              <a:gd name="connsiteY80" fmla="*/ 30480 h 3863340"/>
              <a:gd name="connsiteX81" fmla="*/ 2372868 w 3392424"/>
              <a:gd name="connsiteY81" fmla="*/ 39624 h 3863340"/>
              <a:gd name="connsiteX82" fmla="*/ 2071116 w 3392424"/>
              <a:gd name="connsiteY82" fmla="*/ 176784 h 3863340"/>
              <a:gd name="connsiteX83" fmla="*/ 1924812 w 3392424"/>
              <a:gd name="connsiteY83" fmla="*/ 670560 h 3863340"/>
              <a:gd name="connsiteX84" fmla="*/ 1824368 w 3392424"/>
              <a:gd name="connsiteY84" fmla="*/ 608998 h 3863340"/>
              <a:gd name="connsiteX85" fmla="*/ 1824228 w 3392424"/>
              <a:gd name="connsiteY85" fmla="*/ 432816 h 3863340"/>
              <a:gd name="connsiteX86" fmla="*/ 1751076 w 3392424"/>
              <a:gd name="connsiteY86" fmla="*/ 286512 h 3863340"/>
              <a:gd name="connsiteX87" fmla="*/ 1659636 w 3392424"/>
              <a:gd name="connsiteY87" fmla="*/ 359664 h 3863340"/>
              <a:gd name="connsiteX88" fmla="*/ 1659636 w 3392424"/>
              <a:gd name="connsiteY88" fmla="*/ 890016 h 3863340"/>
              <a:gd name="connsiteX89" fmla="*/ 1605444 w 3392424"/>
              <a:gd name="connsiteY89" fmla="*/ 1037626 h 3863340"/>
              <a:gd name="connsiteX90" fmla="*/ 1522476 w 3392424"/>
              <a:gd name="connsiteY90" fmla="*/ 780288 h 3863340"/>
              <a:gd name="connsiteX91" fmla="*/ 1421892 w 3392424"/>
              <a:gd name="connsiteY91" fmla="*/ 350520 h 3863340"/>
              <a:gd name="connsiteX92" fmla="*/ 1138428 w 3392424"/>
              <a:gd name="connsiteY92" fmla="*/ 85344 h 3863340"/>
              <a:gd name="connsiteX93" fmla="*/ 1001268 w 3392424"/>
              <a:gd name="connsiteY93" fmla="*/ 112776 h 3863340"/>
              <a:gd name="connsiteX94" fmla="*/ 964692 w 3392424"/>
              <a:gd name="connsiteY94" fmla="*/ 323088 h 3863340"/>
              <a:gd name="connsiteX95" fmla="*/ 864108 w 3392424"/>
              <a:gd name="connsiteY95" fmla="*/ 423672 h 3863340"/>
              <a:gd name="connsiteX96" fmla="*/ 827532 w 3392424"/>
              <a:gd name="connsiteY96" fmla="*/ 249936 h 3863340"/>
              <a:gd name="connsiteX97" fmla="*/ 662940 w 3392424"/>
              <a:gd name="connsiteY97" fmla="*/ 259080 h 3863340"/>
              <a:gd name="connsiteX98" fmla="*/ 598932 w 3392424"/>
              <a:gd name="connsiteY98" fmla="*/ 167640 h 3863340"/>
              <a:gd name="connsiteX99" fmla="*/ 525780 w 3392424"/>
              <a:gd name="connsiteY99" fmla="*/ 121920 h 3863340"/>
              <a:gd name="connsiteX100" fmla="*/ 470916 w 3392424"/>
              <a:gd name="connsiteY10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34540 w 3392424"/>
              <a:gd name="connsiteY37" fmla="*/ 1822704 h 3863340"/>
              <a:gd name="connsiteX38" fmla="*/ 2125980 w 3392424"/>
              <a:gd name="connsiteY38" fmla="*/ 1923288 h 3863340"/>
              <a:gd name="connsiteX39" fmla="*/ 2135124 w 3392424"/>
              <a:gd name="connsiteY39" fmla="*/ 2133600 h 3863340"/>
              <a:gd name="connsiteX40" fmla="*/ 2098548 w 3392424"/>
              <a:gd name="connsiteY40" fmla="*/ 2325624 h 3863340"/>
              <a:gd name="connsiteX41" fmla="*/ 2025396 w 3392424"/>
              <a:gd name="connsiteY41" fmla="*/ 2380488 h 3863340"/>
              <a:gd name="connsiteX42" fmla="*/ 1851660 w 3392424"/>
              <a:gd name="connsiteY42" fmla="*/ 2407920 h 3863340"/>
              <a:gd name="connsiteX43" fmla="*/ 1714500 w 3392424"/>
              <a:gd name="connsiteY43" fmla="*/ 2490216 h 3863340"/>
              <a:gd name="connsiteX44" fmla="*/ 1741932 w 3392424"/>
              <a:gd name="connsiteY44" fmla="*/ 2892552 h 3863340"/>
              <a:gd name="connsiteX45" fmla="*/ 1732788 w 3392424"/>
              <a:gd name="connsiteY45" fmla="*/ 3121152 h 3863340"/>
              <a:gd name="connsiteX46" fmla="*/ 1851660 w 3392424"/>
              <a:gd name="connsiteY46" fmla="*/ 3294888 h 3863340"/>
              <a:gd name="connsiteX47" fmla="*/ 1915668 w 3392424"/>
              <a:gd name="connsiteY47" fmla="*/ 3441192 h 3863340"/>
              <a:gd name="connsiteX48" fmla="*/ 2043684 w 3392424"/>
              <a:gd name="connsiteY48" fmla="*/ 3532632 h 3863340"/>
              <a:gd name="connsiteX49" fmla="*/ 2116836 w 3392424"/>
              <a:gd name="connsiteY49" fmla="*/ 3788664 h 3863340"/>
              <a:gd name="connsiteX50" fmla="*/ 2372868 w 3392424"/>
              <a:gd name="connsiteY50" fmla="*/ 3861816 h 3863340"/>
              <a:gd name="connsiteX51" fmla="*/ 2546604 w 3392424"/>
              <a:gd name="connsiteY51" fmla="*/ 3797808 h 3863340"/>
              <a:gd name="connsiteX52" fmla="*/ 2546604 w 3392424"/>
              <a:gd name="connsiteY52" fmla="*/ 3660648 h 3863340"/>
              <a:gd name="connsiteX53" fmla="*/ 2784348 w 3392424"/>
              <a:gd name="connsiteY53" fmla="*/ 3550920 h 3863340"/>
              <a:gd name="connsiteX54" fmla="*/ 2820924 w 3392424"/>
              <a:gd name="connsiteY54" fmla="*/ 3441192 h 3863340"/>
              <a:gd name="connsiteX55" fmla="*/ 2784348 w 3392424"/>
              <a:gd name="connsiteY55" fmla="*/ 3368040 h 3863340"/>
              <a:gd name="connsiteX56" fmla="*/ 2875788 w 3392424"/>
              <a:gd name="connsiteY56" fmla="*/ 3230880 h 3863340"/>
              <a:gd name="connsiteX57" fmla="*/ 2756916 w 3392424"/>
              <a:gd name="connsiteY57" fmla="*/ 3102864 h 3863340"/>
              <a:gd name="connsiteX58" fmla="*/ 2756916 w 3392424"/>
              <a:gd name="connsiteY58" fmla="*/ 2983992 h 3863340"/>
              <a:gd name="connsiteX59" fmla="*/ 2683764 w 3392424"/>
              <a:gd name="connsiteY59" fmla="*/ 2755392 h 3863340"/>
              <a:gd name="connsiteX60" fmla="*/ 2784348 w 3392424"/>
              <a:gd name="connsiteY60" fmla="*/ 2663952 h 3863340"/>
              <a:gd name="connsiteX61" fmla="*/ 2884932 w 3392424"/>
              <a:gd name="connsiteY61" fmla="*/ 2581656 h 3863340"/>
              <a:gd name="connsiteX62" fmla="*/ 2839212 w 3392424"/>
              <a:gd name="connsiteY62" fmla="*/ 2508504 h 3863340"/>
              <a:gd name="connsiteX63" fmla="*/ 2839212 w 3392424"/>
              <a:gd name="connsiteY63" fmla="*/ 2389632 h 3863340"/>
              <a:gd name="connsiteX64" fmla="*/ 2775204 w 3392424"/>
              <a:gd name="connsiteY64" fmla="*/ 2389632 h 3863340"/>
              <a:gd name="connsiteX65" fmla="*/ 2674620 w 3392424"/>
              <a:gd name="connsiteY65" fmla="*/ 2389632 h 3863340"/>
              <a:gd name="connsiteX66" fmla="*/ 2574036 w 3392424"/>
              <a:gd name="connsiteY66" fmla="*/ 2471928 h 3863340"/>
              <a:gd name="connsiteX67" fmla="*/ 2519172 w 3392424"/>
              <a:gd name="connsiteY67" fmla="*/ 2389632 h 3863340"/>
              <a:gd name="connsiteX68" fmla="*/ 2656332 w 3392424"/>
              <a:gd name="connsiteY68" fmla="*/ 2170176 h 3863340"/>
              <a:gd name="connsiteX69" fmla="*/ 2692908 w 3392424"/>
              <a:gd name="connsiteY69" fmla="*/ 2051304 h 3863340"/>
              <a:gd name="connsiteX70" fmla="*/ 2766060 w 3392424"/>
              <a:gd name="connsiteY70" fmla="*/ 1895856 h 3863340"/>
              <a:gd name="connsiteX71" fmla="*/ 2820924 w 3392424"/>
              <a:gd name="connsiteY71" fmla="*/ 1813560 h 3863340"/>
              <a:gd name="connsiteX72" fmla="*/ 3104388 w 3392424"/>
              <a:gd name="connsiteY72" fmla="*/ 1877568 h 3863340"/>
              <a:gd name="connsiteX73" fmla="*/ 3268980 w 3392424"/>
              <a:gd name="connsiteY73" fmla="*/ 1859280 h 3863340"/>
              <a:gd name="connsiteX74" fmla="*/ 3378708 w 3392424"/>
              <a:gd name="connsiteY74" fmla="*/ 1603248 h 3863340"/>
              <a:gd name="connsiteX75" fmla="*/ 3351276 w 3392424"/>
              <a:gd name="connsiteY75" fmla="*/ 1246632 h 3863340"/>
              <a:gd name="connsiteX76" fmla="*/ 3351276 w 3392424"/>
              <a:gd name="connsiteY76" fmla="*/ 871728 h 3863340"/>
              <a:gd name="connsiteX77" fmla="*/ 3250692 w 3392424"/>
              <a:gd name="connsiteY77" fmla="*/ 451104 h 3863340"/>
              <a:gd name="connsiteX78" fmla="*/ 3113532 w 3392424"/>
              <a:gd name="connsiteY78" fmla="*/ 222504 h 3863340"/>
              <a:gd name="connsiteX79" fmla="*/ 2720340 w 3392424"/>
              <a:gd name="connsiteY79" fmla="*/ 30480 h 3863340"/>
              <a:gd name="connsiteX80" fmla="*/ 2372868 w 3392424"/>
              <a:gd name="connsiteY80" fmla="*/ 39624 h 3863340"/>
              <a:gd name="connsiteX81" fmla="*/ 2071116 w 3392424"/>
              <a:gd name="connsiteY81" fmla="*/ 176784 h 3863340"/>
              <a:gd name="connsiteX82" fmla="*/ 1924812 w 3392424"/>
              <a:gd name="connsiteY82" fmla="*/ 670560 h 3863340"/>
              <a:gd name="connsiteX83" fmla="*/ 1824368 w 3392424"/>
              <a:gd name="connsiteY83" fmla="*/ 608998 h 3863340"/>
              <a:gd name="connsiteX84" fmla="*/ 1824228 w 3392424"/>
              <a:gd name="connsiteY84" fmla="*/ 432816 h 3863340"/>
              <a:gd name="connsiteX85" fmla="*/ 1751076 w 3392424"/>
              <a:gd name="connsiteY85" fmla="*/ 286512 h 3863340"/>
              <a:gd name="connsiteX86" fmla="*/ 1659636 w 3392424"/>
              <a:gd name="connsiteY86" fmla="*/ 359664 h 3863340"/>
              <a:gd name="connsiteX87" fmla="*/ 1659636 w 3392424"/>
              <a:gd name="connsiteY87" fmla="*/ 890016 h 3863340"/>
              <a:gd name="connsiteX88" fmla="*/ 1605444 w 3392424"/>
              <a:gd name="connsiteY88" fmla="*/ 1037626 h 3863340"/>
              <a:gd name="connsiteX89" fmla="*/ 1522476 w 3392424"/>
              <a:gd name="connsiteY89" fmla="*/ 780288 h 3863340"/>
              <a:gd name="connsiteX90" fmla="*/ 1421892 w 3392424"/>
              <a:gd name="connsiteY90" fmla="*/ 350520 h 3863340"/>
              <a:gd name="connsiteX91" fmla="*/ 1138428 w 3392424"/>
              <a:gd name="connsiteY91" fmla="*/ 85344 h 3863340"/>
              <a:gd name="connsiteX92" fmla="*/ 1001268 w 3392424"/>
              <a:gd name="connsiteY92" fmla="*/ 112776 h 3863340"/>
              <a:gd name="connsiteX93" fmla="*/ 964692 w 3392424"/>
              <a:gd name="connsiteY93" fmla="*/ 323088 h 3863340"/>
              <a:gd name="connsiteX94" fmla="*/ 864108 w 3392424"/>
              <a:gd name="connsiteY94" fmla="*/ 423672 h 3863340"/>
              <a:gd name="connsiteX95" fmla="*/ 827532 w 3392424"/>
              <a:gd name="connsiteY95" fmla="*/ 249936 h 3863340"/>
              <a:gd name="connsiteX96" fmla="*/ 662940 w 3392424"/>
              <a:gd name="connsiteY96" fmla="*/ 259080 h 3863340"/>
              <a:gd name="connsiteX97" fmla="*/ 598932 w 3392424"/>
              <a:gd name="connsiteY97" fmla="*/ 167640 h 3863340"/>
              <a:gd name="connsiteX98" fmla="*/ 525780 w 3392424"/>
              <a:gd name="connsiteY98" fmla="*/ 121920 h 3863340"/>
              <a:gd name="connsiteX99" fmla="*/ 470916 w 3392424"/>
              <a:gd name="connsiteY9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25980 w 3392424"/>
              <a:gd name="connsiteY37" fmla="*/ 1923288 h 3863340"/>
              <a:gd name="connsiteX38" fmla="*/ 2135124 w 3392424"/>
              <a:gd name="connsiteY38" fmla="*/ 2133600 h 3863340"/>
              <a:gd name="connsiteX39" fmla="*/ 2098548 w 3392424"/>
              <a:gd name="connsiteY39" fmla="*/ 2325624 h 3863340"/>
              <a:gd name="connsiteX40" fmla="*/ 2025396 w 3392424"/>
              <a:gd name="connsiteY40" fmla="*/ 2380488 h 3863340"/>
              <a:gd name="connsiteX41" fmla="*/ 1851660 w 3392424"/>
              <a:gd name="connsiteY41" fmla="*/ 2407920 h 3863340"/>
              <a:gd name="connsiteX42" fmla="*/ 1714500 w 3392424"/>
              <a:gd name="connsiteY42" fmla="*/ 2490216 h 3863340"/>
              <a:gd name="connsiteX43" fmla="*/ 1741932 w 3392424"/>
              <a:gd name="connsiteY43" fmla="*/ 2892552 h 3863340"/>
              <a:gd name="connsiteX44" fmla="*/ 1732788 w 3392424"/>
              <a:gd name="connsiteY44" fmla="*/ 3121152 h 3863340"/>
              <a:gd name="connsiteX45" fmla="*/ 1851660 w 3392424"/>
              <a:gd name="connsiteY45" fmla="*/ 3294888 h 3863340"/>
              <a:gd name="connsiteX46" fmla="*/ 1915668 w 3392424"/>
              <a:gd name="connsiteY46" fmla="*/ 3441192 h 3863340"/>
              <a:gd name="connsiteX47" fmla="*/ 2043684 w 3392424"/>
              <a:gd name="connsiteY47" fmla="*/ 3532632 h 3863340"/>
              <a:gd name="connsiteX48" fmla="*/ 2116836 w 3392424"/>
              <a:gd name="connsiteY48" fmla="*/ 3788664 h 3863340"/>
              <a:gd name="connsiteX49" fmla="*/ 2372868 w 3392424"/>
              <a:gd name="connsiteY49" fmla="*/ 3861816 h 3863340"/>
              <a:gd name="connsiteX50" fmla="*/ 2546604 w 3392424"/>
              <a:gd name="connsiteY50" fmla="*/ 3797808 h 3863340"/>
              <a:gd name="connsiteX51" fmla="*/ 2546604 w 3392424"/>
              <a:gd name="connsiteY51" fmla="*/ 3660648 h 3863340"/>
              <a:gd name="connsiteX52" fmla="*/ 2784348 w 3392424"/>
              <a:gd name="connsiteY52" fmla="*/ 3550920 h 3863340"/>
              <a:gd name="connsiteX53" fmla="*/ 2820924 w 3392424"/>
              <a:gd name="connsiteY53" fmla="*/ 3441192 h 3863340"/>
              <a:gd name="connsiteX54" fmla="*/ 2784348 w 3392424"/>
              <a:gd name="connsiteY54" fmla="*/ 3368040 h 3863340"/>
              <a:gd name="connsiteX55" fmla="*/ 2875788 w 3392424"/>
              <a:gd name="connsiteY55" fmla="*/ 3230880 h 3863340"/>
              <a:gd name="connsiteX56" fmla="*/ 2756916 w 3392424"/>
              <a:gd name="connsiteY56" fmla="*/ 3102864 h 3863340"/>
              <a:gd name="connsiteX57" fmla="*/ 2756916 w 3392424"/>
              <a:gd name="connsiteY57" fmla="*/ 2983992 h 3863340"/>
              <a:gd name="connsiteX58" fmla="*/ 2683764 w 3392424"/>
              <a:gd name="connsiteY58" fmla="*/ 2755392 h 3863340"/>
              <a:gd name="connsiteX59" fmla="*/ 2784348 w 3392424"/>
              <a:gd name="connsiteY59" fmla="*/ 2663952 h 3863340"/>
              <a:gd name="connsiteX60" fmla="*/ 2884932 w 3392424"/>
              <a:gd name="connsiteY60" fmla="*/ 2581656 h 3863340"/>
              <a:gd name="connsiteX61" fmla="*/ 2839212 w 3392424"/>
              <a:gd name="connsiteY61" fmla="*/ 2508504 h 3863340"/>
              <a:gd name="connsiteX62" fmla="*/ 2839212 w 3392424"/>
              <a:gd name="connsiteY62" fmla="*/ 2389632 h 3863340"/>
              <a:gd name="connsiteX63" fmla="*/ 2775204 w 3392424"/>
              <a:gd name="connsiteY63" fmla="*/ 2389632 h 3863340"/>
              <a:gd name="connsiteX64" fmla="*/ 2674620 w 3392424"/>
              <a:gd name="connsiteY64" fmla="*/ 2389632 h 3863340"/>
              <a:gd name="connsiteX65" fmla="*/ 2574036 w 3392424"/>
              <a:gd name="connsiteY65" fmla="*/ 2471928 h 3863340"/>
              <a:gd name="connsiteX66" fmla="*/ 2519172 w 3392424"/>
              <a:gd name="connsiteY66" fmla="*/ 2389632 h 3863340"/>
              <a:gd name="connsiteX67" fmla="*/ 2656332 w 3392424"/>
              <a:gd name="connsiteY67" fmla="*/ 2170176 h 3863340"/>
              <a:gd name="connsiteX68" fmla="*/ 2692908 w 3392424"/>
              <a:gd name="connsiteY68" fmla="*/ 2051304 h 3863340"/>
              <a:gd name="connsiteX69" fmla="*/ 2766060 w 3392424"/>
              <a:gd name="connsiteY69" fmla="*/ 1895856 h 3863340"/>
              <a:gd name="connsiteX70" fmla="*/ 2820924 w 3392424"/>
              <a:gd name="connsiteY70" fmla="*/ 1813560 h 3863340"/>
              <a:gd name="connsiteX71" fmla="*/ 3104388 w 3392424"/>
              <a:gd name="connsiteY71" fmla="*/ 1877568 h 3863340"/>
              <a:gd name="connsiteX72" fmla="*/ 3268980 w 3392424"/>
              <a:gd name="connsiteY72" fmla="*/ 1859280 h 3863340"/>
              <a:gd name="connsiteX73" fmla="*/ 3378708 w 3392424"/>
              <a:gd name="connsiteY73" fmla="*/ 1603248 h 3863340"/>
              <a:gd name="connsiteX74" fmla="*/ 3351276 w 3392424"/>
              <a:gd name="connsiteY74" fmla="*/ 1246632 h 3863340"/>
              <a:gd name="connsiteX75" fmla="*/ 3351276 w 3392424"/>
              <a:gd name="connsiteY75" fmla="*/ 871728 h 3863340"/>
              <a:gd name="connsiteX76" fmla="*/ 3250692 w 3392424"/>
              <a:gd name="connsiteY76" fmla="*/ 451104 h 3863340"/>
              <a:gd name="connsiteX77" fmla="*/ 3113532 w 3392424"/>
              <a:gd name="connsiteY77" fmla="*/ 222504 h 3863340"/>
              <a:gd name="connsiteX78" fmla="*/ 2720340 w 3392424"/>
              <a:gd name="connsiteY78" fmla="*/ 30480 h 3863340"/>
              <a:gd name="connsiteX79" fmla="*/ 2372868 w 3392424"/>
              <a:gd name="connsiteY79" fmla="*/ 39624 h 3863340"/>
              <a:gd name="connsiteX80" fmla="*/ 2071116 w 3392424"/>
              <a:gd name="connsiteY80" fmla="*/ 176784 h 3863340"/>
              <a:gd name="connsiteX81" fmla="*/ 1924812 w 3392424"/>
              <a:gd name="connsiteY81" fmla="*/ 670560 h 3863340"/>
              <a:gd name="connsiteX82" fmla="*/ 1824368 w 3392424"/>
              <a:gd name="connsiteY82" fmla="*/ 608998 h 3863340"/>
              <a:gd name="connsiteX83" fmla="*/ 1824228 w 3392424"/>
              <a:gd name="connsiteY83" fmla="*/ 432816 h 3863340"/>
              <a:gd name="connsiteX84" fmla="*/ 1751076 w 3392424"/>
              <a:gd name="connsiteY84" fmla="*/ 286512 h 3863340"/>
              <a:gd name="connsiteX85" fmla="*/ 1659636 w 3392424"/>
              <a:gd name="connsiteY85" fmla="*/ 359664 h 3863340"/>
              <a:gd name="connsiteX86" fmla="*/ 1659636 w 3392424"/>
              <a:gd name="connsiteY86" fmla="*/ 890016 h 3863340"/>
              <a:gd name="connsiteX87" fmla="*/ 1605444 w 3392424"/>
              <a:gd name="connsiteY87" fmla="*/ 1037626 h 3863340"/>
              <a:gd name="connsiteX88" fmla="*/ 1522476 w 3392424"/>
              <a:gd name="connsiteY88" fmla="*/ 780288 h 3863340"/>
              <a:gd name="connsiteX89" fmla="*/ 1421892 w 3392424"/>
              <a:gd name="connsiteY89" fmla="*/ 350520 h 3863340"/>
              <a:gd name="connsiteX90" fmla="*/ 1138428 w 3392424"/>
              <a:gd name="connsiteY90" fmla="*/ 85344 h 3863340"/>
              <a:gd name="connsiteX91" fmla="*/ 1001268 w 3392424"/>
              <a:gd name="connsiteY91" fmla="*/ 112776 h 3863340"/>
              <a:gd name="connsiteX92" fmla="*/ 964692 w 3392424"/>
              <a:gd name="connsiteY92" fmla="*/ 323088 h 3863340"/>
              <a:gd name="connsiteX93" fmla="*/ 864108 w 3392424"/>
              <a:gd name="connsiteY93" fmla="*/ 423672 h 3863340"/>
              <a:gd name="connsiteX94" fmla="*/ 827532 w 3392424"/>
              <a:gd name="connsiteY94" fmla="*/ 249936 h 3863340"/>
              <a:gd name="connsiteX95" fmla="*/ 662940 w 3392424"/>
              <a:gd name="connsiteY95" fmla="*/ 259080 h 3863340"/>
              <a:gd name="connsiteX96" fmla="*/ 598932 w 3392424"/>
              <a:gd name="connsiteY96" fmla="*/ 167640 h 3863340"/>
              <a:gd name="connsiteX97" fmla="*/ 525780 w 3392424"/>
              <a:gd name="connsiteY97" fmla="*/ 121920 h 3863340"/>
              <a:gd name="connsiteX98" fmla="*/ 470916 w 3392424"/>
              <a:gd name="connsiteY9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135124 w 3392424"/>
              <a:gd name="connsiteY37" fmla="*/ 2133600 h 3863340"/>
              <a:gd name="connsiteX38" fmla="*/ 2098548 w 3392424"/>
              <a:gd name="connsiteY38" fmla="*/ 2325624 h 3863340"/>
              <a:gd name="connsiteX39" fmla="*/ 2025396 w 3392424"/>
              <a:gd name="connsiteY39" fmla="*/ 2380488 h 3863340"/>
              <a:gd name="connsiteX40" fmla="*/ 1851660 w 3392424"/>
              <a:gd name="connsiteY40" fmla="*/ 2407920 h 3863340"/>
              <a:gd name="connsiteX41" fmla="*/ 1714500 w 3392424"/>
              <a:gd name="connsiteY41" fmla="*/ 2490216 h 3863340"/>
              <a:gd name="connsiteX42" fmla="*/ 1741932 w 3392424"/>
              <a:gd name="connsiteY42" fmla="*/ 2892552 h 3863340"/>
              <a:gd name="connsiteX43" fmla="*/ 1732788 w 3392424"/>
              <a:gd name="connsiteY43" fmla="*/ 3121152 h 3863340"/>
              <a:gd name="connsiteX44" fmla="*/ 1851660 w 3392424"/>
              <a:gd name="connsiteY44" fmla="*/ 3294888 h 3863340"/>
              <a:gd name="connsiteX45" fmla="*/ 1915668 w 3392424"/>
              <a:gd name="connsiteY45" fmla="*/ 3441192 h 3863340"/>
              <a:gd name="connsiteX46" fmla="*/ 2043684 w 3392424"/>
              <a:gd name="connsiteY46" fmla="*/ 3532632 h 3863340"/>
              <a:gd name="connsiteX47" fmla="*/ 2116836 w 3392424"/>
              <a:gd name="connsiteY47" fmla="*/ 3788664 h 3863340"/>
              <a:gd name="connsiteX48" fmla="*/ 2372868 w 3392424"/>
              <a:gd name="connsiteY48" fmla="*/ 3861816 h 3863340"/>
              <a:gd name="connsiteX49" fmla="*/ 2546604 w 3392424"/>
              <a:gd name="connsiteY49" fmla="*/ 3797808 h 3863340"/>
              <a:gd name="connsiteX50" fmla="*/ 2546604 w 3392424"/>
              <a:gd name="connsiteY50" fmla="*/ 3660648 h 3863340"/>
              <a:gd name="connsiteX51" fmla="*/ 2784348 w 3392424"/>
              <a:gd name="connsiteY51" fmla="*/ 3550920 h 3863340"/>
              <a:gd name="connsiteX52" fmla="*/ 2820924 w 3392424"/>
              <a:gd name="connsiteY52" fmla="*/ 3441192 h 3863340"/>
              <a:gd name="connsiteX53" fmla="*/ 2784348 w 3392424"/>
              <a:gd name="connsiteY53" fmla="*/ 3368040 h 3863340"/>
              <a:gd name="connsiteX54" fmla="*/ 2875788 w 3392424"/>
              <a:gd name="connsiteY54" fmla="*/ 3230880 h 3863340"/>
              <a:gd name="connsiteX55" fmla="*/ 2756916 w 3392424"/>
              <a:gd name="connsiteY55" fmla="*/ 3102864 h 3863340"/>
              <a:gd name="connsiteX56" fmla="*/ 2756916 w 3392424"/>
              <a:gd name="connsiteY56" fmla="*/ 2983992 h 3863340"/>
              <a:gd name="connsiteX57" fmla="*/ 2683764 w 3392424"/>
              <a:gd name="connsiteY57" fmla="*/ 2755392 h 3863340"/>
              <a:gd name="connsiteX58" fmla="*/ 2784348 w 3392424"/>
              <a:gd name="connsiteY58" fmla="*/ 2663952 h 3863340"/>
              <a:gd name="connsiteX59" fmla="*/ 2884932 w 3392424"/>
              <a:gd name="connsiteY59" fmla="*/ 2581656 h 3863340"/>
              <a:gd name="connsiteX60" fmla="*/ 2839212 w 3392424"/>
              <a:gd name="connsiteY60" fmla="*/ 2508504 h 3863340"/>
              <a:gd name="connsiteX61" fmla="*/ 2839212 w 3392424"/>
              <a:gd name="connsiteY61" fmla="*/ 2389632 h 3863340"/>
              <a:gd name="connsiteX62" fmla="*/ 2775204 w 3392424"/>
              <a:gd name="connsiteY62" fmla="*/ 2389632 h 3863340"/>
              <a:gd name="connsiteX63" fmla="*/ 2674620 w 3392424"/>
              <a:gd name="connsiteY63" fmla="*/ 2389632 h 3863340"/>
              <a:gd name="connsiteX64" fmla="*/ 2574036 w 3392424"/>
              <a:gd name="connsiteY64" fmla="*/ 2471928 h 3863340"/>
              <a:gd name="connsiteX65" fmla="*/ 2519172 w 3392424"/>
              <a:gd name="connsiteY65" fmla="*/ 2389632 h 3863340"/>
              <a:gd name="connsiteX66" fmla="*/ 2656332 w 3392424"/>
              <a:gd name="connsiteY66" fmla="*/ 2170176 h 3863340"/>
              <a:gd name="connsiteX67" fmla="*/ 2692908 w 3392424"/>
              <a:gd name="connsiteY67" fmla="*/ 2051304 h 3863340"/>
              <a:gd name="connsiteX68" fmla="*/ 2766060 w 3392424"/>
              <a:gd name="connsiteY68" fmla="*/ 1895856 h 3863340"/>
              <a:gd name="connsiteX69" fmla="*/ 2820924 w 3392424"/>
              <a:gd name="connsiteY69" fmla="*/ 1813560 h 3863340"/>
              <a:gd name="connsiteX70" fmla="*/ 3104388 w 3392424"/>
              <a:gd name="connsiteY70" fmla="*/ 1877568 h 3863340"/>
              <a:gd name="connsiteX71" fmla="*/ 3268980 w 3392424"/>
              <a:gd name="connsiteY71" fmla="*/ 1859280 h 3863340"/>
              <a:gd name="connsiteX72" fmla="*/ 3378708 w 3392424"/>
              <a:gd name="connsiteY72" fmla="*/ 1603248 h 3863340"/>
              <a:gd name="connsiteX73" fmla="*/ 3351276 w 3392424"/>
              <a:gd name="connsiteY73" fmla="*/ 1246632 h 3863340"/>
              <a:gd name="connsiteX74" fmla="*/ 3351276 w 3392424"/>
              <a:gd name="connsiteY74" fmla="*/ 871728 h 3863340"/>
              <a:gd name="connsiteX75" fmla="*/ 3250692 w 3392424"/>
              <a:gd name="connsiteY75" fmla="*/ 451104 h 3863340"/>
              <a:gd name="connsiteX76" fmla="*/ 3113532 w 3392424"/>
              <a:gd name="connsiteY76" fmla="*/ 222504 h 3863340"/>
              <a:gd name="connsiteX77" fmla="*/ 2720340 w 3392424"/>
              <a:gd name="connsiteY77" fmla="*/ 30480 h 3863340"/>
              <a:gd name="connsiteX78" fmla="*/ 2372868 w 3392424"/>
              <a:gd name="connsiteY78" fmla="*/ 39624 h 3863340"/>
              <a:gd name="connsiteX79" fmla="*/ 2071116 w 3392424"/>
              <a:gd name="connsiteY79" fmla="*/ 176784 h 3863340"/>
              <a:gd name="connsiteX80" fmla="*/ 1924812 w 3392424"/>
              <a:gd name="connsiteY80" fmla="*/ 670560 h 3863340"/>
              <a:gd name="connsiteX81" fmla="*/ 1824368 w 3392424"/>
              <a:gd name="connsiteY81" fmla="*/ 608998 h 3863340"/>
              <a:gd name="connsiteX82" fmla="*/ 1824228 w 3392424"/>
              <a:gd name="connsiteY82" fmla="*/ 432816 h 3863340"/>
              <a:gd name="connsiteX83" fmla="*/ 1751076 w 3392424"/>
              <a:gd name="connsiteY83" fmla="*/ 286512 h 3863340"/>
              <a:gd name="connsiteX84" fmla="*/ 1659636 w 3392424"/>
              <a:gd name="connsiteY84" fmla="*/ 359664 h 3863340"/>
              <a:gd name="connsiteX85" fmla="*/ 1659636 w 3392424"/>
              <a:gd name="connsiteY85" fmla="*/ 890016 h 3863340"/>
              <a:gd name="connsiteX86" fmla="*/ 1605444 w 3392424"/>
              <a:gd name="connsiteY86" fmla="*/ 1037626 h 3863340"/>
              <a:gd name="connsiteX87" fmla="*/ 1522476 w 3392424"/>
              <a:gd name="connsiteY87" fmla="*/ 780288 h 3863340"/>
              <a:gd name="connsiteX88" fmla="*/ 1421892 w 3392424"/>
              <a:gd name="connsiteY88" fmla="*/ 350520 h 3863340"/>
              <a:gd name="connsiteX89" fmla="*/ 1138428 w 3392424"/>
              <a:gd name="connsiteY89" fmla="*/ 85344 h 3863340"/>
              <a:gd name="connsiteX90" fmla="*/ 1001268 w 3392424"/>
              <a:gd name="connsiteY90" fmla="*/ 112776 h 3863340"/>
              <a:gd name="connsiteX91" fmla="*/ 964692 w 3392424"/>
              <a:gd name="connsiteY91" fmla="*/ 323088 h 3863340"/>
              <a:gd name="connsiteX92" fmla="*/ 864108 w 3392424"/>
              <a:gd name="connsiteY92" fmla="*/ 423672 h 3863340"/>
              <a:gd name="connsiteX93" fmla="*/ 827532 w 3392424"/>
              <a:gd name="connsiteY93" fmla="*/ 249936 h 3863340"/>
              <a:gd name="connsiteX94" fmla="*/ 662940 w 3392424"/>
              <a:gd name="connsiteY94" fmla="*/ 259080 h 3863340"/>
              <a:gd name="connsiteX95" fmla="*/ 598932 w 3392424"/>
              <a:gd name="connsiteY95" fmla="*/ 167640 h 3863340"/>
              <a:gd name="connsiteX96" fmla="*/ 525780 w 3392424"/>
              <a:gd name="connsiteY96" fmla="*/ 121920 h 3863340"/>
              <a:gd name="connsiteX97" fmla="*/ 470916 w 3392424"/>
              <a:gd name="connsiteY9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98548 w 3392424"/>
              <a:gd name="connsiteY37" fmla="*/ 2325624 h 3863340"/>
              <a:gd name="connsiteX38" fmla="*/ 2025396 w 3392424"/>
              <a:gd name="connsiteY38" fmla="*/ 2380488 h 3863340"/>
              <a:gd name="connsiteX39" fmla="*/ 1851660 w 3392424"/>
              <a:gd name="connsiteY39" fmla="*/ 2407920 h 3863340"/>
              <a:gd name="connsiteX40" fmla="*/ 1714500 w 3392424"/>
              <a:gd name="connsiteY40" fmla="*/ 2490216 h 3863340"/>
              <a:gd name="connsiteX41" fmla="*/ 1741932 w 3392424"/>
              <a:gd name="connsiteY41" fmla="*/ 2892552 h 3863340"/>
              <a:gd name="connsiteX42" fmla="*/ 1732788 w 3392424"/>
              <a:gd name="connsiteY42" fmla="*/ 3121152 h 3863340"/>
              <a:gd name="connsiteX43" fmla="*/ 1851660 w 3392424"/>
              <a:gd name="connsiteY43" fmla="*/ 3294888 h 3863340"/>
              <a:gd name="connsiteX44" fmla="*/ 1915668 w 3392424"/>
              <a:gd name="connsiteY44" fmla="*/ 3441192 h 3863340"/>
              <a:gd name="connsiteX45" fmla="*/ 2043684 w 3392424"/>
              <a:gd name="connsiteY45" fmla="*/ 3532632 h 3863340"/>
              <a:gd name="connsiteX46" fmla="*/ 2116836 w 3392424"/>
              <a:gd name="connsiteY46" fmla="*/ 3788664 h 3863340"/>
              <a:gd name="connsiteX47" fmla="*/ 2372868 w 3392424"/>
              <a:gd name="connsiteY47" fmla="*/ 3861816 h 3863340"/>
              <a:gd name="connsiteX48" fmla="*/ 2546604 w 3392424"/>
              <a:gd name="connsiteY48" fmla="*/ 3797808 h 3863340"/>
              <a:gd name="connsiteX49" fmla="*/ 2546604 w 3392424"/>
              <a:gd name="connsiteY49" fmla="*/ 3660648 h 3863340"/>
              <a:gd name="connsiteX50" fmla="*/ 2784348 w 3392424"/>
              <a:gd name="connsiteY50" fmla="*/ 3550920 h 3863340"/>
              <a:gd name="connsiteX51" fmla="*/ 2820924 w 3392424"/>
              <a:gd name="connsiteY51" fmla="*/ 3441192 h 3863340"/>
              <a:gd name="connsiteX52" fmla="*/ 2784348 w 3392424"/>
              <a:gd name="connsiteY52" fmla="*/ 3368040 h 3863340"/>
              <a:gd name="connsiteX53" fmla="*/ 2875788 w 3392424"/>
              <a:gd name="connsiteY53" fmla="*/ 3230880 h 3863340"/>
              <a:gd name="connsiteX54" fmla="*/ 2756916 w 3392424"/>
              <a:gd name="connsiteY54" fmla="*/ 3102864 h 3863340"/>
              <a:gd name="connsiteX55" fmla="*/ 2756916 w 3392424"/>
              <a:gd name="connsiteY55" fmla="*/ 2983992 h 3863340"/>
              <a:gd name="connsiteX56" fmla="*/ 2683764 w 3392424"/>
              <a:gd name="connsiteY56" fmla="*/ 2755392 h 3863340"/>
              <a:gd name="connsiteX57" fmla="*/ 2784348 w 3392424"/>
              <a:gd name="connsiteY57" fmla="*/ 2663952 h 3863340"/>
              <a:gd name="connsiteX58" fmla="*/ 2884932 w 3392424"/>
              <a:gd name="connsiteY58" fmla="*/ 2581656 h 3863340"/>
              <a:gd name="connsiteX59" fmla="*/ 2839212 w 3392424"/>
              <a:gd name="connsiteY59" fmla="*/ 2508504 h 3863340"/>
              <a:gd name="connsiteX60" fmla="*/ 2839212 w 3392424"/>
              <a:gd name="connsiteY60" fmla="*/ 2389632 h 3863340"/>
              <a:gd name="connsiteX61" fmla="*/ 2775204 w 3392424"/>
              <a:gd name="connsiteY61" fmla="*/ 2389632 h 3863340"/>
              <a:gd name="connsiteX62" fmla="*/ 2674620 w 3392424"/>
              <a:gd name="connsiteY62" fmla="*/ 2389632 h 3863340"/>
              <a:gd name="connsiteX63" fmla="*/ 2574036 w 3392424"/>
              <a:gd name="connsiteY63" fmla="*/ 2471928 h 3863340"/>
              <a:gd name="connsiteX64" fmla="*/ 2519172 w 3392424"/>
              <a:gd name="connsiteY64" fmla="*/ 2389632 h 3863340"/>
              <a:gd name="connsiteX65" fmla="*/ 2656332 w 3392424"/>
              <a:gd name="connsiteY65" fmla="*/ 2170176 h 3863340"/>
              <a:gd name="connsiteX66" fmla="*/ 2692908 w 3392424"/>
              <a:gd name="connsiteY66" fmla="*/ 2051304 h 3863340"/>
              <a:gd name="connsiteX67" fmla="*/ 2766060 w 3392424"/>
              <a:gd name="connsiteY67" fmla="*/ 1895856 h 3863340"/>
              <a:gd name="connsiteX68" fmla="*/ 2820924 w 3392424"/>
              <a:gd name="connsiteY68" fmla="*/ 1813560 h 3863340"/>
              <a:gd name="connsiteX69" fmla="*/ 3104388 w 3392424"/>
              <a:gd name="connsiteY69" fmla="*/ 1877568 h 3863340"/>
              <a:gd name="connsiteX70" fmla="*/ 3268980 w 3392424"/>
              <a:gd name="connsiteY70" fmla="*/ 1859280 h 3863340"/>
              <a:gd name="connsiteX71" fmla="*/ 3378708 w 3392424"/>
              <a:gd name="connsiteY71" fmla="*/ 1603248 h 3863340"/>
              <a:gd name="connsiteX72" fmla="*/ 3351276 w 3392424"/>
              <a:gd name="connsiteY72" fmla="*/ 1246632 h 3863340"/>
              <a:gd name="connsiteX73" fmla="*/ 3351276 w 3392424"/>
              <a:gd name="connsiteY73" fmla="*/ 871728 h 3863340"/>
              <a:gd name="connsiteX74" fmla="*/ 3250692 w 3392424"/>
              <a:gd name="connsiteY74" fmla="*/ 451104 h 3863340"/>
              <a:gd name="connsiteX75" fmla="*/ 3113532 w 3392424"/>
              <a:gd name="connsiteY75" fmla="*/ 222504 h 3863340"/>
              <a:gd name="connsiteX76" fmla="*/ 2720340 w 3392424"/>
              <a:gd name="connsiteY76" fmla="*/ 30480 h 3863340"/>
              <a:gd name="connsiteX77" fmla="*/ 2372868 w 3392424"/>
              <a:gd name="connsiteY77" fmla="*/ 39624 h 3863340"/>
              <a:gd name="connsiteX78" fmla="*/ 2071116 w 3392424"/>
              <a:gd name="connsiteY78" fmla="*/ 176784 h 3863340"/>
              <a:gd name="connsiteX79" fmla="*/ 1924812 w 3392424"/>
              <a:gd name="connsiteY79" fmla="*/ 670560 h 3863340"/>
              <a:gd name="connsiteX80" fmla="*/ 1824368 w 3392424"/>
              <a:gd name="connsiteY80" fmla="*/ 608998 h 3863340"/>
              <a:gd name="connsiteX81" fmla="*/ 1824228 w 3392424"/>
              <a:gd name="connsiteY81" fmla="*/ 432816 h 3863340"/>
              <a:gd name="connsiteX82" fmla="*/ 1751076 w 3392424"/>
              <a:gd name="connsiteY82" fmla="*/ 286512 h 3863340"/>
              <a:gd name="connsiteX83" fmla="*/ 1659636 w 3392424"/>
              <a:gd name="connsiteY83" fmla="*/ 359664 h 3863340"/>
              <a:gd name="connsiteX84" fmla="*/ 1659636 w 3392424"/>
              <a:gd name="connsiteY84" fmla="*/ 890016 h 3863340"/>
              <a:gd name="connsiteX85" fmla="*/ 1605444 w 3392424"/>
              <a:gd name="connsiteY85" fmla="*/ 1037626 h 3863340"/>
              <a:gd name="connsiteX86" fmla="*/ 1522476 w 3392424"/>
              <a:gd name="connsiteY86" fmla="*/ 780288 h 3863340"/>
              <a:gd name="connsiteX87" fmla="*/ 1421892 w 3392424"/>
              <a:gd name="connsiteY87" fmla="*/ 350520 h 3863340"/>
              <a:gd name="connsiteX88" fmla="*/ 1138428 w 3392424"/>
              <a:gd name="connsiteY88" fmla="*/ 85344 h 3863340"/>
              <a:gd name="connsiteX89" fmla="*/ 1001268 w 3392424"/>
              <a:gd name="connsiteY89" fmla="*/ 112776 h 3863340"/>
              <a:gd name="connsiteX90" fmla="*/ 964692 w 3392424"/>
              <a:gd name="connsiteY90" fmla="*/ 323088 h 3863340"/>
              <a:gd name="connsiteX91" fmla="*/ 864108 w 3392424"/>
              <a:gd name="connsiteY91" fmla="*/ 423672 h 3863340"/>
              <a:gd name="connsiteX92" fmla="*/ 827532 w 3392424"/>
              <a:gd name="connsiteY92" fmla="*/ 249936 h 3863340"/>
              <a:gd name="connsiteX93" fmla="*/ 662940 w 3392424"/>
              <a:gd name="connsiteY93" fmla="*/ 259080 h 3863340"/>
              <a:gd name="connsiteX94" fmla="*/ 598932 w 3392424"/>
              <a:gd name="connsiteY94" fmla="*/ 167640 h 3863340"/>
              <a:gd name="connsiteX95" fmla="*/ 525780 w 3392424"/>
              <a:gd name="connsiteY95" fmla="*/ 121920 h 3863340"/>
              <a:gd name="connsiteX96" fmla="*/ 470916 w 3392424"/>
              <a:gd name="connsiteY9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2025396 w 3392424"/>
              <a:gd name="connsiteY37" fmla="*/ 2380488 h 3863340"/>
              <a:gd name="connsiteX38" fmla="*/ 1851660 w 3392424"/>
              <a:gd name="connsiteY38" fmla="*/ 2407920 h 3863340"/>
              <a:gd name="connsiteX39" fmla="*/ 1714500 w 3392424"/>
              <a:gd name="connsiteY39" fmla="*/ 2490216 h 3863340"/>
              <a:gd name="connsiteX40" fmla="*/ 1741932 w 3392424"/>
              <a:gd name="connsiteY40" fmla="*/ 2892552 h 3863340"/>
              <a:gd name="connsiteX41" fmla="*/ 1732788 w 3392424"/>
              <a:gd name="connsiteY41" fmla="*/ 3121152 h 3863340"/>
              <a:gd name="connsiteX42" fmla="*/ 1851660 w 3392424"/>
              <a:gd name="connsiteY42" fmla="*/ 3294888 h 3863340"/>
              <a:gd name="connsiteX43" fmla="*/ 1915668 w 3392424"/>
              <a:gd name="connsiteY43" fmla="*/ 3441192 h 3863340"/>
              <a:gd name="connsiteX44" fmla="*/ 2043684 w 3392424"/>
              <a:gd name="connsiteY44" fmla="*/ 3532632 h 3863340"/>
              <a:gd name="connsiteX45" fmla="*/ 2116836 w 3392424"/>
              <a:gd name="connsiteY45" fmla="*/ 3788664 h 3863340"/>
              <a:gd name="connsiteX46" fmla="*/ 2372868 w 3392424"/>
              <a:gd name="connsiteY46" fmla="*/ 3861816 h 3863340"/>
              <a:gd name="connsiteX47" fmla="*/ 2546604 w 3392424"/>
              <a:gd name="connsiteY47" fmla="*/ 3797808 h 3863340"/>
              <a:gd name="connsiteX48" fmla="*/ 2546604 w 3392424"/>
              <a:gd name="connsiteY48" fmla="*/ 3660648 h 3863340"/>
              <a:gd name="connsiteX49" fmla="*/ 2784348 w 3392424"/>
              <a:gd name="connsiteY49" fmla="*/ 3550920 h 3863340"/>
              <a:gd name="connsiteX50" fmla="*/ 2820924 w 3392424"/>
              <a:gd name="connsiteY50" fmla="*/ 3441192 h 3863340"/>
              <a:gd name="connsiteX51" fmla="*/ 2784348 w 3392424"/>
              <a:gd name="connsiteY51" fmla="*/ 3368040 h 3863340"/>
              <a:gd name="connsiteX52" fmla="*/ 2875788 w 3392424"/>
              <a:gd name="connsiteY52" fmla="*/ 3230880 h 3863340"/>
              <a:gd name="connsiteX53" fmla="*/ 2756916 w 3392424"/>
              <a:gd name="connsiteY53" fmla="*/ 3102864 h 3863340"/>
              <a:gd name="connsiteX54" fmla="*/ 2756916 w 3392424"/>
              <a:gd name="connsiteY54" fmla="*/ 2983992 h 3863340"/>
              <a:gd name="connsiteX55" fmla="*/ 2683764 w 3392424"/>
              <a:gd name="connsiteY55" fmla="*/ 2755392 h 3863340"/>
              <a:gd name="connsiteX56" fmla="*/ 2784348 w 3392424"/>
              <a:gd name="connsiteY56" fmla="*/ 2663952 h 3863340"/>
              <a:gd name="connsiteX57" fmla="*/ 2884932 w 3392424"/>
              <a:gd name="connsiteY57" fmla="*/ 2581656 h 3863340"/>
              <a:gd name="connsiteX58" fmla="*/ 2839212 w 3392424"/>
              <a:gd name="connsiteY58" fmla="*/ 2508504 h 3863340"/>
              <a:gd name="connsiteX59" fmla="*/ 2839212 w 3392424"/>
              <a:gd name="connsiteY59" fmla="*/ 2389632 h 3863340"/>
              <a:gd name="connsiteX60" fmla="*/ 2775204 w 3392424"/>
              <a:gd name="connsiteY60" fmla="*/ 2389632 h 3863340"/>
              <a:gd name="connsiteX61" fmla="*/ 2674620 w 3392424"/>
              <a:gd name="connsiteY61" fmla="*/ 2389632 h 3863340"/>
              <a:gd name="connsiteX62" fmla="*/ 2574036 w 3392424"/>
              <a:gd name="connsiteY62" fmla="*/ 2471928 h 3863340"/>
              <a:gd name="connsiteX63" fmla="*/ 2519172 w 3392424"/>
              <a:gd name="connsiteY63" fmla="*/ 2389632 h 3863340"/>
              <a:gd name="connsiteX64" fmla="*/ 2656332 w 3392424"/>
              <a:gd name="connsiteY64" fmla="*/ 2170176 h 3863340"/>
              <a:gd name="connsiteX65" fmla="*/ 2692908 w 3392424"/>
              <a:gd name="connsiteY65" fmla="*/ 2051304 h 3863340"/>
              <a:gd name="connsiteX66" fmla="*/ 2766060 w 3392424"/>
              <a:gd name="connsiteY66" fmla="*/ 1895856 h 3863340"/>
              <a:gd name="connsiteX67" fmla="*/ 2820924 w 3392424"/>
              <a:gd name="connsiteY67" fmla="*/ 1813560 h 3863340"/>
              <a:gd name="connsiteX68" fmla="*/ 3104388 w 3392424"/>
              <a:gd name="connsiteY68" fmla="*/ 1877568 h 3863340"/>
              <a:gd name="connsiteX69" fmla="*/ 3268980 w 3392424"/>
              <a:gd name="connsiteY69" fmla="*/ 1859280 h 3863340"/>
              <a:gd name="connsiteX70" fmla="*/ 3378708 w 3392424"/>
              <a:gd name="connsiteY70" fmla="*/ 1603248 h 3863340"/>
              <a:gd name="connsiteX71" fmla="*/ 3351276 w 3392424"/>
              <a:gd name="connsiteY71" fmla="*/ 1246632 h 3863340"/>
              <a:gd name="connsiteX72" fmla="*/ 3351276 w 3392424"/>
              <a:gd name="connsiteY72" fmla="*/ 871728 h 3863340"/>
              <a:gd name="connsiteX73" fmla="*/ 3250692 w 3392424"/>
              <a:gd name="connsiteY73" fmla="*/ 451104 h 3863340"/>
              <a:gd name="connsiteX74" fmla="*/ 3113532 w 3392424"/>
              <a:gd name="connsiteY74" fmla="*/ 222504 h 3863340"/>
              <a:gd name="connsiteX75" fmla="*/ 2720340 w 3392424"/>
              <a:gd name="connsiteY75" fmla="*/ 30480 h 3863340"/>
              <a:gd name="connsiteX76" fmla="*/ 2372868 w 3392424"/>
              <a:gd name="connsiteY76" fmla="*/ 39624 h 3863340"/>
              <a:gd name="connsiteX77" fmla="*/ 2071116 w 3392424"/>
              <a:gd name="connsiteY77" fmla="*/ 176784 h 3863340"/>
              <a:gd name="connsiteX78" fmla="*/ 1924812 w 3392424"/>
              <a:gd name="connsiteY78" fmla="*/ 670560 h 3863340"/>
              <a:gd name="connsiteX79" fmla="*/ 1824368 w 3392424"/>
              <a:gd name="connsiteY79" fmla="*/ 608998 h 3863340"/>
              <a:gd name="connsiteX80" fmla="*/ 1824228 w 3392424"/>
              <a:gd name="connsiteY80" fmla="*/ 432816 h 3863340"/>
              <a:gd name="connsiteX81" fmla="*/ 1751076 w 3392424"/>
              <a:gd name="connsiteY81" fmla="*/ 286512 h 3863340"/>
              <a:gd name="connsiteX82" fmla="*/ 1659636 w 3392424"/>
              <a:gd name="connsiteY82" fmla="*/ 359664 h 3863340"/>
              <a:gd name="connsiteX83" fmla="*/ 1659636 w 3392424"/>
              <a:gd name="connsiteY83" fmla="*/ 890016 h 3863340"/>
              <a:gd name="connsiteX84" fmla="*/ 1605444 w 3392424"/>
              <a:gd name="connsiteY84" fmla="*/ 1037626 h 3863340"/>
              <a:gd name="connsiteX85" fmla="*/ 1522476 w 3392424"/>
              <a:gd name="connsiteY85" fmla="*/ 780288 h 3863340"/>
              <a:gd name="connsiteX86" fmla="*/ 1421892 w 3392424"/>
              <a:gd name="connsiteY86" fmla="*/ 350520 h 3863340"/>
              <a:gd name="connsiteX87" fmla="*/ 1138428 w 3392424"/>
              <a:gd name="connsiteY87" fmla="*/ 85344 h 3863340"/>
              <a:gd name="connsiteX88" fmla="*/ 1001268 w 3392424"/>
              <a:gd name="connsiteY88" fmla="*/ 112776 h 3863340"/>
              <a:gd name="connsiteX89" fmla="*/ 964692 w 3392424"/>
              <a:gd name="connsiteY89" fmla="*/ 323088 h 3863340"/>
              <a:gd name="connsiteX90" fmla="*/ 864108 w 3392424"/>
              <a:gd name="connsiteY90" fmla="*/ 423672 h 3863340"/>
              <a:gd name="connsiteX91" fmla="*/ 827532 w 3392424"/>
              <a:gd name="connsiteY91" fmla="*/ 249936 h 3863340"/>
              <a:gd name="connsiteX92" fmla="*/ 662940 w 3392424"/>
              <a:gd name="connsiteY92" fmla="*/ 259080 h 3863340"/>
              <a:gd name="connsiteX93" fmla="*/ 598932 w 3392424"/>
              <a:gd name="connsiteY93" fmla="*/ 167640 h 3863340"/>
              <a:gd name="connsiteX94" fmla="*/ 525780 w 3392424"/>
              <a:gd name="connsiteY94" fmla="*/ 121920 h 3863340"/>
              <a:gd name="connsiteX95" fmla="*/ 470916 w 3392424"/>
              <a:gd name="connsiteY9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851660 w 3392424"/>
              <a:gd name="connsiteY37" fmla="*/ 2407920 h 3863340"/>
              <a:gd name="connsiteX38" fmla="*/ 1714500 w 3392424"/>
              <a:gd name="connsiteY38" fmla="*/ 2490216 h 3863340"/>
              <a:gd name="connsiteX39" fmla="*/ 1741932 w 3392424"/>
              <a:gd name="connsiteY39" fmla="*/ 2892552 h 3863340"/>
              <a:gd name="connsiteX40" fmla="*/ 1732788 w 3392424"/>
              <a:gd name="connsiteY40" fmla="*/ 3121152 h 3863340"/>
              <a:gd name="connsiteX41" fmla="*/ 1851660 w 3392424"/>
              <a:gd name="connsiteY41" fmla="*/ 3294888 h 3863340"/>
              <a:gd name="connsiteX42" fmla="*/ 1915668 w 3392424"/>
              <a:gd name="connsiteY42" fmla="*/ 3441192 h 3863340"/>
              <a:gd name="connsiteX43" fmla="*/ 2043684 w 3392424"/>
              <a:gd name="connsiteY43" fmla="*/ 3532632 h 3863340"/>
              <a:gd name="connsiteX44" fmla="*/ 2116836 w 3392424"/>
              <a:gd name="connsiteY44" fmla="*/ 3788664 h 3863340"/>
              <a:gd name="connsiteX45" fmla="*/ 2372868 w 3392424"/>
              <a:gd name="connsiteY45" fmla="*/ 3861816 h 3863340"/>
              <a:gd name="connsiteX46" fmla="*/ 2546604 w 3392424"/>
              <a:gd name="connsiteY46" fmla="*/ 3797808 h 3863340"/>
              <a:gd name="connsiteX47" fmla="*/ 2546604 w 3392424"/>
              <a:gd name="connsiteY47" fmla="*/ 3660648 h 3863340"/>
              <a:gd name="connsiteX48" fmla="*/ 2784348 w 3392424"/>
              <a:gd name="connsiteY48" fmla="*/ 3550920 h 3863340"/>
              <a:gd name="connsiteX49" fmla="*/ 2820924 w 3392424"/>
              <a:gd name="connsiteY49" fmla="*/ 3441192 h 3863340"/>
              <a:gd name="connsiteX50" fmla="*/ 2784348 w 3392424"/>
              <a:gd name="connsiteY50" fmla="*/ 3368040 h 3863340"/>
              <a:gd name="connsiteX51" fmla="*/ 2875788 w 3392424"/>
              <a:gd name="connsiteY51" fmla="*/ 3230880 h 3863340"/>
              <a:gd name="connsiteX52" fmla="*/ 2756916 w 3392424"/>
              <a:gd name="connsiteY52" fmla="*/ 3102864 h 3863340"/>
              <a:gd name="connsiteX53" fmla="*/ 2756916 w 3392424"/>
              <a:gd name="connsiteY53" fmla="*/ 2983992 h 3863340"/>
              <a:gd name="connsiteX54" fmla="*/ 2683764 w 3392424"/>
              <a:gd name="connsiteY54" fmla="*/ 2755392 h 3863340"/>
              <a:gd name="connsiteX55" fmla="*/ 2784348 w 3392424"/>
              <a:gd name="connsiteY55" fmla="*/ 2663952 h 3863340"/>
              <a:gd name="connsiteX56" fmla="*/ 2884932 w 3392424"/>
              <a:gd name="connsiteY56" fmla="*/ 2581656 h 3863340"/>
              <a:gd name="connsiteX57" fmla="*/ 2839212 w 3392424"/>
              <a:gd name="connsiteY57" fmla="*/ 2508504 h 3863340"/>
              <a:gd name="connsiteX58" fmla="*/ 2839212 w 3392424"/>
              <a:gd name="connsiteY58" fmla="*/ 2389632 h 3863340"/>
              <a:gd name="connsiteX59" fmla="*/ 2775204 w 3392424"/>
              <a:gd name="connsiteY59" fmla="*/ 2389632 h 3863340"/>
              <a:gd name="connsiteX60" fmla="*/ 2674620 w 3392424"/>
              <a:gd name="connsiteY60" fmla="*/ 2389632 h 3863340"/>
              <a:gd name="connsiteX61" fmla="*/ 2574036 w 3392424"/>
              <a:gd name="connsiteY61" fmla="*/ 2471928 h 3863340"/>
              <a:gd name="connsiteX62" fmla="*/ 2519172 w 3392424"/>
              <a:gd name="connsiteY62" fmla="*/ 2389632 h 3863340"/>
              <a:gd name="connsiteX63" fmla="*/ 2656332 w 3392424"/>
              <a:gd name="connsiteY63" fmla="*/ 2170176 h 3863340"/>
              <a:gd name="connsiteX64" fmla="*/ 2692908 w 3392424"/>
              <a:gd name="connsiteY64" fmla="*/ 2051304 h 3863340"/>
              <a:gd name="connsiteX65" fmla="*/ 2766060 w 3392424"/>
              <a:gd name="connsiteY65" fmla="*/ 1895856 h 3863340"/>
              <a:gd name="connsiteX66" fmla="*/ 2820924 w 3392424"/>
              <a:gd name="connsiteY66" fmla="*/ 1813560 h 3863340"/>
              <a:gd name="connsiteX67" fmla="*/ 3104388 w 3392424"/>
              <a:gd name="connsiteY67" fmla="*/ 1877568 h 3863340"/>
              <a:gd name="connsiteX68" fmla="*/ 3268980 w 3392424"/>
              <a:gd name="connsiteY68" fmla="*/ 1859280 h 3863340"/>
              <a:gd name="connsiteX69" fmla="*/ 3378708 w 3392424"/>
              <a:gd name="connsiteY69" fmla="*/ 1603248 h 3863340"/>
              <a:gd name="connsiteX70" fmla="*/ 3351276 w 3392424"/>
              <a:gd name="connsiteY70" fmla="*/ 1246632 h 3863340"/>
              <a:gd name="connsiteX71" fmla="*/ 3351276 w 3392424"/>
              <a:gd name="connsiteY71" fmla="*/ 871728 h 3863340"/>
              <a:gd name="connsiteX72" fmla="*/ 3250692 w 3392424"/>
              <a:gd name="connsiteY72" fmla="*/ 451104 h 3863340"/>
              <a:gd name="connsiteX73" fmla="*/ 3113532 w 3392424"/>
              <a:gd name="connsiteY73" fmla="*/ 222504 h 3863340"/>
              <a:gd name="connsiteX74" fmla="*/ 2720340 w 3392424"/>
              <a:gd name="connsiteY74" fmla="*/ 30480 h 3863340"/>
              <a:gd name="connsiteX75" fmla="*/ 2372868 w 3392424"/>
              <a:gd name="connsiteY75" fmla="*/ 39624 h 3863340"/>
              <a:gd name="connsiteX76" fmla="*/ 2071116 w 3392424"/>
              <a:gd name="connsiteY76" fmla="*/ 176784 h 3863340"/>
              <a:gd name="connsiteX77" fmla="*/ 1924812 w 3392424"/>
              <a:gd name="connsiteY77" fmla="*/ 670560 h 3863340"/>
              <a:gd name="connsiteX78" fmla="*/ 1824368 w 3392424"/>
              <a:gd name="connsiteY78" fmla="*/ 608998 h 3863340"/>
              <a:gd name="connsiteX79" fmla="*/ 1824228 w 3392424"/>
              <a:gd name="connsiteY79" fmla="*/ 432816 h 3863340"/>
              <a:gd name="connsiteX80" fmla="*/ 1751076 w 3392424"/>
              <a:gd name="connsiteY80" fmla="*/ 286512 h 3863340"/>
              <a:gd name="connsiteX81" fmla="*/ 1659636 w 3392424"/>
              <a:gd name="connsiteY81" fmla="*/ 359664 h 3863340"/>
              <a:gd name="connsiteX82" fmla="*/ 1659636 w 3392424"/>
              <a:gd name="connsiteY82" fmla="*/ 890016 h 3863340"/>
              <a:gd name="connsiteX83" fmla="*/ 1605444 w 3392424"/>
              <a:gd name="connsiteY83" fmla="*/ 1037626 h 3863340"/>
              <a:gd name="connsiteX84" fmla="*/ 1522476 w 3392424"/>
              <a:gd name="connsiteY84" fmla="*/ 780288 h 3863340"/>
              <a:gd name="connsiteX85" fmla="*/ 1421892 w 3392424"/>
              <a:gd name="connsiteY85" fmla="*/ 350520 h 3863340"/>
              <a:gd name="connsiteX86" fmla="*/ 1138428 w 3392424"/>
              <a:gd name="connsiteY86" fmla="*/ 85344 h 3863340"/>
              <a:gd name="connsiteX87" fmla="*/ 1001268 w 3392424"/>
              <a:gd name="connsiteY87" fmla="*/ 112776 h 3863340"/>
              <a:gd name="connsiteX88" fmla="*/ 964692 w 3392424"/>
              <a:gd name="connsiteY88" fmla="*/ 323088 h 3863340"/>
              <a:gd name="connsiteX89" fmla="*/ 864108 w 3392424"/>
              <a:gd name="connsiteY89" fmla="*/ 423672 h 3863340"/>
              <a:gd name="connsiteX90" fmla="*/ 827532 w 3392424"/>
              <a:gd name="connsiteY90" fmla="*/ 249936 h 3863340"/>
              <a:gd name="connsiteX91" fmla="*/ 662940 w 3392424"/>
              <a:gd name="connsiteY91" fmla="*/ 259080 h 3863340"/>
              <a:gd name="connsiteX92" fmla="*/ 598932 w 3392424"/>
              <a:gd name="connsiteY92" fmla="*/ 167640 h 3863340"/>
              <a:gd name="connsiteX93" fmla="*/ 525780 w 3392424"/>
              <a:gd name="connsiteY93" fmla="*/ 121920 h 3863340"/>
              <a:gd name="connsiteX94" fmla="*/ 470916 w 3392424"/>
              <a:gd name="connsiteY9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14500 w 3392424"/>
              <a:gd name="connsiteY37" fmla="*/ 2490216 h 3863340"/>
              <a:gd name="connsiteX38" fmla="*/ 1741932 w 3392424"/>
              <a:gd name="connsiteY38" fmla="*/ 2892552 h 3863340"/>
              <a:gd name="connsiteX39" fmla="*/ 1732788 w 3392424"/>
              <a:gd name="connsiteY39" fmla="*/ 3121152 h 3863340"/>
              <a:gd name="connsiteX40" fmla="*/ 1851660 w 3392424"/>
              <a:gd name="connsiteY40" fmla="*/ 3294888 h 3863340"/>
              <a:gd name="connsiteX41" fmla="*/ 1915668 w 3392424"/>
              <a:gd name="connsiteY41" fmla="*/ 3441192 h 3863340"/>
              <a:gd name="connsiteX42" fmla="*/ 2043684 w 3392424"/>
              <a:gd name="connsiteY42" fmla="*/ 3532632 h 3863340"/>
              <a:gd name="connsiteX43" fmla="*/ 2116836 w 3392424"/>
              <a:gd name="connsiteY43" fmla="*/ 3788664 h 3863340"/>
              <a:gd name="connsiteX44" fmla="*/ 2372868 w 3392424"/>
              <a:gd name="connsiteY44" fmla="*/ 3861816 h 3863340"/>
              <a:gd name="connsiteX45" fmla="*/ 2546604 w 3392424"/>
              <a:gd name="connsiteY45" fmla="*/ 3797808 h 3863340"/>
              <a:gd name="connsiteX46" fmla="*/ 2546604 w 3392424"/>
              <a:gd name="connsiteY46" fmla="*/ 3660648 h 3863340"/>
              <a:gd name="connsiteX47" fmla="*/ 2784348 w 3392424"/>
              <a:gd name="connsiteY47" fmla="*/ 3550920 h 3863340"/>
              <a:gd name="connsiteX48" fmla="*/ 2820924 w 3392424"/>
              <a:gd name="connsiteY48" fmla="*/ 3441192 h 3863340"/>
              <a:gd name="connsiteX49" fmla="*/ 2784348 w 3392424"/>
              <a:gd name="connsiteY49" fmla="*/ 3368040 h 3863340"/>
              <a:gd name="connsiteX50" fmla="*/ 2875788 w 3392424"/>
              <a:gd name="connsiteY50" fmla="*/ 3230880 h 3863340"/>
              <a:gd name="connsiteX51" fmla="*/ 2756916 w 3392424"/>
              <a:gd name="connsiteY51" fmla="*/ 3102864 h 3863340"/>
              <a:gd name="connsiteX52" fmla="*/ 2756916 w 3392424"/>
              <a:gd name="connsiteY52" fmla="*/ 2983992 h 3863340"/>
              <a:gd name="connsiteX53" fmla="*/ 2683764 w 3392424"/>
              <a:gd name="connsiteY53" fmla="*/ 2755392 h 3863340"/>
              <a:gd name="connsiteX54" fmla="*/ 2784348 w 3392424"/>
              <a:gd name="connsiteY54" fmla="*/ 2663952 h 3863340"/>
              <a:gd name="connsiteX55" fmla="*/ 2884932 w 3392424"/>
              <a:gd name="connsiteY55" fmla="*/ 2581656 h 3863340"/>
              <a:gd name="connsiteX56" fmla="*/ 2839212 w 3392424"/>
              <a:gd name="connsiteY56" fmla="*/ 2508504 h 3863340"/>
              <a:gd name="connsiteX57" fmla="*/ 2839212 w 3392424"/>
              <a:gd name="connsiteY57" fmla="*/ 2389632 h 3863340"/>
              <a:gd name="connsiteX58" fmla="*/ 2775204 w 3392424"/>
              <a:gd name="connsiteY58" fmla="*/ 2389632 h 3863340"/>
              <a:gd name="connsiteX59" fmla="*/ 2674620 w 3392424"/>
              <a:gd name="connsiteY59" fmla="*/ 2389632 h 3863340"/>
              <a:gd name="connsiteX60" fmla="*/ 2574036 w 3392424"/>
              <a:gd name="connsiteY60" fmla="*/ 2471928 h 3863340"/>
              <a:gd name="connsiteX61" fmla="*/ 2519172 w 3392424"/>
              <a:gd name="connsiteY61" fmla="*/ 2389632 h 3863340"/>
              <a:gd name="connsiteX62" fmla="*/ 2656332 w 3392424"/>
              <a:gd name="connsiteY62" fmla="*/ 2170176 h 3863340"/>
              <a:gd name="connsiteX63" fmla="*/ 2692908 w 3392424"/>
              <a:gd name="connsiteY63" fmla="*/ 2051304 h 3863340"/>
              <a:gd name="connsiteX64" fmla="*/ 2766060 w 3392424"/>
              <a:gd name="connsiteY64" fmla="*/ 1895856 h 3863340"/>
              <a:gd name="connsiteX65" fmla="*/ 2820924 w 3392424"/>
              <a:gd name="connsiteY65" fmla="*/ 1813560 h 3863340"/>
              <a:gd name="connsiteX66" fmla="*/ 3104388 w 3392424"/>
              <a:gd name="connsiteY66" fmla="*/ 1877568 h 3863340"/>
              <a:gd name="connsiteX67" fmla="*/ 3268980 w 3392424"/>
              <a:gd name="connsiteY67" fmla="*/ 1859280 h 3863340"/>
              <a:gd name="connsiteX68" fmla="*/ 3378708 w 3392424"/>
              <a:gd name="connsiteY68" fmla="*/ 1603248 h 3863340"/>
              <a:gd name="connsiteX69" fmla="*/ 3351276 w 3392424"/>
              <a:gd name="connsiteY69" fmla="*/ 1246632 h 3863340"/>
              <a:gd name="connsiteX70" fmla="*/ 3351276 w 3392424"/>
              <a:gd name="connsiteY70" fmla="*/ 871728 h 3863340"/>
              <a:gd name="connsiteX71" fmla="*/ 3250692 w 3392424"/>
              <a:gd name="connsiteY71" fmla="*/ 451104 h 3863340"/>
              <a:gd name="connsiteX72" fmla="*/ 3113532 w 3392424"/>
              <a:gd name="connsiteY72" fmla="*/ 222504 h 3863340"/>
              <a:gd name="connsiteX73" fmla="*/ 2720340 w 3392424"/>
              <a:gd name="connsiteY73" fmla="*/ 30480 h 3863340"/>
              <a:gd name="connsiteX74" fmla="*/ 2372868 w 3392424"/>
              <a:gd name="connsiteY74" fmla="*/ 39624 h 3863340"/>
              <a:gd name="connsiteX75" fmla="*/ 2071116 w 3392424"/>
              <a:gd name="connsiteY75" fmla="*/ 176784 h 3863340"/>
              <a:gd name="connsiteX76" fmla="*/ 1924812 w 3392424"/>
              <a:gd name="connsiteY76" fmla="*/ 670560 h 3863340"/>
              <a:gd name="connsiteX77" fmla="*/ 1824368 w 3392424"/>
              <a:gd name="connsiteY77" fmla="*/ 608998 h 3863340"/>
              <a:gd name="connsiteX78" fmla="*/ 1824228 w 3392424"/>
              <a:gd name="connsiteY78" fmla="*/ 432816 h 3863340"/>
              <a:gd name="connsiteX79" fmla="*/ 1751076 w 3392424"/>
              <a:gd name="connsiteY79" fmla="*/ 286512 h 3863340"/>
              <a:gd name="connsiteX80" fmla="*/ 1659636 w 3392424"/>
              <a:gd name="connsiteY80" fmla="*/ 359664 h 3863340"/>
              <a:gd name="connsiteX81" fmla="*/ 1659636 w 3392424"/>
              <a:gd name="connsiteY81" fmla="*/ 890016 h 3863340"/>
              <a:gd name="connsiteX82" fmla="*/ 1605444 w 3392424"/>
              <a:gd name="connsiteY82" fmla="*/ 1037626 h 3863340"/>
              <a:gd name="connsiteX83" fmla="*/ 1522476 w 3392424"/>
              <a:gd name="connsiteY83" fmla="*/ 780288 h 3863340"/>
              <a:gd name="connsiteX84" fmla="*/ 1421892 w 3392424"/>
              <a:gd name="connsiteY84" fmla="*/ 350520 h 3863340"/>
              <a:gd name="connsiteX85" fmla="*/ 1138428 w 3392424"/>
              <a:gd name="connsiteY85" fmla="*/ 85344 h 3863340"/>
              <a:gd name="connsiteX86" fmla="*/ 1001268 w 3392424"/>
              <a:gd name="connsiteY86" fmla="*/ 112776 h 3863340"/>
              <a:gd name="connsiteX87" fmla="*/ 964692 w 3392424"/>
              <a:gd name="connsiteY87" fmla="*/ 323088 h 3863340"/>
              <a:gd name="connsiteX88" fmla="*/ 864108 w 3392424"/>
              <a:gd name="connsiteY88" fmla="*/ 423672 h 3863340"/>
              <a:gd name="connsiteX89" fmla="*/ 827532 w 3392424"/>
              <a:gd name="connsiteY89" fmla="*/ 249936 h 3863340"/>
              <a:gd name="connsiteX90" fmla="*/ 662940 w 3392424"/>
              <a:gd name="connsiteY90" fmla="*/ 259080 h 3863340"/>
              <a:gd name="connsiteX91" fmla="*/ 598932 w 3392424"/>
              <a:gd name="connsiteY91" fmla="*/ 167640 h 3863340"/>
              <a:gd name="connsiteX92" fmla="*/ 525780 w 3392424"/>
              <a:gd name="connsiteY92" fmla="*/ 121920 h 3863340"/>
              <a:gd name="connsiteX93" fmla="*/ 470916 w 3392424"/>
              <a:gd name="connsiteY9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741932 w 3392424"/>
              <a:gd name="connsiteY37" fmla="*/ 2892552 h 3863340"/>
              <a:gd name="connsiteX38" fmla="*/ 1732788 w 3392424"/>
              <a:gd name="connsiteY38" fmla="*/ 3121152 h 3863340"/>
              <a:gd name="connsiteX39" fmla="*/ 1851660 w 3392424"/>
              <a:gd name="connsiteY39" fmla="*/ 3294888 h 3863340"/>
              <a:gd name="connsiteX40" fmla="*/ 1915668 w 3392424"/>
              <a:gd name="connsiteY40" fmla="*/ 3441192 h 3863340"/>
              <a:gd name="connsiteX41" fmla="*/ 2043684 w 3392424"/>
              <a:gd name="connsiteY41" fmla="*/ 3532632 h 3863340"/>
              <a:gd name="connsiteX42" fmla="*/ 2116836 w 3392424"/>
              <a:gd name="connsiteY42" fmla="*/ 3788664 h 3863340"/>
              <a:gd name="connsiteX43" fmla="*/ 2372868 w 3392424"/>
              <a:gd name="connsiteY43" fmla="*/ 3861816 h 3863340"/>
              <a:gd name="connsiteX44" fmla="*/ 2546604 w 3392424"/>
              <a:gd name="connsiteY44" fmla="*/ 3797808 h 3863340"/>
              <a:gd name="connsiteX45" fmla="*/ 2546604 w 3392424"/>
              <a:gd name="connsiteY45" fmla="*/ 3660648 h 3863340"/>
              <a:gd name="connsiteX46" fmla="*/ 2784348 w 3392424"/>
              <a:gd name="connsiteY46" fmla="*/ 3550920 h 3863340"/>
              <a:gd name="connsiteX47" fmla="*/ 2820924 w 3392424"/>
              <a:gd name="connsiteY47" fmla="*/ 3441192 h 3863340"/>
              <a:gd name="connsiteX48" fmla="*/ 2784348 w 3392424"/>
              <a:gd name="connsiteY48" fmla="*/ 3368040 h 3863340"/>
              <a:gd name="connsiteX49" fmla="*/ 2875788 w 3392424"/>
              <a:gd name="connsiteY49" fmla="*/ 3230880 h 3863340"/>
              <a:gd name="connsiteX50" fmla="*/ 2756916 w 3392424"/>
              <a:gd name="connsiteY50" fmla="*/ 3102864 h 3863340"/>
              <a:gd name="connsiteX51" fmla="*/ 2756916 w 3392424"/>
              <a:gd name="connsiteY51" fmla="*/ 2983992 h 3863340"/>
              <a:gd name="connsiteX52" fmla="*/ 2683764 w 3392424"/>
              <a:gd name="connsiteY52" fmla="*/ 2755392 h 3863340"/>
              <a:gd name="connsiteX53" fmla="*/ 2784348 w 3392424"/>
              <a:gd name="connsiteY53" fmla="*/ 2663952 h 3863340"/>
              <a:gd name="connsiteX54" fmla="*/ 2884932 w 3392424"/>
              <a:gd name="connsiteY54" fmla="*/ 2581656 h 3863340"/>
              <a:gd name="connsiteX55" fmla="*/ 2839212 w 3392424"/>
              <a:gd name="connsiteY55" fmla="*/ 2508504 h 3863340"/>
              <a:gd name="connsiteX56" fmla="*/ 2839212 w 3392424"/>
              <a:gd name="connsiteY56" fmla="*/ 2389632 h 3863340"/>
              <a:gd name="connsiteX57" fmla="*/ 2775204 w 3392424"/>
              <a:gd name="connsiteY57" fmla="*/ 2389632 h 3863340"/>
              <a:gd name="connsiteX58" fmla="*/ 2674620 w 3392424"/>
              <a:gd name="connsiteY58" fmla="*/ 2389632 h 3863340"/>
              <a:gd name="connsiteX59" fmla="*/ 2574036 w 3392424"/>
              <a:gd name="connsiteY59" fmla="*/ 2471928 h 3863340"/>
              <a:gd name="connsiteX60" fmla="*/ 2519172 w 3392424"/>
              <a:gd name="connsiteY60" fmla="*/ 2389632 h 3863340"/>
              <a:gd name="connsiteX61" fmla="*/ 2656332 w 3392424"/>
              <a:gd name="connsiteY61" fmla="*/ 2170176 h 3863340"/>
              <a:gd name="connsiteX62" fmla="*/ 2692908 w 3392424"/>
              <a:gd name="connsiteY62" fmla="*/ 2051304 h 3863340"/>
              <a:gd name="connsiteX63" fmla="*/ 2766060 w 3392424"/>
              <a:gd name="connsiteY63" fmla="*/ 1895856 h 3863340"/>
              <a:gd name="connsiteX64" fmla="*/ 2820924 w 3392424"/>
              <a:gd name="connsiteY64" fmla="*/ 1813560 h 3863340"/>
              <a:gd name="connsiteX65" fmla="*/ 3104388 w 3392424"/>
              <a:gd name="connsiteY65" fmla="*/ 1877568 h 3863340"/>
              <a:gd name="connsiteX66" fmla="*/ 3268980 w 3392424"/>
              <a:gd name="connsiteY66" fmla="*/ 1859280 h 3863340"/>
              <a:gd name="connsiteX67" fmla="*/ 3378708 w 3392424"/>
              <a:gd name="connsiteY67" fmla="*/ 1603248 h 3863340"/>
              <a:gd name="connsiteX68" fmla="*/ 3351276 w 3392424"/>
              <a:gd name="connsiteY68" fmla="*/ 1246632 h 3863340"/>
              <a:gd name="connsiteX69" fmla="*/ 3351276 w 3392424"/>
              <a:gd name="connsiteY69" fmla="*/ 871728 h 3863340"/>
              <a:gd name="connsiteX70" fmla="*/ 3250692 w 3392424"/>
              <a:gd name="connsiteY70" fmla="*/ 451104 h 3863340"/>
              <a:gd name="connsiteX71" fmla="*/ 3113532 w 3392424"/>
              <a:gd name="connsiteY71" fmla="*/ 222504 h 3863340"/>
              <a:gd name="connsiteX72" fmla="*/ 2720340 w 3392424"/>
              <a:gd name="connsiteY72" fmla="*/ 30480 h 3863340"/>
              <a:gd name="connsiteX73" fmla="*/ 2372868 w 3392424"/>
              <a:gd name="connsiteY73" fmla="*/ 39624 h 3863340"/>
              <a:gd name="connsiteX74" fmla="*/ 2071116 w 3392424"/>
              <a:gd name="connsiteY74" fmla="*/ 176784 h 3863340"/>
              <a:gd name="connsiteX75" fmla="*/ 1924812 w 3392424"/>
              <a:gd name="connsiteY75" fmla="*/ 670560 h 3863340"/>
              <a:gd name="connsiteX76" fmla="*/ 1824368 w 3392424"/>
              <a:gd name="connsiteY76" fmla="*/ 608998 h 3863340"/>
              <a:gd name="connsiteX77" fmla="*/ 1824228 w 3392424"/>
              <a:gd name="connsiteY77" fmla="*/ 432816 h 3863340"/>
              <a:gd name="connsiteX78" fmla="*/ 1751076 w 3392424"/>
              <a:gd name="connsiteY78" fmla="*/ 286512 h 3863340"/>
              <a:gd name="connsiteX79" fmla="*/ 1659636 w 3392424"/>
              <a:gd name="connsiteY79" fmla="*/ 359664 h 3863340"/>
              <a:gd name="connsiteX80" fmla="*/ 1659636 w 3392424"/>
              <a:gd name="connsiteY80" fmla="*/ 890016 h 3863340"/>
              <a:gd name="connsiteX81" fmla="*/ 1605444 w 3392424"/>
              <a:gd name="connsiteY81" fmla="*/ 1037626 h 3863340"/>
              <a:gd name="connsiteX82" fmla="*/ 1522476 w 3392424"/>
              <a:gd name="connsiteY82" fmla="*/ 780288 h 3863340"/>
              <a:gd name="connsiteX83" fmla="*/ 1421892 w 3392424"/>
              <a:gd name="connsiteY83" fmla="*/ 350520 h 3863340"/>
              <a:gd name="connsiteX84" fmla="*/ 1138428 w 3392424"/>
              <a:gd name="connsiteY84" fmla="*/ 85344 h 3863340"/>
              <a:gd name="connsiteX85" fmla="*/ 1001268 w 3392424"/>
              <a:gd name="connsiteY85" fmla="*/ 112776 h 3863340"/>
              <a:gd name="connsiteX86" fmla="*/ 964692 w 3392424"/>
              <a:gd name="connsiteY86" fmla="*/ 323088 h 3863340"/>
              <a:gd name="connsiteX87" fmla="*/ 864108 w 3392424"/>
              <a:gd name="connsiteY87" fmla="*/ 423672 h 3863340"/>
              <a:gd name="connsiteX88" fmla="*/ 827532 w 3392424"/>
              <a:gd name="connsiteY88" fmla="*/ 249936 h 3863340"/>
              <a:gd name="connsiteX89" fmla="*/ 662940 w 3392424"/>
              <a:gd name="connsiteY89" fmla="*/ 259080 h 3863340"/>
              <a:gd name="connsiteX90" fmla="*/ 598932 w 3392424"/>
              <a:gd name="connsiteY90" fmla="*/ 167640 h 3863340"/>
              <a:gd name="connsiteX91" fmla="*/ 525780 w 3392424"/>
              <a:gd name="connsiteY91" fmla="*/ 121920 h 3863340"/>
              <a:gd name="connsiteX92" fmla="*/ 470916 w 3392424"/>
              <a:gd name="connsiteY9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41932 w 3392424"/>
              <a:gd name="connsiteY36" fmla="*/ 2892552 h 3863340"/>
              <a:gd name="connsiteX37" fmla="*/ 1732788 w 3392424"/>
              <a:gd name="connsiteY37" fmla="*/ 3121152 h 3863340"/>
              <a:gd name="connsiteX38" fmla="*/ 1851660 w 3392424"/>
              <a:gd name="connsiteY38" fmla="*/ 3294888 h 3863340"/>
              <a:gd name="connsiteX39" fmla="*/ 1915668 w 3392424"/>
              <a:gd name="connsiteY39" fmla="*/ 3441192 h 3863340"/>
              <a:gd name="connsiteX40" fmla="*/ 2043684 w 3392424"/>
              <a:gd name="connsiteY40" fmla="*/ 3532632 h 3863340"/>
              <a:gd name="connsiteX41" fmla="*/ 2116836 w 3392424"/>
              <a:gd name="connsiteY41" fmla="*/ 3788664 h 3863340"/>
              <a:gd name="connsiteX42" fmla="*/ 2372868 w 3392424"/>
              <a:gd name="connsiteY42" fmla="*/ 3861816 h 3863340"/>
              <a:gd name="connsiteX43" fmla="*/ 2546604 w 3392424"/>
              <a:gd name="connsiteY43" fmla="*/ 3797808 h 3863340"/>
              <a:gd name="connsiteX44" fmla="*/ 2546604 w 3392424"/>
              <a:gd name="connsiteY44" fmla="*/ 3660648 h 3863340"/>
              <a:gd name="connsiteX45" fmla="*/ 2784348 w 3392424"/>
              <a:gd name="connsiteY45" fmla="*/ 3550920 h 3863340"/>
              <a:gd name="connsiteX46" fmla="*/ 2820924 w 3392424"/>
              <a:gd name="connsiteY46" fmla="*/ 3441192 h 3863340"/>
              <a:gd name="connsiteX47" fmla="*/ 2784348 w 3392424"/>
              <a:gd name="connsiteY47" fmla="*/ 3368040 h 3863340"/>
              <a:gd name="connsiteX48" fmla="*/ 2875788 w 3392424"/>
              <a:gd name="connsiteY48" fmla="*/ 3230880 h 3863340"/>
              <a:gd name="connsiteX49" fmla="*/ 2756916 w 3392424"/>
              <a:gd name="connsiteY49" fmla="*/ 3102864 h 3863340"/>
              <a:gd name="connsiteX50" fmla="*/ 2756916 w 3392424"/>
              <a:gd name="connsiteY50" fmla="*/ 2983992 h 3863340"/>
              <a:gd name="connsiteX51" fmla="*/ 2683764 w 3392424"/>
              <a:gd name="connsiteY51" fmla="*/ 2755392 h 3863340"/>
              <a:gd name="connsiteX52" fmla="*/ 2784348 w 3392424"/>
              <a:gd name="connsiteY52" fmla="*/ 2663952 h 3863340"/>
              <a:gd name="connsiteX53" fmla="*/ 2884932 w 3392424"/>
              <a:gd name="connsiteY53" fmla="*/ 2581656 h 3863340"/>
              <a:gd name="connsiteX54" fmla="*/ 2839212 w 3392424"/>
              <a:gd name="connsiteY54" fmla="*/ 2508504 h 3863340"/>
              <a:gd name="connsiteX55" fmla="*/ 2839212 w 3392424"/>
              <a:gd name="connsiteY55" fmla="*/ 2389632 h 3863340"/>
              <a:gd name="connsiteX56" fmla="*/ 2775204 w 3392424"/>
              <a:gd name="connsiteY56" fmla="*/ 2389632 h 3863340"/>
              <a:gd name="connsiteX57" fmla="*/ 2674620 w 3392424"/>
              <a:gd name="connsiteY57" fmla="*/ 2389632 h 3863340"/>
              <a:gd name="connsiteX58" fmla="*/ 2574036 w 3392424"/>
              <a:gd name="connsiteY58" fmla="*/ 2471928 h 3863340"/>
              <a:gd name="connsiteX59" fmla="*/ 2519172 w 3392424"/>
              <a:gd name="connsiteY59" fmla="*/ 2389632 h 3863340"/>
              <a:gd name="connsiteX60" fmla="*/ 2656332 w 3392424"/>
              <a:gd name="connsiteY60" fmla="*/ 2170176 h 3863340"/>
              <a:gd name="connsiteX61" fmla="*/ 2692908 w 3392424"/>
              <a:gd name="connsiteY61" fmla="*/ 2051304 h 3863340"/>
              <a:gd name="connsiteX62" fmla="*/ 2766060 w 3392424"/>
              <a:gd name="connsiteY62" fmla="*/ 1895856 h 3863340"/>
              <a:gd name="connsiteX63" fmla="*/ 2820924 w 3392424"/>
              <a:gd name="connsiteY63" fmla="*/ 1813560 h 3863340"/>
              <a:gd name="connsiteX64" fmla="*/ 3104388 w 3392424"/>
              <a:gd name="connsiteY64" fmla="*/ 1877568 h 3863340"/>
              <a:gd name="connsiteX65" fmla="*/ 3268980 w 3392424"/>
              <a:gd name="connsiteY65" fmla="*/ 1859280 h 3863340"/>
              <a:gd name="connsiteX66" fmla="*/ 3378708 w 3392424"/>
              <a:gd name="connsiteY66" fmla="*/ 1603248 h 3863340"/>
              <a:gd name="connsiteX67" fmla="*/ 3351276 w 3392424"/>
              <a:gd name="connsiteY67" fmla="*/ 1246632 h 3863340"/>
              <a:gd name="connsiteX68" fmla="*/ 3351276 w 3392424"/>
              <a:gd name="connsiteY68" fmla="*/ 871728 h 3863340"/>
              <a:gd name="connsiteX69" fmla="*/ 3250692 w 3392424"/>
              <a:gd name="connsiteY69" fmla="*/ 451104 h 3863340"/>
              <a:gd name="connsiteX70" fmla="*/ 3113532 w 3392424"/>
              <a:gd name="connsiteY70" fmla="*/ 222504 h 3863340"/>
              <a:gd name="connsiteX71" fmla="*/ 2720340 w 3392424"/>
              <a:gd name="connsiteY71" fmla="*/ 30480 h 3863340"/>
              <a:gd name="connsiteX72" fmla="*/ 2372868 w 3392424"/>
              <a:gd name="connsiteY72" fmla="*/ 39624 h 3863340"/>
              <a:gd name="connsiteX73" fmla="*/ 2071116 w 3392424"/>
              <a:gd name="connsiteY73" fmla="*/ 176784 h 3863340"/>
              <a:gd name="connsiteX74" fmla="*/ 1924812 w 3392424"/>
              <a:gd name="connsiteY74" fmla="*/ 670560 h 3863340"/>
              <a:gd name="connsiteX75" fmla="*/ 1824368 w 3392424"/>
              <a:gd name="connsiteY75" fmla="*/ 608998 h 3863340"/>
              <a:gd name="connsiteX76" fmla="*/ 1824228 w 3392424"/>
              <a:gd name="connsiteY76" fmla="*/ 432816 h 3863340"/>
              <a:gd name="connsiteX77" fmla="*/ 1751076 w 3392424"/>
              <a:gd name="connsiteY77" fmla="*/ 286512 h 3863340"/>
              <a:gd name="connsiteX78" fmla="*/ 1659636 w 3392424"/>
              <a:gd name="connsiteY78" fmla="*/ 359664 h 3863340"/>
              <a:gd name="connsiteX79" fmla="*/ 1659636 w 3392424"/>
              <a:gd name="connsiteY79" fmla="*/ 890016 h 3863340"/>
              <a:gd name="connsiteX80" fmla="*/ 1605444 w 3392424"/>
              <a:gd name="connsiteY80" fmla="*/ 1037626 h 3863340"/>
              <a:gd name="connsiteX81" fmla="*/ 1522476 w 3392424"/>
              <a:gd name="connsiteY81" fmla="*/ 780288 h 3863340"/>
              <a:gd name="connsiteX82" fmla="*/ 1421892 w 3392424"/>
              <a:gd name="connsiteY82" fmla="*/ 350520 h 3863340"/>
              <a:gd name="connsiteX83" fmla="*/ 1138428 w 3392424"/>
              <a:gd name="connsiteY83" fmla="*/ 85344 h 3863340"/>
              <a:gd name="connsiteX84" fmla="*/ 1001268 w 3392424"/>
              <a:gd name="connsiteY84" fmla="*/ 112776 h 3863340"/>
              <a:gd name="connsiteX85" fmla="*/ 964692 w 3392424"/>
              <a:gd name="connsiteY85" fmla="*/ 323088 h 3863340"/>
              <a:gd name="connsiteX86" fmla="*/ 864108 w 3392424"/>
              <a:gd name="connsiteY86" fmla="*/ 423672 h 3863340"/>
              <a:gd name="connsiteX87" fmla="*/ 827532 w 3392424"/>
              <a:gd name="connsiteY87" fmla="*/ 249936 h 3863340"/>
              <a:gd name="connsiteX88" fmla="*/ 662940 w 3392424"/>
              <a:gd name="connsiteY88" fmla="*/ 259080 h 3863340"/>
              <a:gd name="connsiteX89" fmla="*/ 598932 w 3392424"/>
              <a:gd name="connsiteY89" fmla="*/ 167640 h 3863340"/>
              <a:gd name="connsiteX90" fmla="*/ 525780 w 3392424"/>
              <a:gd name="connsiteY90" fmla="*/ 121920 h 3863340"/>
              <a:gd name="connsiteX91" fmla="*/ 470916 w 3392424"/>
              <a:gd name="connsiteY9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732788 w 3392424"/>
              <a:gd name="connsiteY36" fmla="*/ 3121152 h 3863340"/>
              <a:gd name="connsiteX37" fmla="*/ 1851660 w 3392424"/>
              <a:gd name="connsiteY37" fmla="*/ 3294888 h 3863340"/>
              <a:gd name="connsiteX38" fmla="*/ 1915668 w 3392424"/>
              <a:gd name="connsiteY38" fmla="*/ 3441192 h 3863340"/>
              <a:gd name="connsiteX39" fmla="*/ 2043684 w 3392424"/>
              <a:gd name="connsiteY39" fmla="*/ 3532632 h 3863340"/>
              <a:gd name="connsiteX40" fmla="*/ 2116836 w 3392424"/>
              <a:gd name="connsiteY40" fmla="*/ 3788664 h 3863340"/>
              <a:gd name="connsiteX41" fmla="*/ 2372868 w 3392424"/>
              <a:gd name="connsiteY41" fmla="*/ 3861816 h 3863340"/>
              <a:gd name="connsiteX42" fmla="*/ 2546604 w 3392424"/>
              <a:gd name="connsiteY42" fmla="*/ 3797808 h 3863340"/>
              <a:gd name="connsiteX43" fmla="*/ 2546604 w 3392424"/>
              <a:gd name="connsiteY43" fmla="*/ 3660648 h 3863340"/>
              <a:gd name="connsiteX44" fmla="*/ 2784348 w 3392424"/>
              <a:gd name="connsiteY44" fmla="*/ 3550920 h 3863340"/>
              <a:gd name="connsiteX45" fmla="*/ 2820924 w 3392424"/>
              <a:gd name="connsiteY45" fmla="*/ 3441192 h 3863340"/>
              <a:gd name="connsiteX46" fmla="*/ 2784348 w 3392424"/>
              <a:gd name="connsiteY46" fmla="*/ 3368040 h 3863340"/>
              <a:gd name="connsiteX47" fmla="*/ 2875788 w 3392424"/>
              <a:gd name="connsiteY47" fmla="*/ 3230880 h 3863340"/>
              <a:gd name="connsiteX48" fmla="*/ 2756916 w 3392424"/>
              <a:gd name="connsiteY48" fmla="*/ 3102864 h 3863340"/>
              <a:gd name="connsiteX49" fmla="*/ 2756916 w 3392424"/>
              <a:gd name="connsiteY49" fmla="*/ 2983992 h 3863340"/>
              <a:gd name="connsiteX50" fmla="*/ 2683764 w 3392424"/>
              <a:gd name="connsiteY50" fmla="*/ 2755392 h 3863340"/>
              <a:gd name="connsiteX51" fmla="*/ 2784348 w 3392424"/>
              <a:gd name="connsiteY51" fmla="*/ 2663952 h 3863340"/>
              <a:gd name="connsiteX52" fmla="*/ 2884932 w 3392424"/>
              <a:gd name="connsiteY52" fmla="*/ 2581656 h 3863340"/>
              <a:gd name="connsiteX53" fmla="*/ 2839212 w 3392424"/>
              <a:gd name="connsiteY53" fmla="*/ 2508504 h 3863340"/>
              <a:gd name="connsiteX54" fmla="*/ 2839212 w 3392424"/>
              <a:gd name="connsiteY54" fmla="*/ 2389632 h 3863340"/>
              <a:gd name="connsiteX55" fmla="*/ 2775204 w 3392424"/>
              <a:gd name="connsiteY55" fmla="*/ 2389632 h 3863340"/>
              <a:gd name="connsiteX56" fmla="*/ 2674620 w 3392424"/>
              <a:gd name="connsiteY56" fmla="*/ 2389632 h 3863340"/>
              <a:gd name="connsiteX57" fmla="*/ 2574036 w 3392424"/>
              <a:gd name="connsiteY57" fmla="*/ 2471928 h 3863340"/>
              <a:gd name="connsiteX58" fmla="*/ 2519172 w 3392424"/>
              <a:gd name="connsiteY58" fmla="*/ 2389632 h 3863340"/>
              <a:gd name="connsiteX59" fmla="*/ 2656332 w 3392424"/>
              <a:gd name="connsiteY59" fmla="*/ 2170176 h 3863340"/>
              <a:gd name="connsiteX60" fmla="*/ 2692908 w 3392424"/>
              <a:gd name="connsiteY60" fmla="*/ 2051304 h 3863340"/>
              <a:gd name="connsiteX61" fmla="*/ 2766060 w 3392424"/>
              <a:gd name="connsiteY61" fmla="*/ 1895856 h 3863340"/>
              <a:gd name="connsiteX62" fmla="*/ 2820924 w 3392424"/>
              <a:gd name="connsiteY62" fmla="*/ 1813560 h 3863340"/>
              <a:gd name="connsiteX63" fmla="*/ 3104388 w 3392424"/>
              <a:gd name="connsiteY63" fmla="*/ 1877568 h 3863340"/>
              <a:gd name="connsiteX64" fmla="*/ 3268980 w 3392424"/>
              <a:gd name="connsiteY64" fmla="*/ 1859280 h 3863340"/>
              <a:gd name="connsiteX65" fmla="*/ 3378708 w 3392424"/>
              <a:gd name="connsiteY65" fmla="*/ 1603248 h 3863340"/>
              <a:gd name="connsiteX66" fmla="*/ 3351276 w 3392424"/>
              <a:gd name="connsiteY66" fmla="*/ 1246632 h 3863340"/>
              <a:gd name="connsiteX67" fmla="*/ 3351276 w 3392424"/>
              <a:gd name="connsiteY67" fmla="*/ 871728 h 3863340"/>
              <a:gd name="connsiteX68" fmla="*/ 3250692 w 3392424"/>
              <a:gd name="connsiteY68" fmla="*/ 451104 h 3863340"/>
              <a:gd name="connsiteX69" fmla="*/ 3113532 w 3392424"/>
              <a:gd name="connsiteY69" fmla="*/ 222504 h 3863340"/>
              <a:gd name="connsiteX70" fmla="*/ 2720340 w 3392424"/>
              <a:gd name="connsiteY70" fmla="*/ 30480 h 3863340"/>
              <a:gd name="connsiteX71" fmla="*/ 2372868 w 3392424"/>
              <a:gd name="connsiteY71" fmla="*/ 39624 h 3863340"/>
              <a:gd name="connsiteX72" fmla="*/ 2071116 w 3392424"/>
              <a:gd name="connsiteY72" fmla="*/ 176784 h 3863340"/>
              <a:gd name="connsiteX73" fmla="*/ 1924812 w 3392424"/>
              <a:gd name="connsiteY73" fmla="*/ 670560 h 3863340"/>
              <a:gd name="connsiteX74" fmla="*/ 1824368 w 3392424"/>
              <a:gd name="connsiteY74" fmla="*/ 608998 h 3863340"/>
              <a:gd name="connsiteX75" fmla="*/ 1824228 w 3392424"/>
              <a:gd name="connsiteY75" fmla="*/ 432816 h 3863340"/>
              <a:gd name="connsiteX76" fmla="*/ 1751076 w 3392424"/>
              <a:gd name="connsiteY76" fmla="*/ 286512 h 3863340"/>
              <a:gd name="connsiteX77" fmla="*/ 1659636 w 3392424"/>
              <a:gd name="connsiteY77" fmla="*/ 359664 h 3863340"/>
              <a:gd name="connsiteX78" fmla="*/ 1659636 w 3392424"/>
              <a:gd name="connsiteY78" fmla="*/ 890016 h 3863340"/>
              <a:gd name="connsiteX79" fmla="*/ 1605444 w 3392424"/>
              <a:gd name="connsiteY79" fmla="*/ 1037626 h 3863340"/>
              <a:gd name="connsiteX80" fmla="*/ 1522476 w 3392424"/>
              <a:gd name="connsiteY80" fmla="*/ 780288 h 3863340"/>
              <a:gd name="connsiteX81" fmla="*/ 1421892 w 3392424"/>
              <a:gd name="connsiteY81" fmla="*/ 350520 h 3863340"/>
              <a:gd name="connsiteX82" fmla="*/ 1138428 w 3392424"/>
              <a:gd name="connsiteY82" fmla="*/ 85344 h 3863340"/>
              <a:gd name="connsiteX83" fmla="*/ 1001268 w 3392424"/>
              <a:gd name="connsiteY83" fmla="*/ 112776 h 3863340"/>
              <a:gd name="connsiteX84" fmla="*/ 964692 w 3392424"/>
              <a:gd name="connsiteY84" fmla="*/ 323088 h 3863340"/>
              <a:gd name="connsiteX85" fmla="*/ 864108 w 3392424"/>
              <a:gd name="connsiteY85" fmla="*/ 423672 h 3863340"/>
              <a:gd name="connsiteX86" fmla="*/ 827532 w 3392424"/>
              <a:gd name="connsiteY86" fmla="*/ 249936 h 3863340"/>
              <a:gd name="connsiteX87" fmla="*/ 662940 w 3392424"/>
              <a:gd name="connsiteY87" fmla="*/ 259080 h 3863340"/>
              <a:gd name="connsiteX88" fmla="*/ 598932 w 3392424"/>
              <a:gd name="connsiteY88" fmla="*/ 167640 h 3863340"/>
              <a:gd name="connsiteX89" fmla="*/ 525780 w 3392424"/>
              <a:gd name="connsiteY89" fmla="*/ 121920 h 3863340"/>
              <a:gd name="connsiteX90" fmla="*/ 470916 w 3392424"/>
              <a:gd name="connsiteY9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732788 w 3392424"/>
              <a:gd name="connsiteY35" fmla="*/ 3121152 h 3863340"/>
              <a:gd name="connsiteX36" fmla="*/ 1851660 w 3392424"/>
              <a:gd name="connsiteY36" fmla="*/ 3294888 h 3863340"/>
              <a:gd name="connsiteX37" fmla="*/ 1915668 w 3392424"/>
              <a:gd name="connsiteY37" fmla="*/ 3441192 h 3863340"/>
              <a:gd name="connsiteX38" fmla="*/ 2043684 w 3392424"/>
              <a:gd name="connsiteY38" fmla="*/ 3532632 h 3863340"/>
              <a:gd name="connsiteX39" fmla="*/ 2116836 w 3392424"/>
              <a:gd name="connsiteY39" fmla="*/ 3788664 h 3863340"/>
              <a:gd name="connsiteX40" fmla="*/ 2372868 w 3392424"/>
              <a:gd name="connsiteY40" fmla="*/ 3861816 h 3863340"/>
              <a:gd name="connsiteX41" fmla="*/ 2546604 w 3392424"/>
              <a:gd name="connsiteY41" fmla="*/ 3797808 h 3863340"/>
              <a:gd name="connsiteX42" fmla="*/ 2546604 w 3392424"/>
              <a:gd name="connsiteY42" fmla="*/ 3660648 h 3863340"/>
              <a:gd name="connsiteX43" fmla="*/ 2784348 w 3392424"/>
              <a:gd name="connsiteY43" fmla="*/ 3550920 h 3863340"/>
              <a:gd name="connsiteX44" fmla="*/ 2820924 w 3392424"/>
              <a:gd name="connsiteY44" fmla="*/ 3441192 h 3863340"/>
              <a:gd name="connsiteX45" fmla="*/ 2784348 w 3392424"/>
              <a:gd name="connsiteY45" fmla="*/ 3368040 h 3863340"/>
              <a:gd name="connsiteX46" fmla="*/ 2875788 w 3392424"/>
              <a:gd name="connsiteY46" fmla="*/ 3230880 h 3863340"/>
              <a:gd name="connsiteX47" fmla="*/ 2756916 w 3392424"/>
              <a:gd name="connsiteY47" fmla="*/ 3102864 h 3863340"/>
              <a:gd name="connsiteX48" fmla="*/ 2756916 w 3392424"/>
              <a:gd name="connsiteY48" fmla="*/ 2983992 h 3863340"/>
              <a:gd name="connsiteX49" fmla="*/ 2683764 w 3392424"/>
              <a:gd name="connsiteY49" fmla="*/ 2755392 h 3863340"/>
              <a:gd name="connsiteX50" fmla="*/ 2784348 w 3392424"/>
              <a:gd name="connsiteY50" fmla="*/ 2663952 h 3863340"/>
              <a:gd name="connsiteX51" fmla="*/ 2884932 w 3392424"/>
              <a:gd name="connsiteY51" fmla="*/ 2581656 h 3863340"/>
              <a:gd name="connsiteX52" fmla="*/ 2839212 w 3392424"/>
              <a:gd name="connsiteY52" fmla="*/ 2508504 h 3863340"/>
              <a:gd name="connsiteX53" fmla="*/ 2839212 w 3392424"/>
              <a:gd name="connsiteY53" fmla="*/ 2389632 h 3863340"/>
              <a:gd name="connsiteX54" fmla="*/ 2775204 w 3392424"/>
              <a:gd name="connsiteY54" fmla="*/ 2389632 h 3863340"/>
              <a:gd name="connsiteX55" fmla="*/ 2674620 w 3392424"/>
              <a:gd name="connsiteY55" fmla="*/ 2389632 h 3863340"/>
              <a:gd name="connsiteX56" fmla="*/ 2574036 w 3392424"/>
              <a:gd name="connsiteY56" fmla="*/ 2471928 h 3863340"/>
              <a:gd name="connsiteX57" fmla="*/ 2519172 w 3392424"/>
              <a:gd name="connsiteY57" fmla="*/ 2389632 h 3863340"/>
              <a:gd name="connsiteX58" fmla="*/ 2656332 w 3392424"/>
              <a:gd name="connsiteY58" fmla="*/ 2170176 h 3863340"/>
              <a:gd name="connsiteX59" fmla="*/ 2692908 w 3392424"/>
              <a:gd name="connsiteY59" fmla="*/ 2051304 h 3863340"/>
              <a:gd name="connsiteX60" fmla="*/ 2766060 w 3392424"/>
              <a:gd name="connsiteY60" fmla="*/ 1895856 h 3863340"/>
              <a:gd name="connsiteX61" fmla="*/ 2820924 w 3392424"/>
              <a:gd name="connsiteY61" fmla="*/ 1813560 h 3863340"/>
              <a:gd name="connsiteX62" fmla="*/ 3104388 w 3392424"/>
              <a:gd name="connsiteY62" fmla="*/ 1877568 h 3863340"/>
              <a:gd name="connsiteX63" fmla="*/ 3268980 w 3392424"/>
              <a:gd name="connsiteY63" fmla="*/ 1859280 h 3863340"/>
              <a:gd name="connsiteX64" fmla="*/ 3378708 w 3392424"/>
              <a:gd name="connsiteY64" fmla="*/ 1603248 h 3863340"/>
              <a:gd name="connsiteX65" fmla="*/ 3351276 w 3392424"/>
              <a:gd name="connsiteY65" fmla="*/ 1246632 h 3863340"/>
              <a:gd name="connsiteX66" fmla="*/ 3351276 w 3392424"/>
              <a:gd name="connsiteY66" fmla="*/ 871728 h 3863340"/>
              <a:gd name="connsiteX67" fmla="*/ 3250692 w 3392424"/>
              <a:gd name="connsiteY67" fmla="*/ 451104 h 3863340"/>
              <a:gd name="connsiteX68" fmla="*/ 3113532 w 3392424"/>
              <a:gd name="connsiteY68" fmla="*/ 222504 h 3863340"/>
              <a:gd name="connsiteX69" fmla="*/ 2720340 w 3392424"/>
              <a:gd name="connsiteY69" fmla="*/ 30480 h 3863340"/>
              <a:gd name="connsiteX70" fmla="*/ 2372868 w 3392424"/>
              <a:gd name="connsiteY70" fmla="*/ 39624 h 3863340"/>
              <a:gd name="connsiteX71" fmla="*/ 2071116 w 3392424"/>
              <a:gd name="connsiteY71" fmla="*/ 176784 h 3863340"/>
              <a:gd name="connsiteX72" fmla="*/ 1924812 w 3392424"/>
              <a:gd name="connsiteY72" fmla="*/ 670560 h 3863340"/>
              <a:gd name="connsiteX73" fmla="*/ 1824368 w 3392424"/>
              <a:gd name="connsiteY73" fmla="*/ 608998 h 3863340"/>
              <a:gd name="connsiteX74" fmla="*/ 1824228 w 3392424"/>
              <a:gd name="connsiteY74" fmla="*/ 432816 h 3863340"/>
              <a:gd name="connsiteX75" fmla="*/ 1751076 w 3392424"/>
              <a:gd name="connsiteY75" fmla="*/ 286512 h 3863340"/>
              <a:gd name="connsiteX76" fmla="*/ 1659636 w 3392424"/>
              <a:gd name="connsiteY76" fmla="*/ 359664 h 3863340"/>
              <a:gd name="connsiteX77" fmla="*/ 1659636 w 3392424"/>
              <a:gd name="connsiteY77" fmla="*/ 890016 h 3863340"/>
              <a:gd name="connsiteX78" fmla="*/ 1605444 w 3392424"/>
              <a:gd name="connsiteY78" fmla="*/ 1037626 h 3863340"/>
              <a:gd name="connsiteX79" fmla="*/ 1522476 w 3392424"/>
              <a:gd name="connsiteY79" fmla="*/ 780288 h 3863340"/>
              <a:gd name="connsiteX80" fmla="*/ 1421892 w 3392424"/>
              <a:gd name="connsiteY80" fmla="*/ 350520 h 3863340"/>
              <a:gd name="connsiteX81" fmla="*/ 1138428 w 3392424"/>
              <a:gd name="connsiteY81" fmla="*/ 85344 h 3863340"/>
              <a:gd name="connsiteX82" fmla="*/ 1001268 w 3392424"/>
              <a:gd name="connsiteY82" fmla="*/ 112776 h 3863340"/>
              <a:gd name="connsiteX83" fmla="*/ 964692 w 3392424"/>
              <a:gd name="connsiteY83" fmla="*/ 323088 h 3863340"/>
              <a:gd name="connsiteX84" fmla="*/ 864108 w 3392424"/>
              <a:gd name="connsiteY84" fmla="*/ 423672 h 3863340"/>
              <a:gd name="connsiteX85" fmla="*/ 827532 w 3392424"/>
              <a:gd name="connsiteY85" fmla="*/ 249936 h 3863340"/>
              <a:gd name="connsiteX86" fmla="*/ 662940 w 3392424"/>
              <a:gd name="connsiteY86" fmla="*/ 259080 h 3863340"/>
              <a:gd name="connsiteX87" fmla="*/ 598932 w 3392424"/>
              <a:gd name="connsiteY87" fmla="*/ 167640 h 3863340"/>
              <a:gd name="connsiteX88" fmla="*/ 525780 w 3392424"/>
              <a:gd name="connsiteY88" fmla="*/ 121920 h 3863340"/>
              <a:gd name="connsiteX89" fmla="*/ 470916 w 3392424"/>
              <a:gd name="connsiteY8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784348 w 3392424"/>
              <a:gd name="connsiteY43" fmla="*/ 3368040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784348 w 3392424"/>
              <a:gd name="connsiteY44" fmla="*/ 3368040 h 3863340"/>
              <a:gd name="connsiteX45" fmla="*/ 2875788 w 3392424"/>
              <a:gd name="connsiteY45" fmla="*/ 3230880 h 3863340"/>
              <a:gd name="connsiteX46" fmla="*/ 2756916 w 3392424"/>
              <a:gd name="connsiteY46" fmla="*/ 3102864 h 3863340"/>
              <a:gd name="connsiteX47" fmla="*/ 2756916 w 3392424"/>
              <a:gd name="connsiteY47" fmla="*/ 2983992 h 3863340"/>
              <a:gd name="connsiteX48" fmla="*/ 2683764 w 3392424"/>
              <a:gd name="connsiteY48" fmla="*/ 2755392 h 3863340"/>
              <a:gd name="connsiteX49" fmla="*/ 2784348 w 3392424"/>
              <a:gd name="connsiteY49" fmla="*/ 2663952 h 3863340"/>
              <a:gd name="connsiteX50" fmla="*/ 2884932 w 3392424"/>
              <a:gd name="connsiteY50" fmla="*/ 2581656 h 3863340"/>
              <a:gd name="connsiteX51" fmla="*/ 2839212 w 3392424"/>
              <a:gd name="connsiteY51" fmla="*/ 2508504 h 3863340"/>
              <a:gd name="connsiteX52" fmla="*/ 2839212 w 3392424"/>
              <a:gd name="connsiteY52" fmla="*/ 2389632 h 3863340"/>
              <a:gd name="connsiteX53" fmla="*/ 2775204 w 3392424"/>
              <a:gd name="connsiteY53" fmla="*/ 2389632 h 3863340"/>
              <a:gd name="connsiteX54" fmla="*/ 2674620 w 3392424"/>
              <a:gd name="connsiteY54" fmla="*/ 2389632 h 3863340"/>
              <a:gd name="connsiteX55" fmla="*/ 2574036 w 3392424"/>
              <a:gd name="connsiteY55" fmla="*/ 2471928 h 3863340"/>
              <a:gd name="connsiteX56" fmla="*/ 2519172 w 3392424"/>
              <a:gd name="connsiteY56" fmla="*/ 2389632 h 3863340"/>
              <a:gd name="connsiteX57" fmla="*/ 2656332 w 3392424"/>
              <a:gd name="connsiteY57" fmla="*/ 2170176 h 3863340"/>
              <a:gd name="connsiteX58" fmla="*/ 2692908 w 3392424"/>
              <a:gd name="connsiteY58" fmla="*/ 2051304 h 3863340"/>
              <a:gd name="connsiteX59" fmla="*/ 2766060 w 3392424"/>
              <a:gd name="connsiteY59" fmla="*/ 1895856 h 3863340"/>
              <a:gd name="connsiteX60" fmla="*/ 2820924 w 3392424"/>
              <a:gd name="connsiteY60" fmla="*/ 1813560 h 3863340"/>
              <a:gd name="connsiteX61" fmla="*/ 3104388 w 3392424"/>
              <a:gd name="connsiteY61" fmla="*/ 1877568 h 3863340"/>
              <a:gd name="connsiteX62" fmla="*/ 3268980 w 3392424"/>
              <a:gd name="connsiteY62" fmla="*/ 1859280 h 3863340"/>
              <a:gd name="connsiteX63" fmla="*/ 3378708 w 3392424"/>
              <a:gd name="connsiteY63" fmla="*/ 1603248 h 3863340"/>
              <a:gd name="connsiteX64" fmla="*/ 3351276 w 3392424"/>
              <a:gd name="connsiteY64" fmla="*/ 1246632 h 3863340"/>
              <a:gd name="connsiteX65" fmla="*/ 3351276 w 3392424"/>
              <a:gd name="connsiteY65" fmla="*/ 871728 h 3863340"/>
              <a:gd name="connsiteX66" fmla="*/ 3250692 w 3392424"/>
              <a:gd name="connsiteY66" fmla="*/ 451104 h 3863340"/>
              <a:gd name="connsiteX67" fmla="*/ 3113532 w 3392424"/>
              <a:gd name="connsiteY67" fmla="*/ 222504 h 3863340"/>
              <a:gd name="connsiteX68" fmla="*/ 2720340 w 3392424"/>
              <a:gd name="connsiteY68" fmla="*/ 30480 h 3863340"/>
              <a:gd name="connsiteX69" fmla="*/ 2372868 w 3392424"/>
              <a:gd name="connsiteY69" fmla="*/ 39624 h 3863340"/>
              <a:gd name="connsiteX70" fmla="*/ 2071116 w 3392424"/>
              <a:gd name="connsiteY70" fmla="*/ 176784 h 3863340"/>
              <a:gd name="connsiteX71" fmla="*/ 1924812 w 3392424"/>
              <a:gd name="connsiteY71" fmla="*/ 670560 h 3863340"/>
              <a:gd name="connsiteX72" fmla="*/ 1824368 w 3392424"/>
              <a:gd name="connsiteY72" fmla="*/ 608998 h 3863340"/>
              <a:gd name="connsiteX73" fmla="*/ 1824228 w 3392424"/>
              <a:gd name="connsiteY73" fmla="*/ 432816 h 3863340"/>
              <a:gd name="connsiteX74" fmla="*/ 1751076 w 3392424"/>
              <a:gd name="connsiteY74" fmla="*/ 286512 h 3863340"/>
              <a:gd name="connsiteX75" fmla="*/ 1659636 w 3392424"/>
              <a:gd name="connsiteY75" fmla="*/ 359664 h 3863340"/>
              <a:gd name="connsiteX76" fmla="*/ 1659636 w 3392424"/>
              <a:gd name="connsiteY76" fmla="*/ 890016 h 3863340"/>
              <a:gd name="connsiteX77" fmla="*/ 1605444 w 3392424"/>
              <a:gd name="connsiteY77" fmla="*/ 1037626 h 3863340"/>
              <a:gd name="connsiteX78" fmla="*/ 1522476 w 3392424"/>
              <a:gd name="connsiteY78" fmla="*/ 780288 h 3863340"/>
              <a:gd name="connsiteX79" fmla="*/ 1421892 w 3392424"/>
              <a:gd name="connsiteY79" fmla="*/ 350520 h 3863340"/>
              <a:gd name="connsiteX80" fmla="*/ 1138428 w 3392424"/>
              <a:gd name="connsiteY80" fmla="*/ 85344 h 3863340"/>
              <a:gd name="connsiteX81" fmla="*/ 1001268 w 3392424"/>
              <a:gd name="connsiteY81" fmla="*/ 112776 h 3863340"/>
              <a:gd name="connsiteX82" fmla="*/ 964692 w 3392424"/>
              <a:gd name="connsiteY82" fmla="*/ 323088 h 3863340"/>
              <a:gd name="connsiteX83" fmla="*/ 864108 w 3392424"/>
              <a:gd name="connsiteY83" fmla="*/ 423672 h 3863340"/>
              <a:gd name="connsiteX84" fmla="*/ 827532 w 3392424"/>
              <a:gd name="connsiteY84" fmla="*/ 249936 h 3863340"/>
              <a:gd name="connsiteX85" fmla="*/ 662940 w 3392424"/>
              <a:gd name="connsiteY85" fmla="*/ 259080 h 3863340"/>
              <a:gd name="connsiteX86" fmla="*/ 598932 w 3392424"/>
              <a:gd name="connsiteY86" fmla="*/ 167640 h 3863340"/>
              <a:gd name="connsiteX87" fmla="*/ 525780 w 3392424"/>
              <a:gd name="connsiteY87" fmla="*/ 121920 h 3863340"/>
              <a:gd name="connsiteX88" fmla="*/ 470916 w 3392424"/>
              <a:gd name="connsiteY8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3102864 h 3863340"/>
              <a:gd name="connsiteX46" fmla="*/ 2756916 w 3392424"/>
              <a:gd name="connsiteY46" fmla="*/ 2983992 h 3863340"/>
              <a:gd name="connsiteX47" fmla="*/ 2683764 w 3392424"/>
              <a:gd name="connsiteY47" fmla="*/ 2755392 h 3863340"/>
              <a:gd name="connsiteX48" fmla="*/ 2784348 w 3392424"/>
              <a:gd name="connsiteY48" fmla="*/ 2663952 h 3863340"/>
              <a:gd name="connsiteX49" fmla="*/ 2884932 w 3392424"/>
              <a:gd name="connsiteY49" fmla="*/ 2581656 h 3863340"/>
              <a:gd name="connsiteX50" fmla="*/ 2839212 w 3392424"/>
              <a:gd name="connsiteY50" fmla="*/ 2508504 h 3863340"/>
              <a:gd name="connsiteX51" fmla="*/ 2839212 w 3392424"/>
              <a:gd name="connsiteY51" fmla="*/ 2389632 h 3863340"/>
              <a:gd name="connsiteX52" fmla="*/ 2775204 w 3392424"/>
              <a:gd name="connsiteY52" fmla="*/ 2389632 h 3863340"/>
              <a:gd name="connsiteX53" fmla="*/ 2674620 w 3392424"/>
              <a:gd name="connsiteY53" fmla="*/ 2389632 h 3863340"/>
              <a:gd name="connsiteX54" fmla="*/ 2574036 w 3392424"/>
              <a:gd name="connsiteY54" fmla="*/ 2471928 h 3863340"/>
              <a:gd name="connsiteX55" fmla="*/ 2519172 w 3392424"/>
              <a:gd name="connsiteY55" fmla="*/ 2389632 h 3863340"/>
              <a:gd name="connsiteX56" fmla="*/ 2656332 w 3392424"/>
              <a:gd name="connsiteY56" fmla="*/ 2170176 h 3863340"/>
              <a:gd name="connsiteX57" fmla="*/ 2692908 w 3392424"/>
              <a:gd name="connsiteY57" fmla="*/ 2051304 h 3863340"/>
              <a:gd name="connsiteX58" fmla="*/ 2766060 w 3392424"/>
              <a:gd name="connsiteY58" fmla="*/ 1895856 h 3863340"/>
              <a:gd name="connsiteX59" fmla="*/ 2820924 w 3392424"/>
              <a:gd name="connsiteY59" fmla="*/ 1813560 h 3863340"/>
              <a:gd name="connsiteX60" fmla="*/ 3104388 w 3392424"/>
              <a:gd name="connsiteY60" fmla="*/ 1877568 h 3863340"/>
              <a:gd name="connsiteX61" fmla="*/ 3268980 w 3392424"/>
              <a:gd name="connsiteY61" fmla="*/ 1859280 h 3863340"/>
              <a:gd name="connsiteX62" fmla="*/ 3378708 w 3392424"/>
              <a:gd name="connsiteY62" fmla="*/ 1603248 h 3863340"/>
              <a:gd name="connsiteX63" fmla="*/ 3351276 w 3392424"/>
              <a:gd name="connsiteY63" fmla="*/ 1246632 h 3863340"/>
              <a:gd name="connsiteX64" fmla="*/ 3351276 w 3392424"/>
              <a:gd name="connsiteY64" fmla="*/ 871728 h 3863340"/>
              <a:gd name="connsiteX65" fmla="*/ 3250692 w 3392424"/>
              <a:gd name="connsiteY65" fmla="*/ 451104 h 3863340"/>
              <a:gd name="connsiteX66" fmla="*/ 3113532 w 3392424"/>
              <a:gd name="connsiteY66" fmla="*/ 222504 h 3863340"/>
              <a:gd name="connsiteX67" fmla="*/ 2720340 w 3392424"/>
              <a:gd name="connsiteY67" fmla="*/ 30480 h 3863340"/>
              <a:gd name="connsiteX68" fmla="*/ 2372868 w 3392424"/>
              <a:gd name="connsiteY68" fmla="*/ 39624 h 3863340"/>
              <a:gd name="connsiteX69" fmla="*/ 2071116 w 3392424"/>
              <a:gd name="connsiteY69" fmla="*/ 176784 h 3863340"/>
              <a:gd name="connsiteX70" fmla="*/ 1924812 w 3392424"/>
              <a:gd name="connsiteY70" fmla="*/ 670560 h 3863340"/>
              <a:gd name="connsiteX71" fmla="*/ 1824368 w 3392424"/>
              <a:gd name="connsiteY71" fmla="*/ 608998 h 3863340"/>
              <a:gd name="connsiteX72" fmla="*/ 1824228 w 3392424"/>
              <a:gd name="connsiteY72" fmla="*/ 432816 h 3863340"/>
              <a:gd name="connsiteX73" fmla="*/ 1751076 w 3392424"/>
              <a:gd name="connsiteY73" fmla="*/ 286512 h 3863340"/>
              <a:gd name="connsiteX74" fmla="*/ 1659636 w 3392424"/>
              <a:gd name="connsiteY74" fmla="*/ 359664 h 3863340"/>
              <a:gd name="connsiteX75" fmla="*/ 1659636 w 3392424"/>
              <a:gd name="connsiteY75" fmla="*/ 890016 h 3863340"/>
              <a:gd name="connsiteX76" fmla="*/ 1605444 w 3392424"/>
              <a:gd name="connsiteY76" fmla="*/ 1037626 h 3863340"/>
              <a:gd name="connsiteX77" fmla="*/ 1522476 w 3392424"/>
              <a:gd name="connsiteY77" fmla="*/ 780288 h 3863340"/>
              <a:gd name="connsiteX78" fmla="*/ 1421892 w 3392424"/>
              <a:gd name="connsiteY78" fmla="*/ 350520 h 3863340"/>
              <a:gd name="connsiteX79" fmla="*/ 1138428 w 3392424"/>
              <a:gd name="connsiteY79" fmla="*/ 85344 h 3863340"/>
              <a:gd name="connsiteX80" fmla="*/ 1001268 w 3392424"/>
              <a:gd name="connsiteY80" fmla="*/ 112776 h 3863340"/>
              <a:gd name="connsiteX81" fmla="*/ 964692 w 3392424"/>
              <a:gd name="connsiteY81" fmla="*/ 323088 h 3863340"/>
              <a:gd name="connsiteX82" fmla="*/ 864108 w 3392424"/>
              <a:gd name="connsiteY82" fmla="*/ 423672 h 3863340"/>
              <a:gd name="connsiteX83" fmla="*/ 827532 w 3392424"/>
              <a:gd name="connsiteY83" fmla="*/ 249936 h 3863340"/>
              <a:gd name="connsiteX84" fmla="*/ 662940 w 3392424"/>
              <a:gd name="connsiteY84" fmla="*/ 259080 h 3863340"/>
              <a:gd name="connsiteX85" fmla="*/ 598932 w 3392424"/>
              <a:gd name="connsiteY85" fmla="*/ 167640 h 3863340"/>
              <a:gd name="connsiteX86" fmla="*/ 525780 w 3392424"/>
              <a:gd name="connsiteY86" fmla="*/ 121920 h 3863340"/>
              <a:gd name="connsiteX87" fmla="*/ 470916 w 3392424"/>
              <a:gd name="connsiteY8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683764 w 3392424"/>
              <a:gd name="connsiteY46" fmla="*/ 2755392 h 3863340"/>
              <a:gd name="connsiteX47" fmla="*/ 2784348 w 3392424"/>
              <a:gd name="connsiteY47" fmla="*/ 2663952 h 3863340"/>
              <a:gd name="connsiteX48" fmla="*/ 2884932 w 3392424"/>
              <a:gd name="connsiteY48" fmla="*/ 2581656 h 3863340"/>
              <a:gd name="connsiteX49" fmla="*/ 2839212 w 3392424"/>
              <a:gd name="connsiteY49" fmla="*/ 2508504 h 3863340"/>
              <a:gd name="connsiteX50" fmla="*/ 2839212 w 3392424"/>
              <a:gd name="connsiteY50" fmla="*/ 2389632 h 3863340"/>
              <a:gd name="connsiteX51" fmla="*/ 2775204 w 3392424"/>
              <a:gd name="connsiteY51" fmla="*/ 2389632 h 3863340"/>
              <a:gd name="connsiteX52" fmla="*/ 2674620 w 3392424"/>
              <a:gd name="connsiteY52" fmla="*/ 2389632 h 3863340"/>
              <a:gd name="connsiteX53" fmla="*/ 2574036 w 3392424"/>
              <a:gd name="connsiteY53" fmla="*/ 2471928 h 3863340"/>
              <a:gd name="connsiteX54" fmla="*/ 2519172 w 3392424"/>
              <a:gd name="connsiteY54" fmla="*/ 2389632 h 3863340"/>
              <a:gd name="connsiteX55" fmla="*/ 2656332 w 3392424"/>
              <a:gd name="connsiteY55" fmla="*/ 2170176 h 3863340"/>
              <a:gd name="connsiteX56" fmla="*/ 2692908 w 3392424"/>
              <a:gd name="connsiteY56" fmla="*/ 2051304 h 3863340"/>
              <a:gd name="connsiteX57" fmla="*/ 2766060 w 3392424"/>
              <a:gd name="connsiteY57" fmla="*/ 1895856 h 3863340"/>
              <a:gd name="connsiteX58" fmla="*/ 2820924 w 3392424"/>
              <a:gd name="connsiteY58" fmla="*/ 1813560 h 3863340"/>
              <a:gd name="connsiteX59" fmla="*/ 3104388 w 3392424"/>
              <a:gd name="connsiteY59" fmla="*/ 1877568 h 3863340"/>
              <a:gd name="connsiteX60" fmla="*/ 3268980 w 3392424"/>
              <a:gd name="connsiteY60" fmla="*/ 1859280 h 3863340"/>
              <a:gd name="connsiteX61" fmla="*/ 3378708 w 3392424"/>
              <a:gd name="connsiteY61" fmla="*/ 1603248 h 3863340"/>
              <a:gd name="connsiteX62" fmla="*/ 3351276 w 3392424"/>
              <a:gd name="connsiteY62" fmla="*/ 1246632 h 3863340"/>
              <a:gd name="connsiteX63" fmla="*/ 3351276 w 3392424"/>
              <a:gd name="connsiteY63" fmla="*/ 871728 h 3863340"/>
              <a:gd name="connsiteX64" fmla="*/ 3250692 w 3392424"/>
              <a:gd name="connsiteY64" fmla="*/ 451104 h 3863340"/>
              <a:gd name="connsiteX65" fmla="*/ 3113532 w 3392424"/>
              <a:gd name="connsiteY65" fmla="*/ 222504 h 3863340"/>
              <a:gd name="connsiteX66" fmla="*/ 2720340 w 3392424"/>
              <a:gd name="connsiteY66" fmla="*/ 30480 h 3863340"/>
              <a:gd name="connsiteX67" fmla="*/ 2372868 w 3392424"/>
              <a:gd name="connsiteY67" fmla="*/ 39624 h 3863340"/>
              <a:gd name="connsiteX68" fmla="*/ 2071116 w 3392424"/>
              <a:gd name="connsiteY68" fmla="*/ 176784 h 3863340"/>
              <a:gd name="connsiteX69" fmla="*/ 1924812 w 3392424"/>
              <a:gd name="connsiteY69" fmla="*/ 670560 h 3863340"/>
              <a:gd name="connsiteX70" fmla="*/ 1824368 w 3392424"/>
              <a:gd name="connsiteY70" fmla="*/ 608998 h 3863340"/>
              <a:gd name="connsiteX71" fmla="*/ 1824228 w 3392424"/>
              <a:gd name="connsiteY71" fmla="*/ 432816 h 3863340"/>
              <a:gd name="connsiteX72" fmla="*/ 1751076 w 3392424"/>
              <a:gd name="connsiteY72" fmla="*/ 286512 h 3863340"/>
              <a:gd name="connsiteX73" fmla="*/ 1659636 w 3392424"/>
              <a:gd name="connsiteY73" fmla="*/ 359664 h 3863340"/>
              <a:gd name="connsiteX74" fmla="*/ 1659636 w 3392424"/>
              <a:gd name="connsiteY74" fmla="*/ 890016 h 3863340"/>
              <a:gd name="connsiteX75" fmla="*/ 1605444 w 3392424"/>
              <a:gd name="connsiteY75" fmla="*/ 1037626 h 3863340"/>
              <a:gd name="connsiteX76" fmla="*/ 1522476 w 3392424"/>
              <a:gd name="connsiteY76" fmla="*/ 780288 h 3863340"/>
              <a:gd name="connsiteX77" fmla="*/ 1421892 w 3392424"/>
              <a:gd name="connsiteY77" fmla="*/ 350520 h 3863340"/>
              <a:gd name="connsiteX78" fmla="*/ 1138428 w 3392424"/>
              <a:gd name="connsiteY78" fmla="*/ 85344 h 3863340"/>
              <a:gd name="connsiteX79" fmla="*/ 1001268 w 3392424"/>
              <a:gd name="connsiteY79" fmla="*/ 112776 h 3863340"/>
              <a:gd name="connsiteX80" fmla="*/ 964692 w 3392424"/>
              <a:gd name="connsiteY80" fmla="*/ 323088 h 3863340"/>
              <a:gd name="connsiteX81" fmla="*/ 864108 w 3392424"/>
              <a:gd name="connsiteY81" fmla="*/ 423672 h 3863340"/>
              <a:gd name="connsiteX82" fmla="*/ 827532 w 3392424"/>
              <a:gd name="connsiteY82" fmla="*/ 249936 h 3863340"/>
              <a:gd name="connsiteX83" fmla="*/ 662940 w 3392424"/>
              <a:gd name="connsiteY83" fmla="*/ 259080 h 3863340"/>
              <a:gd name="connsiteX84" fmla="*/ 598932 w 3392424"/>
              <a:gd name="connsiteY84" fmla="*/ 167640 h 3863340"/>
              <a:gd name="connsiteX85" fmla="*/ 525780 w 3392424"/>
              <a:gd name="connsiteY85" fmla="*/ 121920 h 3863340"/>
              <a:gd name="connsiteX86" fmla="*/ 470916 w 3392424"/>
              <a:gd name="connsiteY8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839212 w 3392424"/>
              <a:gd name="connsiteY49" fmla="*/ 2389632 h 3863340"/>
              <a:gd name="connsiteX50" fmla="*/ 2775204 w 3392424"/>
              <a:gd name="connsiteY50" fmla="*/ 2389632 h 3863340"/>
              <a:gd name="connsiteX51" fmla="*/ 2674620 w 3392424"/>
              <a:gd name="connsiteY51" fmla="*/ 2389632 h 3863340"/>
              <a:gd name="connsiteX52" fmla="*/ 2574036 w 3392424"/>
              <a:gd name="connsiteY52" fmla="*/ 2471928 h 3863340"/>
              <a:gd name="connsiteX53" fmla="*/ 2519172 w 3392424"/>
              <a:gd name="connsiteY53" fmla="*/ 2389632 h 3863340"/>
              <a:gd name="connsiteX54" fmla="*/ 2656332 w 3392424"/>
              <a:gd name="connsiteY54" fmla="*/ 2170176 h 3863340"/>
              <a:gd name="connsiteX55" fmla="*/ 2692908 w 3392424"/>
              <a:gd name="connsiteY55" fmla="*/ 2051304 h 3863340"/>
              <a:gd name="connsiteX56" fmla="*/ 2766060 w 3392424"/>
              <a:gd name="connsiteY56" fmla="*/ 1895856 h 3863340"/>
              <a:gd name="connsiteX57" fmla="*/ 2820924 w 3392424"/>
              <a:gd name="connsiteY57" fmla="*/ 1813560 h 3863340"/>
              <a:gd name="connsiteX58" fmla="*/ 3104388 w 3392424"/>
              <a:gd name="connsiteY58" fmla="*/ 1877568 h 3863340"/>
              <a:gd name="connsiteX59" fmla="*/ 3268980 w 3392424"/>
              <a:gd name="connsiteY59" fmla="*/ 1859280 h 3863340"/>
              <a:gd name="connsiteX60" fmla="*/ 3378708 w 3392424"/>
              <a:gd name="connsiteY60" fmla="*/ 1603248 h 3863340"/>
              <a:gd name="connsiteX61" fmla="*/ 3351276 w 3392424"/>
              <a:gd name="connsiteY61" fmla="*/ 1246632 h 3863340"/>
              <a:gd name="connsiteX62" fmla="*/ 3351276 w 3392424"/>
              <a:gd name="connsiteY62" fmla="*/ 871728 h 3863340"/>
              <a:gd name="connsiteX63" fmla="*/ 3250692 w 3392424"/>
              <a:gd name="connsiteY63" fmla="*/ 451104 h 3863340"/>
              <a:gd name="connsiteX64" fmla="*/ 3113532 w 3392424"/>
              <a:gd name="connsiteY64" fmla="*/ 222504 h 3863340"/>
              <a:gd name="connsiteX65" fmla="*/ 2720340 w 3392424"/>
              <a:gd name="connsiteY65" fmla="*/ 30480 h 3863340"/>
              <a:gd name="connsiteX66" fmla="*/ 2372868 w 3392424"/>
              <a:gd name="connsiteY66" fmla="*/ 39624 h 3863340"/>
              <a:gd name="connsiteX67" fmla="*/ 2071116 w 3392424"/>
              <a:gd name="connsiteY67" fmla="*/ 176784 h 3863340"/>
              <a:gd name="connsiteX68" fmla="*/ 1924812 w 3392424"/>
              <a:gd name="connsiteY68" fmla="*/ 670560 h 3863340"/>
              <a:gd name="connsiteX69" fmla="*/ 1824368 w 3392424"/>
              <a:gd name="connsiteY69" fmla="*/ 608998 h 3863340"/>
              <a:gd name="connsiteX70" fmla="*/ 1824228 w 3392424"/>
              <a:gd name="connsiteY70" fmla="*/ 432816 h 3863340"/>
              <a:gd name="connsiteX71" fmla="*/ 1751076 w 3392424"/>
              <a:gd name="connsiteY71" fmla="*/ 286512 h 3863340"/>
              <a:gd name="connsiteX72" fmla="*/ 1659636 w 3392424"/>
              <a:gd name="connsiteY72" fmla="*/ 359664 h 3863340"/>
              <a:gd name="connsiteX73" fmla="*/ 1659636 w 3392424"/>
              <a:gd name="connsiteY73" fmla="*/ 890016 h 3863340"/>
              <a:gd name="connsiteX74" fmla="*/ 1605444 w 3392424"/>
              <a:gd name="connsiteY74" fmla="*/ 1037626 h 3863340"/>
              <a:gd name="connsiteX75" fmla="*/ 1522476 w 3392424"/>
              <a:gd name="connsiteY75" fmla="*/ 780288 h 3863340"/>
              <a:gd name="connsiteX76" fmla="*/ 1421892 w 3392424"/>
              <a:gd name="connsiteY76" fmla="*/ 350520 h 3863340"/>
              <a:gd name="connsiteX77" fmla="*/ 1138428 w 3392424"/>
              <a:gd name="connsiteY77" fmla="*/ 85344 h 3863340"/>
              <a:gd name="connsiteX78" fmla="*/ 1001268 w 3392424"/>
              <a:gd name="connsiteY78" fmla="*/ 112776 h 3863340"/>
              <a:gd name="connsiteX79" fmla="*/ 964692 w 3392424"/>
              <a:gd name="connsiteY79" fmla="*/ 323088 h 3863340"/>
              <a:gd name="connsiteX80" fmla="*/ 864108 w 3392424"/>
              <a:gd name="connsiteY80" fmla="*/ 423672 h 3863340"/>
              <a:gd name="connsiteX81" fmla="*/ 827532 w 3392424"/>
              <a:gd name="connsiteY81" fmla="*/ 249936 h 3863340"/>
              <a:gd name="connsiteX82" fmla="*/ 662940 w 3392424"/>
              <a:gd name="connsiteY82" fmla="*/ 259080 h 3863340"/>
              <a:gd name="connsiteX83" fmla="*/ 598932 w 3392424"/>
              <a:gd name="connsiteY83" fmla="*/ 167640 h 3863340"/>
              <a:gd name="connsiteX84" fmla="*/ 525780 w 3392424"/>
              <a:gd name="connsiteY84" fmla="*/ 121920 h 3863340"/>
              <a:gd name="connsiteX85" fmla="*/ 470916 w 3392424"/>
              <a:gd name="connsiteY8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784348 w 3392424"/>
              <a:gd name="connsiteY46" fmla="*/ 2663952 h 3863340"/>
              <a:gd name="connsiteX47" fmla="*/ 2884932 w 3392424"/>
              <a:gd name="connsiteY47" fmla="*/ 2581656 h 3863340"/>
              <a:gd name="connsiteX48" fmla="*/ 2839212 w 3392424"/>
              <a:gd name="connsiteY48" fmla="*/ 2508504 h 3863340"/>
              <a:gd name="connsiteX49" fmla="*/ 2775204 w 3392424"/>
              <a:gd name="connsiteY49" fmla="*/ 2389632 h 3863340"/>
              <a:gd name="connsiteX50" fmla="*/ 2674620 w 3392424"/>
              <a:gd name="connsiteY50" fmla="*/ 2389632 h 3863340"/>
              <a:gd name="connsiteX51" fmla="*/ 2574036 w 3392424"/>
              <a:gd name="connsiteY51" fmla="*/ 2471928 h 3863340"/>
              <a:gd name="connsiteX52" fmla="*/ 2519172 w 3392424"/>
              <a:gd name="connsiteY52" fmla="*/ 2389632 h 3863340"/>
              <a:gd name="connsiteX53" fmla="*/ 2656332 w 3392424"/>
              <a:gd name="connsiteY53" fmla="*/ 2170176 h 3863340"/>
              <a:gd name="connsiteX54" fmla="*/ 2692908 w 3392424"/>
              <a:gd name="connsiteY54" fmla="*/ 2051304 h 3863340"/>
              <a:gd name="connsiteX55" fmla="*/ 2766060 w 3392424"/>
              <a:gd name="connsiteY55" fmla="*/ 1895856 h 3863340"/>
              <a:gd name="connsiteX56" fmla="*/ 2820924 w 3392424"/>
              <a:gd name="connsiteY56" fmla="*/ 1813560 h 3863340"/>
              <a:gd name="connsiteX57" fmla="*/ 3104388 w 3392424"/>
              <a:gd name="connsiteY57" fmla="*/ 1877568 h 3863340"/>
              <a:gd name="connsiteX58" fmla="*/ 3268980 w 3392424"/>
              <a:gd name="connsiteY58" fmla="*/ 1859280 h 3863340"/>
              <a:gd name="connsiteX59" fmla="*/ 3378708 w 3392424"/>
              <a:gd name="connsiteY59" fmla="*/ 1603248 h 3863340"/>
              <a:gd name="connsiteX60" fmla="*/ 3351276 w 3392424"/>
              <a:gd name="connsiteY60" fmla="*/ 1246632 h 3863340"/>
              <a:gd name="connsiteX61" fmla="*/ 3351276 w 3392424"/>
              <a:gd name="connsiteY61" fmla="*/ 871728 h 3863340"/>
              <a:gd name="connsiteX62" fmla="*/ 3250692 w 3392424"/>
              <a:gd name="connsiteY62" fmla="*/ 451104 h 3863340"/>
              <a:gd name="connsiteX63" fmla="*/ 3113532 w 3392424"/>
              <a:gd name="connsiteY63" fmla="*/ 222504 h 3863340"/>
              <a:gd name="connsiteX64" fmla="*/ 2720340 w 3392424"/>
              <a:gd name="connsiteY64" fmla="*/ 30480 h 3863340"/>
              <a:gd name="connsiteX65" fmla="*/ 2372868 w 3392424"/>
              <a:gd name="connsiteY65" fmla="*/ 39624 h 3863340"/>
              <a:gd name="connsiteX66" fmla="*/ 2071116 w 3392424"/>
              <a:gd name="connsiteY66" fmla="*/ 176784 h 3863340"/>
              <a:gd name="connsiteX67" fmla="*/ 1924812 w 3392424"/>
              <a:gd name="connsiteY67" fmla="*/ 670560 h 3863340"/>
              <a:gd name="connsiteX68" fmla="*/ 1824368 w 3392424"/>
              <a:gd name="connsiteY68" fmla="*/ 608998 h 3863340"/>
              <a:gd name="connsiteX69" fmla="*/ 1824228 w 3392424"/>
              <a:gd name="connsiteY69" fmla="*/ 432816 h 3863340"/>
              <a:gd name="connsiteX70" fmla="*/ 1751076 w 3392424"/>
              <a:gd name="connsiteY70" fmla="*/ 286512 h 3863340"/>
              <a:gd name="connsiteX71" fmla="*/ 1659636 w 3392424"/>
              <a:gd name="connsiteY71" fmla="*/ 359664 h 3863340"/>
              <a:gd name="connsiteX72" fmla="*/ 1659636 w 3392424"/>
              <a:gd name="connsiteY72" fmla="*/ 890016 h 3863340"/>
              <a:gd name="connsiteX73" fmla="*/ 1605444 w 3392424"/>
              <a:gd name="connsiteY73" fmla="*/ 1037626 h 3863340"/>
              <a:gd name="connsiteX74" fmla="*/ 1522476 w 3392424"/>
              <a:gd name="connsiteY74" fmla="*/ 780288 h 3863340"/>
              <a:gd name="connsiteX75" fmla="*/ 1421892 w 3392424"/>
              <a:gd name="connsiteY75" fmla="*/ 350520 h 3863340"/>
              <a:gd name="connsiteX76" fmla="*/ 1138428 w 3392424"/>
              <a:gd name="connsiteY76" fmla="*/ 85344 h 3863340"/>
              <a:gd name="connsiteX77" fmla="*/ 1001268 w 3392424"/>
              <a:gd name="connsiteY77" fmla="*/ 112776 h 3863340"/>
              <a:gd name="connsiteX78" fmla="*/ 964692 w 3392424"/>
              <a:gd name="connsiteY78" fmla="*/ 323088 h 3863340"/>
              <a:gd name="connsiteX79" fmla="*/ 864108 w 3392424"/>
              <a:gd name="connsiteY79" fmla="*/ 423672 h 3863340"/>
              <a:gd name="connsiteX80" fmla="*/ 827532 w 3392424"/>
              <a:gd name="connsiteY80" fmla="*/ 249936 h 3863340"/>
              <a:gd name="connsiteX81" fmla="*/ 662940 w 3392424"/>
              <a:gd name="connsiteY81" fmla="*/ 259080 h 3863340"/>
              <a:gd name="connsiteX82" fmla="*/ 598932 w 3392424"/>
              <a:gd name="connsiteY82" fmla="*/ 167640 h 3863340"/>
              <a:gd name="connsiteX83" fmla="*/ 525780 w 3392424"/>
              <a:gd name="connsiteY83" fmla="*/ 121920 h 3863340"/>
              <a:gd name="connsiteX84" fmla="*/ 470916 w 3392424"/>
              <a:gd name="connsiteY8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437848 w 3392424"/>
              <a:gd name="connsiteY23" fmla="*/ 3395080 h 3863340"/>
              <a:gd name="connsiteX24" fmla="*/ 617220 w 3392424"/>
              <a:gd name="connsiteY24" fmla="*/ 3514344 h 3863340"/>
              <a:gd name="connsiteX25" fmla="*/ 708660 w 3392424"/>
              <a:gd name="connsiteY25" fmla="*/ 3706368 h 3863340"/>
              <a:gd name="connsiteX26" fmla="*/ 845820 w 3392424"/>
              <a:gd name="connsiteY26" fmla="*/ 3633216 h 3863340"/>
              <a:gd name="connsiteX27" fmla="*/ 992124 w 3392424"/>
              <a:gd name="connsiteY27" fmla="*/ 3569208 h 3863340"/>
              <a:gd name="connsiteX28" fmla="*/ 1110996 w 3392424"/>
              <a:gd name="connsiteY28" fmla="*/ 3496056 h 3863340"/>
              <a:gd name="connsiteX29" fmla="*/ 1110996 w 3392424"/>
              <a:gd name="connsiteY29" fmla="*/ 3422904 h 3863340"/>
              <a:gd name="connsiteX30" fmla="*/ 1275588 w 3392424"/>
              <a:gd name="connsiteY30" fmla="*/ 3349752 h 3863340"/>
              <a:gd name="connsiteX31" fmla="*/ 1348740 w 3392424"/>
              <a:gd name="connsiteY31" fmla="*/ 3294888 h 3863340"/>
              <a:gd name="connsiteX32" fmla="*/ 1440180 w 3392424"/>
              <a:gd name="connsiteY32" fmla="*/ 3294888 h 3863340"/>
              <a:gd name="connsiteX33" fmla="*/ 1449324 w 3392424"/>
              <a:gd name="connsiteY33" fmla="*/ 3157728 h 3863340"/>
              <a:gd name="connsiteX34" fmla="*/ 1732788 w 3392424"/>
              <a:gd name="connsiteY34" fmla="*/ 3121152 h 3863340"/>
              <a:gd name="connsiteX35" fmla="*/ 1851660 w 3392424"/>
              <a:gd name="connsiteY35" fmla="*/ 3294888 h 3863340"/>
              <a:gd name="connsiteX36" fmla="*/ 1915668 w 3392424"/>
              <a:gd name="connsiteY36" fmla="*/ 3441192 h 3863340"/>
              <a:gd name="connsiteX37" fmla="*/ 2043684 w 3392424"/>
              <a:gd name="connsiteY37" fmla="*/ 3532632 h 3863340"/>
              <a:gd name="connsiteX38" fmla="*/ 2116836 w 3392424"/>
              <a:gd name="connsiteY38" fmla="*/ 3788664 h 3863340"/>
              <a:gd name="connsiteX39" fmla="*/ 2372868 w 3392424"/>
              <a:gd name="connsiteY39" fmla="*/ 3861816 h 3863340"/>
              <a:gd name="connsiteX40" fmla="*/ 2546604 w 3392424"/>
              <a:gd name="connsiteY40" fmla="*/ 3797808 h 3863340"/>
              <a:gd name="connsiteX41" fmla="*/ 2546604 w 3392424"/>
              <a:gd name="connsiteY41" fmla="*/ 3660648 h 3863340"/>
              <a:gd name="connsiteX42" fmla="*/ 2784348 w 3392424"/>
              <a:gd name="connsiteY42" fmla="*/ 3550920 h 3863340"/>
              <a:gd name="connsiteX43" fmla="*/ 2820924 w 3392424"/>
              <a:gd name="connsiteY43" fmla="*/ 3441192 h 3863340"/>
              <a:gd name="connsiteX44" fmla="*/ 2875788 w 3392424"/>
              <a:gd name="connsiteY44" fmla="*/ 3230880 h 3863340"/>
              <a:gd name="connsiteX45" fmla="*/ 2756916 w 3392424"/>
              <a:gd name="connsiteY45" fmla="*/ 2983992 h 3863340"/>
              <a:gd name="connsiteX46" fmla="*/ 2884932 w 3392424"/>
              <a:gd name="connsiteY46" fmla="*/ 2581656 h 3863340"/>
              <a:gd name="connsiteX47" fmla="*/ 2839212 w 3392424"/>
              <a:gd name="connsiteY47" fmla="*/ 2508504 h 3863340"/>
              <a:gd name="connsiteX48" fmla="*/ 2775204 w 3392424"/>
              <a:gd name="connsiteY48" fmla="*/ 2389632 h 3863340"/>
              <a:gd name="connsiteX49" fmla="*/ 2674620 w 3392424"/>
              <a:gd name="connsiteY49" fmla="*/ 2389632 h 3863340"/>
              <a:gd name="connsiteX50" fmla="*/ 2574036 w 3392424"/>
              <a:gd name="connsiteY50" fmla="*/ 2471928 h 3863340"/>
              <a:gd name="connsiteX51" fmla="*/ 2519172 w 3392424"/>
              <a:gd name="connsiteY51" fmla="*/ 2389632 h 3863340"/>
              <a:gd name="connsiteX52" fmla="*/ 2656332 w 3392424"/>
              <a:gd name="connsiteY52" fmla="*/ 2170176 h 3863340"/>
              <a:gd name="connsiteX53" fmla="*/ 2692908 w 3392424"/>
              <a:gd name="connsiteY53" fmla="*/ 2051304 h 3863340"/>
              <a:gd name="connsiteX54" fmla="*/ 2766060 w 3392424"/>
              <a:gd name="connsiteY54" fmla="*/ 1895856 h 3863340"/>
              <a:gd name="connsiteX55" fmla="*/ 2820924 w 3392424"/>
              <a:gd name="connsiteY55" fmla="*/ 1813560 h 3863340"/>
              <a:gd name="connsiteX56" fmla="*/ 3104388 w 3392424"/>
              <a:gd name="connsiteY56" fmla="*/ 1877568 h 3863340"/>
              <a:gd name="connsiteX57" fmla="*/ 3268980 w 3392424"/>
              <a:gd name="connsiteY57" fmla="*/ 1859280 h 3863340"/>
              <a:gd name="connsiteX58" fmla="*/ 3378708 w 3392424"/>
              <a:gd name="connsiteY58" fmla="*/ 1603248 h 3863340"/>
              <a:gd name="connsiteX59" fmla="*/ 3351276 w 3392424"/>
              <a:gd name="connsiteY59" fmla="*/ 1246632 h 3863340"/>
              <a:gd name="connsiteX60" fmla="*/ 3351276 w 3392424"/>
              <a:gd name="connsiteY60" fmla="*/ 871728 h 3863340"/>
              <a:gd name="connsiteX61" fmla="*/ 3250692 w 3392424"/>
              <a:gd name="connsiteY61" fmla="*/ 451104 h 3863340"/>
              <a:gd name="connsiteX62" fmla="*/ 3113532 w 3392424"/>
              <a:gd name="connsiteY62" fmla="*/ 222504 h 3863340"/>
              <a:gd name="connsiteX63" fmla="*/ 2720340 w 3392424"/>
              <a:gd name="connsiteY63" fmla="*/ 30480 h 3863340"/>
              <a:gd name="connsiteX64" fmla="*/ 2372868 w 3392424"/>
              <a:gd name="connsiteY64" fmla="*/ 39624 h 3863340"/>
              <a:gd name="connsiteX65" fmla="*/ 2071116 w 3392424"/>
              <a:gd name="connsiteY65" fmla="*/ 176784 h 3863340"/>
              <a:gd name="connsiteX66" fmla="*/ 1924812 w 3392424"/>
              <a:gd name="connsiteY66" fmla="*/ 670560 h 3863340"/>
              <a:gd name="connsiteX67" fmla="*/ 1824368 w 3392424"/>
              <a:gd name="connsiteY67" fmla="*/ 608998 h 3863340"/>
              <a:gd name="connsiteX68" fmla="*/ 1824228 w 3392424"/>
              <a:gd name="connsiteY68" fmla="*/ 432816 h 3863340"/>
              <a:gd name="connsiteX69" fmla="*/ 1751076 w 3392424"/>
              <a:gd name="connsiteY69" fmla="*/ 286512 h 3863340"/>
              <a:gd name="connsiteX70" fmla="*/ 1659636 w 3392424"/>
              <a:gd name="connsiteY70" fmla="*/ 359664 h 3863340"/>
              <a:gd name="connsiteX71" fmla="*/ 1659636 w 3392424"/>
              <a:gd name="connsiteY71" fmla="*/ 890016 h 3863340"/>
              <a:gd name="connsiteX72" fmla="*/ 1605444 w 3392424"/>
              <a:gd name="connsiteY72" fmla="*/ 1037626 h 3863340"/>
              <a:gd name="connsiteX73" fmla="*/ 1522476 w 3392424"/>
              <a:gd name="connsiteY73" fmla="*/ 780288 h 3863340"/>
              <a:gd name="connsiteX74" fmla="*/ 1421892 w 3392424"/>
              <a:gd name="connsiteY74" fmla="*/ 350520 h 3863340"/>
              <a:gd name="connsiteX75" fmla="*/ 1138428 w 3392424"/>
              <a:gd name="connsiteY75" fmla="*/ 85344 h 3863340"/>
              <a:gd name="connsiteX76" fmla="*/ 1001268 w 3392424"/>
              <a:gd name="connsiteY76" fmla="*/ 112776 h 3863340"/>
              <a:gd name="connsiteX77" fmla="*/ 964692 w 3392424"/>
              <a:gd name="connsiteY77" fmla="*/ 323088 h 3863340"/>
              <a:gd name="connsiteX78" fmla="*/ 864108 w 3392424"/>
              <a:gd name="connsiteY78" fmla="*/ 423672 h 3863340"/>
              <a:gd name="connsiteX79" fmla="*/ 827532 w 3392424"/>
              <a:gd name="connsiteY79" fmla="*/ 249936 h 3863340"/>
              <a:gd name="connsiteX80" fmla="*/ 662940 w 3392424"/>
              <a:gd name="connsiteY80" fmla="*/ 259080 h 3863340"/>
              <a:gd name="connsiteX81" fmla="*/ 598932 w 3392424"/>
              <a:gd name="connsiteY81" fmla="*/ 167640 h 3863340"/>
              <a:gd name="connsiteX82" fmla="*/ 525780 w 3392424"/>
              <a:gd name="connsiteY82" fmla="*/ 121920 h 3863340"/>
              <a:gd name="connsiteX83" fmla="*/ 470916 w 3392424"/>
              <a:gd name="connsiteY8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288036 w 3392424"/>
              <a:gd name="connsiteY18" fmla="*/ 2682240 h 3863340"/>
              <a:gd name="connsiteX19" fmla="*/ 251460 w 3392424"/>
              <a:gd name="connsiteY19" fmla="*/ 2773680 h 3863340"/>
              <a:gd name="connsiteX20" fmla="*/ 370332 w 3392424"/>
              <a:gd name="connsiteY20" fmla="*/ 2892552 h 3863340"/>
              <a:gd name="connsiteX21" fmla="*/ 425196 w 3392424"/>
              <a:gd name="connsiteY21" fmla="*/ 3102864 h 3863340"/>
              <a:gd name="connsiteX22" fmla="*/ 437848 w 3392424"/>
              <a:gd name="connsiteY22" fmla="*/ 3395080 h 3863340"/>
              <a:gd name="connsiteX23" fmla="*/ 617220 w 3392424"/>
              <a:gd name="connsiteY23" fmla="*/ 3514344 h 3863340"/>
              <a:gd name="connsiteX24" fmla="*/ 708660 w 3392424"/>
              <a:gd name="connsiteY24" fmla="*/ 3706368 h 3863340"/>
              <a:gd name="connsiteX25" fmla="*/ 845820 w 3392424"/>
              <a:gd name="connsiteY25" fmla="*/ 3633216 h 3863340"/>
              <a:gd name="connsiteX26" fmla="*/ 992124 w 3392424"/>
              <a:gd name="connsiteY26" fmla="*/ 3569208 h 3863340"/>
              <a:gd name="connsiteX27" fmla="*/ 1110996 w 3392424"/>
              <a:gd name="connsiteY27" fmla="*/ 3496056 h 3863340"/>
              <a:gd name="connsiteX28" fmla="*/ 1110996 w 3392424"/>
              <a:gd name="connsiteY28" fmla="*/ 3422904 h 3863340"/>
              <a:gd name="connsiteX29" fmla="*/ 1275588 w 3392424"/>
              <a:gd name="connsiteY29" fmla="*/ 3349752 h 3863340"/>
              <a:gd name="connsiteX30" fmla="*/ 1348740 w 3392424"/>
              <a:gd name="connsiteY30" fmla="*/ 3294888 h 3863340"/>
              <a:gd name="connsiteX31" fmla="*/ 1440180 w 3392424"/>
              <a:gd name="connsiteY31" fmla="*/ 3294888 h 3863340"/>
              <a:gd name="connsiteX32" fmla="*/ 1449324 w 3392424"/>
              <a:gd name="connsiteY32" fmla="*/ 3157728 h 3863340"/>
              <a:gd name="connsiteX33" fmla="*/ 1732788 w 3392424"/>
              <a:gd name="connsiteY33" fmla="*/ 3121152 h 3863340"/>
              <a:gd name="connsiteX34" fmla="*/ 1851660 w 3392424"/>
              <a:gd name="connsiteY34" fmla="*/ 3294888 h 3863340"/>
              <a:gd name="connsiteX35" fmla="*/ 1915668 w 3392424"/>
              <a:gd name="connsiteY35" fmla="*/ 3441192 h 3863340"/>
              <a:gd name="connsiteX36" fmla="*/ 2043684 w 3392424"/>
              <a:gd name="connsiteY36" fmla="*/ 3532632 h 3863340"/>
              <a:gd name="connsiteX37" fmla="*/ 2116836 w 3392424"/>
              <a:gd name="connsiteY37" fmla="*/ 3788664 h 3863340"/>
              <a:gd name="connsiteX38" fmla="*/ 2372868 w 3392424"/>
              <a:gd name="connsiteY38" fmla="*/ 3861816 h 3863340"/>
              <a:gd name="connsiteX39" fmla="*/ 2546604 w 3392424"/>
              <a:gd name="connsiteY39" fmla="*/ 3797808 h 3863340"/>
              <a:gd name="connsiteX40" fmla="*/ 2546604 w 3392424"/>
              <a:gd name="connsiteY40" fmla="*/ 3660648 h 3863340"/>
              <a:gd name="connsiteX41" fmla="*/ 2784348 w 3392424"/>
              <a:gd name="connsiteY41" fmla="*/ 3550920 h 3863340"/>
              <a:gd name="connsiteX42" fmla="*/ 2820924 w 3392424"/>
              <a:gd name="connsiteY42" fmla="*/ 3441192 h 3863340"/>
              <a:gd name="connsiteX43" fmla="*/ 2875788 w 3392424"/>
              <a:gd name="connsiteY43" fmla="*/ 3230880 h 3863340"/>
              <a:gd name="connsiteX44" fmla="*/ 2756916 w 3392424"/>
              <a:gd name="connsiteY44" fmla="*/ 2983992 h 3863340"/>
              <a:gd name="connsiteX45" fmla="*/ 2884932 w 3392424"/>
              <a:gd name="connsiteY45" fmla="*/ 2581656 h 3863340"/>
              <a:gd name="connsiteX46" fmla="*/ 2839212 w 3392424"/>
              <a:gd name="connsiteY46" fmla="*/ 2508504 h 3863340"/>
              <a:gd name="connsiteX47" fmla="*/ 2775204 w 3392424"/>
              <a:gd name="connsiteY47" fmla="*/ 2389632 h 3863340"/>
              <a:gd name="connsiteX48" fmla="*/ 2674620 w 3392424"/>
              <a:gd name="connsiteY48" fmla="*/ 2389632 h 3863340"/>
              <a:gd name="connsiteX49" fmla="*/ 2574036 w 3392424"/>
              <a:gd name="connsiteY49" fmla="*/ 2471928 h 3863340"/>
              <a:gd name="connsiteX50" fmla="*/ 2519172 w 3392424"/>
              <a:gd name="connsiteY50" fmla="*/ 2389632 h 3863340"/>
              <a:gd name="connsiteX51" fmla="*/ 2656332 w 3392424"/>
              <a:gd name="connsiteY51" fmla="*/ 2170176 h 3863340"/>
              <a:gd name="connsiteX52" fmla="*/ 2692908 w 3392424"/>
              <a:gd name="connsiteY52" fmla="*/ 2051304 h 3863340"/>
              <a:gd name="connsiteX53" fmla="*/ 2766060 w 3392424"/>
              <a:gd name="connsiteY53" fmla="*/ 1895856 h 3863340"/>
              <a:gd name="connsiteX54" fmla="*/ 2820924 w 3392424"/>
              <a:gd name="connsiteY54" fmla="*/ 1813560 h 3863340"/>
              <a:gd name="connsiteX55" fmla="*/ 3104388 w 3392424"/>
              <a:gd name="connsiteY55" fmla="*/ 1877568 h 3863340"/>
              <a:gd name="connsiteX56" fmla="*/ 3268980 w 3392424"/>
              <a:gd name="connsiteY56" fmla="*/ 1859280 h 3863340"/>
              <a:gd name="connsiteX57" fmla="*/ 3378708 w 3392424"/>
              <a:gd name="connsiteY57" fmla="*/ 1603248 h 3863340"/>
              <a:gd name="connsiteX58" fmla="*/ 3351276 w 3392424"/>
              <a:gd name="connsiteY58" fmla="*/ 1246632 h 3863340"/>
              <a:gd name="connsiteX59" fmla="*/ 3351276 w 3392424"/>
              <a:gd name="connsiteY59" fmla="*/ 871728 h 3863340"/>
              <a:gd name="connsiteX60" fmla="*/ 3250692 w 3392424"/>
              <a:gd name="connsiteY60" fmla="*/ 451104 h 3863340"/>
              <a:gd name="connsiteX61" fmla="*/ 3113532 w 3392424"/>
              <a:gd name="connsiteY61" fmla="*/ 222504 h 3863340"/>
              <a:gd name="connsiteX62" fmla="*/ 2720340 w 3392424"/>
              <a:gd name="connsiteY62" fmla="*/ 30480 h 3863340"/>
              <a:gd name="connsiteX63" fmla="*/ 2372868 w 3392424"/>
              <a:gd name="connsiteY63" fmla="*/ 39624 h 3863340"/>
              <a:gd name="connsiteX64" fmla="*/ 2071116 w 3392424"/>
              <a:gd name="connsiteY64" fmla="*/ 176784 h 3863340"/>
              <a:gd name="connsiteX65" fmla="*/ 1924812 w 3392424"/>
              <a:gd name="connsiteY65" fmla="*/ 670560 h 3863340"/>
              <a:gd name="connsiteX66" fmla="*/ 1824368 w 3392424"/>
              <a:gd name="connsiteY66" fmla="*/ 608998 h 3863340"/>
              <a:gd name="connsiteX67" fmla="*/ 1824228 w 3392424"/>
              <a:gd name="connsiteY67" fmla="*/ 432816 h 3863340"/>
              <a:gd name="connsiteX68" fmla="*/ 1751076 w 3392424"/>
              <a:gd name="connsiteY68" fmla="*/ 286512 h 3863340"/>
              <a:gd name="connsiteX69" fmla="*/ 1659636 w 3392424"/>
              <a:gd name="connsiteY69" fmla="*/ 359664 h 3863340"/>
              <a:gd name="connsiteX70" fmla="*/ 1659636 w 3392424"/>
              <a:gd name="connsiteY70" fmla="*/ 890016 h 3863340"/>
              <a:gd name="connsiteX71" fmla="*/ 1605444 w 3392424"/>
              <a:gd name="connsiteY71" fmla="*/ 1037626 h 3863340"/>
              <a:gd name="connsiteX72" fmla="*/ 1522476 w 3392424"/>
              <a:gd name="connsiteY72" fmla="*/ 780288 h 3863340"/>
              <a:gd name="connsiteX73" fmla="*/ 1421892 w 3392424"/>
              <a:gd name="connsiteY73" fmla="*/ 350520 h 3863340"/>
              <a:gd name="connsiteX74" fmla="*/ 1138428 w 3392424"/>
              <a:gd name="connsiteY74" fmla="*/ 85344 h 3863340"/>
              <a:gd name="connsiteX75" fmla="*/ 1001268 w 3392424"/>
              <a:gd name="connsiteY75" fmla="*/ 112776 h 3863340"/>
              <a:gd name="connsiteX76" fmla="*/ 964692 w 3392424"/>
              <a:gd name="connsiteY76" fmla="*/ 323088 h 3863340"/>
              <a:gd name="connsiteX77" fmla="*/ 864108 w 3392424"/>
              <a:gd name="connsiteY77" fmla="*/ 423672 h 3863340"/>
              <a:gd name="connsiteX78" fmla="*/ 827532 w 3392424"/>
              <a:gd name="connsiteY78" fmla="*/ 249936 h 3863340"/>
              <a:gd name="connsiteX79" fmla="*/ 662940 w 3392424"/>
              <a:gd name="connsiteY79" fmla="*/ 259080 h 3863340"/>
              <a:gd name="connsiteX80" fmla="*/ 598932 w 3392424"/>
              <a:gd name="connsiteY80" fmla="*/ 167640 h 3863340"/>
              <a:gd name="connsiteX81" fmla="*/ 525780 w 3392424"/>
              <a:gd name="connsiteY81" fmla="*/ 121920 h 3863340"/>
              <a:gd name="connsiteX82" fmla="*/ 470916 w 3392424"/>
              <a:gd name="connsiteY8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79476 w 3392424"/>
              <a:gd name="connsiteY15" fmla="*/ 2325624 h 3863340"/>
              <a:gd name="connsiteX16" fmla="*/ 306324 w 3392424"/>
              <a:gd name="connsiteY16" fmla="*/ 2398776 h 3863340"/>
              <a:gd name="connsiteX17" fmla="*/ 288036 w 3392424"/>
              <a:gd name="connsiteY17" fmla="*/ 2682240 h 3863340"/>
              <a:gd name="connsiteX18" fmla="*/ 251460 w 3392424"/>
              <a:gd name="connsiteY18" fmla="*/ 2773680 h 3863340"/>
              <a:gd name="connsiteX19" fmla="*/ 370332 w 3392424"/>
              <a:gd name="connsiteY19" fmla="*/ 2892552 h 3863340"/>
              <a:gd name="connsiteX20" fmla="*/ 425196 w 3392424"/>
              <a:gd name="connsiteY20" fmla="*/ 3102864 h 3863340"/>
              <a:gd name="connsiteX21" fmla="*/ 437848 w 3392424"/>
              <a:gd name="connsiteY21" fmla="*/ 3395080 h 3863340"/>
              <a:gd name="connsiteX22" fmla="*/ 617220 w 3392424"/>
              <a:gd name="connsiteY22" fmla="*/ 3514344 h 3863340"/>
              <a:gd name="connsiteX23" fmla="*/ 708660 w 3392424"/>
              <a:gd name="connsiteY23" fmla="*/ 3706368 h 3863340"/>
              <a:gd name="connsiteX24" fmla="*/ 845820 w 3392424"/>
              <a:gd name="connsiteY24" fmla="*/ 3633216 h 3863340"/>
              <a:gd name="connsiteX25" fmla="*/ 992124 w 3392424"/>
              <a:gd name="connsiteY25" fmla="*/ 3569208 h 3863340"/>
              <a:gd name="connsiteX26" fmla="*/ 1110996 w 3392424"/>
              <a:gd name="connsiteY26" fmla="*/ 3496056 h 3863340"/>
              <a:gd name="connsiteX27" fmla="*/ 1110996 w 3392424"/>
              <a:gd name="connsiteY27" fmla="*/ 3422904 h 3863340"/>
              <a:gd name="connsiteX28" fmla="*/ 1275588 w 3392424"/>
              <a:gd name="connsiteY28" fmla="*/ 3349752 h 3863340"/>
              <a:gd name="connsiteX29" fmla="*/ 1348740 w 3392424"/>
              <a:gd name="connsiteY29" fmla="*/ 3294888 h 3863340"/>
              <a:gd name="connsiteX30" fmla="*/ 1440180 w 3392424"/>
              <a:gd name="connsiteY30" fmla="*/ 3294888 h 3863340"/>
              <a:gd name="connsiteX31" fmla="*/ 1449324 w 3392424"/>
              <a:gd name="connsiteY31" fmla="*/ 3157728 h 3863340"/>
              <a:gd name="connsiteX32" fmla="*/ 1732788 w 3392424"/>
              <a:gd name="connsiteY32" fmla="*/ 3121152 h 3863340"/>
              <a:gd name="connsiteX33" fmla="*/ 1851660 w 3392424"/>
              <a:gd name="connsiteY33" fmla="*/ 3294888 h 3863340"/>
              <a:gd name="connsiteX34" fmla="*/ 1915668 w 3392424"/>
              <a:gd name="connsiteY34" fmla="*/ 3441192 h 3863340"/>
              <a:gd name="connsiteX35" fmla="*/ 2043684 w 3392424"/>
              <a:gd name="connsiteY35" fmla="*/ 3532632 h 3863340"/>
              <a:gd name="connsiteX36" fmla="*/ 2116836 w 3392424"/>
              <a:gd name="connsiteY36" fmla="*/ 3788664 h 3863340"/>
              <a:gd name="connsiteX37" fmla="*/ 2372868 w 3392424"/>
              <a:gd name="connsiteY37" fmla="*/ 3861816 h 3863340"/>
              <a:gd name="connsiteX38" fmla="*/ 2546604 w 3392424"/>
              <a:gd name="connsiteY38" fmla="*/ 3797808 h 3863340"/>
              <a:gd name="connsiteX39" fmla="*/ 2546604 w 3392424"/>
              <a:gd name="connsiteY39" fmla="*/ 3660648 h 3863340"/>
              <a:gd name="connsiteX40" fmla="*/ 2784348 w 3392424"/>
              <a:gd name="connsiteY40" fmla="*/ 3550920 h 3863340"/>
              <a:gd name="connsiteX41" fmla="*/ 2820924 w 3392424"/>
              <a:gd name="connsiteY41" fmla="*/ 3441192 h 3863340"/>
              <a:gd name="connsiteX42" fmla="*/ 2875788 w 3392424"/>
              <a:gd name="connsiteY42" fmla="*/ 3230880 h 3863340"/>
              <a:gd name="connsiteX43" fmla="*/ 2756916 w 3392424"/>
              <a:gd name="connsiteY43" fmla="*/ 2983992 h 3863340"/>
              <a:gd name="connsiteX44" fmla="*/ 2884932 w 3392424"/>
              <a:gd name="connsiteY44" fmla="*/ 2581656 h 3863340"/>
              <a:gd name="connsiteX45" fmla="*/ 2839212 w 3392424"/>
              <a:gd name="connsiteY45" fmla="*/ 2508504 h 3863340"/>
              <a:gd name="connsiteX46" fmla="*/ 2775204 w 3392424"/>
              <a:gd name="connsiteY46" fmla="*/ 2389632 h 3863340"/>
              <a:gd name="connsiteX47" fmla="*/ 2674620 w 3392424"/>
              <a:gd name="connsiteY47" fmla="*/ 2389632 h 3863340"/>
              <a:gd name="connsiteX48" fmla="*/ 2574036 w 3392424"/>
              <a:gd name="connsiteY48" fmla="*/ 2471928 h 3863340"/>
              <a:gd name="connsiteX49" fmla="*/ 2519172 w 3392424"/>
              <a:gd name="connsiteY49" fmla="*/ 2389632 h 3863340"/>
              <a:gd name="connsiteX50" fmla="*/ 2656332 w 3392424"/>
              <a:gd name="connsiteY50" fmla="*/ 2170176 h 3863340"/>
              <a:gd name="connsiteX51" fmla="*/ 2692908 w 3392424"/>
              <a:gd name="connsiteY51" fmla="*/ 2051304 h 3863340"/>
              <a:gd name="connsiteX52" fmla="*/ 2766060 w 3392424"/>
              <a:gd name="connsiteY52" fmla="*/ 1895856 h 3863340"/>
              <a:gd name="connsiteX53" fmla="*/ 2820924 w 3392424"/>
              <a:gd name="connsiteY53" fmla="*/ 1813560 h 3863340"/>
              <a:gd name="connsiteX54" fmla="*/ 3104388 w 3392424"/>
              <a:gd name="connsiteY54" fmla="*/ 1877568 h 3863340"/>
              <a:gd name="connsiteX55" fmla="*/ 3268980 w 3392424"/>
              <a:gd name="connsiteY55" fmla="*/ 1859280 h 3863340"/>
              <a:gd name="connsiteX56" fmla="*/ 3378708 w 3392424"/>
              <a:gd name="connsiteY56" fmla="*/ 1603248 h 3863340"/>
              <a:gd name="connsiteX57" fmla="*/ 3351276 w 3392424"/>
              <a:gd name="connsiteY57" fmla="*/ 1246632 h 3863340"/>
              <a:gd name="connsiteX58" fmla="*/ 3351276 w 3392424"/>
              <a:gd name="connsiteY58" fmla="*/ 871728 h 3863340"/>
              <a:gd name="connsiteX59" fmla="*/ 3250692 w 3392424"/>
              <a:gd name="connsiteY59" fmla="*/ 451104 h 3863340"/>
              <a:gd name="connsiteX60" fmla="*/ 3113532 w 3392424"/>
              <a:gd name="connsiteY60" fmla="*/ 222504 h 3863340"/>
              <a:gd name="connsiteX61" fmla="*/ 2720340 w 3392424"/>
              <a:gd name="connsiteY61" fmla="*/ 30480 h 3863340"/>
              <a:gd name="connsiteX62" fmla="*/ 2372868 w 3392424"/>
              <a:gd name="connsiteY62" fmla="*/ 39624 h 3863340"/>
              <a:gd name="connsiteX63" fmla="*/ 2071116 w 3392424"/>
              <a:gd name="connsiteY63" fmla="*/ 176784 h 3863340"/>
              <a:gd name="connsiteX64" fmla="*/ 1924812 w 3392424"/>
              <a:gd name="connsiteY64" fmla="*/ 670560 h 3863340"/>
              <a:gd name="connsiteX65" fmla="*/ 1824368 w 3392424"/>
              <a:gd name="connsiteY65" fmla="*/ 608998 h 3863340"/>
              <a:gd name="connsiteX66" fmla="*/ 1824228 w 3392424"/>
              <a:gd name="connsiteY66" fmla="*/ 432816 h 3863340"/>
              <a:gd name="connsiteX67" fmla="*/ 1751076 w 3392424"/>
              <a:gd name="connsiteY67" fmla="*/ 286512 h 3863340"/>
              <a:gd name="connsiteX68" fmla="*/ 1659636 w 3392424"/>
              <a:gd name="connsiteY68" fmla="*/ 359664 h 3863340"/>
              <a:gd name="connsiteX69" fmla="*/ 1659636 w 3392424"/>
              <a:gd name="connsiteY69" fmla="*/ 890016 h 3863340"/>
              <a:gd name="connsiteX70" fmla="*/ 1605444 w 3392424"/>
              <a:gd name="connsiteY70" fmla="*/ 1037626 h 3863340"/>
              <a:gd name="connsiteX71" fmla="*/ 1522476 w 3392424"/>
              <a:gd name="connsiteY71" fmla="*/ 780288 h 3863340"/>
              <a:gd name="connsiteX72" fmla="*/ 1421892 w 3392424"/>
              <a:gd name="connsiteY72" fmla="*/ 350520 h 3863340"/>
              <a:gd name="connsiteX73" fmla="*/ 1138428 w 3392424"/>
              <a:gd name="connsiteY73" fmla="*/ 85344 h 3863340"/>
              <a:gd name="connsiteX74" fmla="*/ 1001268 w 3392424"/>
              <a:gd name="connsiteY74" fmla="*/ 112776 h 3863340"/>
              <a:gd name="connsiteX75" fmla="*/ 964692 w 3392424"/>
              <a:gd name="connsiteY75" fmla="*/ 323088 h 3863340"/>
              <a:gd name="connsiteX76" fmla="*/ 864108 w 3392424"/>
              <a:gd name="connsiteY76" fmla="*/ 423672 h 3863340"/>
              <a:gd name="connsiteX77" fmla="*/ 827532 w 3392424"/>
              <a:gd name="connsiteY77" fmla="*/ 249936 h 3863340"/>
              <a:gd name="connsiteX78" fmla="*/ 662940 w 3392424"/>
              <a:gd name="connsiteY78" fmla="*/ 259080 h 3863340"/>
              <a:gd name="connsiteX79" fmla="*/ 598932 w 3392424"/>
              <a:gd name="connsiteY79" fmla="*/ 167640 h 3863340"/>
              <a:gd name="connsiteX80" fmla="*/ 525780 w 3392424"/>
              <a:gd name="connsiteY80" fmla="*/ 121920 h 3863340"/>
              <a:gd name="connsiteX81" fmla="*/ 470916 w 3392424"/>
              <a:gd name="connsiteY8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0180 w 3392424"/>
              <a:gd name="connsiteY29" fmla="*/ 3294888 h 3863340"/>
              <a:gd name="connsiteX30" fmla="*/ 1449324 w 3392424"/>
              <a:gd name="connsiteY30" fmla="*/ 3157728 h 3863340"/>
              <a:gd name="connsiteX31" fmla="*/ 1732788 w 3392424"/>
              <a:gd name="connsiteY31" fmla="*/ 3121152 h 3863340"/>
              <a:gd name="connsiteX32" fmla="*/ 1851660 w 3392424"/>
              <a:gd name="connsiteY32" fmla="*/ 3294888 h 3863340"/>
              <a:gd name="connsiteX33" fmla="*/ 1915668 w 3392424"/>
              <a:gd name="connsiteY33" fmla="*/ 3441192 h 3863340"/>
              <a:gd name="connsiteX34" fmla="*/ 2043684 w 3392424"/>
              <a:gd name="connsiteY34" fmla="*/ 3532632 h 3863340"/>
              <a:gd name="connsiteX35" fmla="*/ 2116836 w 3392424"/>
              <a:gd name="connsiteY35" fmla="*/ 3788664 h 3863340"/>
              <a:gd name="connsiteX36" fmla="*/ 2372868 w 3392424"/>
              <a:gd name="connsiteY36" fmla="*/ 3861816 h 3863340"/>
              <a:gd name="connsiteX37" fmla="*/ 2546604 w 3392424"/>
              <a:gd name="connsiteY37" fmla="*/ 3797808 h 3863340"/>
              <a:gd name="connsiteX38" fmla="*/ 2546604 w 3392424"/>
              <a:gd name="connsiteY38" fmla="*/ 3660648 h 3863340"/>
              <a:gd name="connsiteX39" fmla="*/ 2784348 w 3392424"/>
              <a:gd name="connsiteY39" fmla="*/ 3550920 h 3863340"/>
              <a:gd name="connsiteX40" fmla="*/ 2820924 w 3392424"/>
              <a:gd name="connsiteY40" fmla="*/ 3441192 h 3863340"/>
              <a:gd name="connsiteX41" fmla="*/ 2875788 w 3392424"/>
              <a:gd name="connsiteY41" fmla="*/ 3230880 h 3863340"/>
              <a:gd name="connsiteX42" fmla="*/ 2756916 w 3392424"/>
              <a:gd name="connsiteY42" fmla="*/ 2983992 h 3863340"/>
              <a:gd name="connsiteX43" fmla="*/ 2884932 w 3392424"/>
              <a:gd name="connsiteY43" fmla="*/ 2581656 h 3863340"/>
              <a:gd name="connsiteX44" fmla="*/ 2839212 w 3392424"/>
              <a:gd name="connsiteY44" fmla="*/ 2508504 h 3863340"/>
              <a:gd name="connsiteX45" fmla="*/ 2775204 w 3392424"/>
              <a:gd name="connsiteY45" fmla="*/ 2389632 h 3863340"/>
              <a:gd name="connsiteX46" fmla="*/ 2674620 w 3392424"/>
              <a:gd name="connsiteY46" fmla="*/ 2389632 h 3863340"/>
              <a:gd name="connsiteX47" fmla="*/ 2574036 w 3392424"/>
              <a:gd name="connsiteY47" fmla="*/ 2471928 h 3863340"/>
              <a:gd name="connsiteX48" fmla="*/ 2519172 w 3392424"/>
              <a:gd name="connsiteY48" fmla="*/ 2389632 h 3863340"/>
              <a:gd name="connsiteX49" fmla="*/ 2656332 w 3392424"/>
              <a:gd name="connsiteY49" fmla="*/ 2170176 h 3863340"/>
              <a:gd name="connsiteX50" fmla="*/ 2692908 w 3392424"/>
              <a:gd name="connsiteY50" fmla="*/ 2051304 h 3863340"/>
              <a:gd name="connsiteX51" fmla="*/ 2766060 w 3392424"/>
              <a:gd name="connsiteY51" fmla="*/ 1895856 h 3863340"/>
              <a:gd name="connsiteX52" fmla="*/ 2820924 w 3392424"/>
              <a:gd name="connsiteY52" fmla="*/ 1813560 h 3863340"/>
              <a:gd name="connsiteX53" fmla="*/ 3104388 w 3392424"/>
              <a:gd name="connsiteY53" fmla="*/ 1877568 h 3863340"/>
              <a:gd name="connsiteX54" fmla="*/ 3268980 w 3392424"/>
              <a:gd name="connsiteY54" fmla="*/ 1859280 h 3863340"/>
              <a:gd name="connsiteX55" fmla="*/ 3378708 w 3392424"/>
              <a:gd name="connsiteY55" fmla="*/ 1603248 h 3863340"/>
              <a:gd name="connsiteX56" fmla="*/ 3351276 w 3392424"/>
              <a:gd name="connsiteY56" fmla="*/ 1246632 h 3863340"/>
              <a:gd name="connsiteX57" fmla="*/ 3351276 w 3392424"/>
              <a:gd name="connsiteY57" fmla="*/ 871728 h 3863340"/>
              <a:gd name="connsiteX58" fmla="*/ 3250692 w 3392424"/>
              <a:gd name="connsiteY58" fmla="*/ 451104 h 3863340"/>
              <a:gd name="connsiteX59" fmla="*/ 3113532 w 3392424"/>
              <a:gd name="connsiteY59" fmla="*/ 222504 h 3863340"/>
              <a:gd name="connsiteX60" fmla="*/ 2720340 w 3392424"/>
              <a:gd name="connsiteY60" fmla="*/ 30480 h 3863340"/>
              <a:gd name="connsiteX61" fmla="*/ 2372868 w 3392424"/>
              <a:gd name="connsiteY61" fmla="*/ 39624 h 3863340"/>
              <a:gd name="connsiteX62" fmla="*/ 2071116 w 3392424"/>
              <a:gd name="connsiteY62" fmla="*/ 176784 h 3863340"/>
              <a:gd name="connsiteX63" fmla="*/ 1924812 w 3392424"/>
              <a:gd name="connsiteY63" fmla="*/ 670560 h 3863340"/>
              <a:gd name="connsiteX64" fmla="*/ 1824368 w 3392424"/>
              <a:gd name="connsiteY64" fmla="*/ 608998 h 3863340"/>
              <a:gd name="connsiteX65" fmla="*/ 1824228 w 3392424"/>
              <a:gd name="connsiteY65" fmla="*/ 432816 h 3863340"/>
              <a:gd name="connsiteX66" fmla="*/ 1751076 w 3392424"/>
              <a:gd name="connsiteY66" fmla="*/ 286512 h 3863340"/>
              <a:gd name="connsiteX67" fmla="*/ 1659636 w 3392424"/>
              <a:gd name="connsiteY67" fmla="*/ 359664 h 3863340"/>
              <a:gd name="connsiteX68" fmla="*/ 1659636 w 3392424"/>
              <a:gd name="connsiteY68" fmla="*/ 890016 h 3863340"/>
              <a:gd name="connsiteX69" fmla="*/ 1605444 w 3392424"/>
              <a:gd name="connsiteY69" fmla="*/ 1037626 h 3863340"/>
              <a:gd name="connsiteX70" fmla="*/ 1522476 w 3392424"/>
              <a:gd name="connsiteY70" fmla="*/ 780288 h 3863340"/>
              <a:gd name="connsiteX71" fmla="*/ 1421892 w 3392424"/>
              <a:gd name="connsiteY71" fmla="*/ 350520 h 3863340"/>
              <a:gd name="connsiteX72" fmla="*/ 1138428 w 3392424"/>
              <a:gd name="connsiteY72" fmla="*/ 85344 h 3863340"/>
              <a:gd name="connsiteX73" fmla="*/ 1001268 w 3392424"/>
              <a:gd name="connsiteY73" fmla="*/ 112776 h 3863340"/>
              <a:gd name="connsiteX74" fmla="*/ 964692 w 3392424"/>
              <a:gd name="connsiteY74" fmla="*/ 323088 h 3863340"/>
              <a:gd name="connsiteX75" fmla="*/ 864108 w 3392424"/>
              <a:gd name="connsiteY75" fmla="*/ 423672 h 3863340"/>
              <a:gd name="connsiteX76" fmla="*/ 827532 w 3392424"/>
              <a:gd name="connsiteY76" fmla="*/ 249936 h 3863340"/>
              <a:gd name="connsiteX77" fmla="*/ 662940 w 3392424"/>
              <a:gd name="connsiteY77" fmla="*/ 259080 h 3863340"/>
              <a:gd name="connsiteX78" fmla="*/ 598932 w 3392424"/>
              <a:gd name="connsiteY78" fmla="*/ 167640 h 3863340"/>
              <a:gd name="connsiteX79" fmla="*/ 525780 w 3392424"/>
              <a:gd name="connsiteY79" fmla="*/ 121920 h 3863340"/>
              <a:gd name="connsiteX80" fmla="*/ 470916 w 3392424"/>
              <a:gd name="connsiteY8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348740 w 3392424"/>
              <a:gd name="connsiteY28" fmla="*/ 3294888 h 3863340"/>
              <a:gd name="connsiteX29" fmla="*/ 1449324 w 3392424"/>
              <a:gd name="connsiteY29" fmla="*/ 3157728 h 3863340"/>
              <a:gd name="connsiteX30" fmla="*/ 1732788 w 3392424"/>
              <a:gd name="connsiteY30" fmla="*/ 3121152 h 3863340"/>
              <a:gd name="connsiteX31" fmla="*/ 1851660 w 3392424"/>
              <a:gd name="connsiteY31" fmla="*/ 3294888 h 3863340"/>
              <a:gd name="connsiteX32" fmla="*/ 1915668 w 3392424"/>
              <a:gd name="connsiteY32" fmla="*/ 3441192 h 3863340"/>
              <a:gd name="connsiteX33" fmla="*/ 2043684 w 3392424"/>
              <a:gd name="connsiteY33" fmla="*/ 3532632 h 3863340"/>
              <a:gd name="connsiteX34" fmla="*/ 2116836 w 3392424"/>
              <a:gd name="connsiteY34" fmla="*/ 3788664 h 3863340"/>
              <a:gd name="connsiteX35" fmla="*/ 2372868 w 3392424"/>
              <a:gd name="connsiteY35" fmla="*/ 3861816 h 3863340"/>
              <a:gd name="connsiteX36" fmla="*/ 2546604 w 3392424"/>
              <a:gd name="connsiteY36" fmla="*/ 3797808 h 3863340"/>
              <a:gd name="connsiteX37" fmla="*/ 2546604 w 3392424"/>
              <a:gd name="connsiteY37" fmla="*/ 3660648 h 3863340"/>
              <a:gd name="connsiteX38" fmla="*/ 2784348 w 3392424"/>
              <a:gd name="connsiteY38" fmla="*/ 3550920 h 3863340"/>
              <a:gd name="connsiteX39" fmla="*/ 2820924 w 3392424"/>
              <a:gd name="connsiteY39" fmla="*/ 3441192 h 3863340"/>
              <a:gd name="connsiteX40" fmla="*/ 2875788 w 3392424"/>
              <a:gd name="connsiteY40" fmla="*/ 3230880 h 3863340"/>
              <a:gd name="connsiteX41" fmla="*/ 2756916 w 3392424"/>
              <a:gd name="connsiteY41" fmla="*/ 2983992 h 3863340"/>
              <a:gd name="connsiteX42" fmla="*/ 2884932 w 3392424"/>
              <a:gd name="connsiteY42" fmla="*/ 2581656 h 3863340"/>
              <a:gd name="connsiteX43" fmla="*/ 2839212 w 3392424"/>
              <a:gd name="connsiteY43" fmla="*/ 2508504 h 3863340"/>
              <a:gd name="connsiteX44" fmla="*/ 2775204 w 3392424"/>
              <a:gd name="connsiteY44" fmla="*/ 2389632 h 3863340"/>
              <a:gd name="connsiteX45" fmla="*/ 2674620 w 3392424"/>
              <a:gd name="connsiteY45" fmla="*/ 2389632 h 3863340"/>
              <a:gd name="connsiteX46" fmla="*/ 2574036 w 3392424"/>
              <a:gd name="connsiteY46" fmla="*/ 2471928 h 3863340"/>
              <a:gd name="connsiteX47" fmla="*/ 2519172 w 3392424"/>
              <a:gd name="connsiteY47" fmla="*/ 2389632 h 3863340"/>
              <a:gd name="connsiteX48" fmla="*/ 2656332 w 3392424"/>
              <a:gd name="connsiteY48" fmla="*/ 2170176 h 3863340"/>
              <a:gd name="connsiteX49" fmla="*/ 2692908 w 3392424"/>
              <a:gd name="connsiteY49" fmla="*/ 2051304 h 3863340"/>
              <a:gd name="connsiteX50" fmla="*/ 2766060 w 3392424"/>
              <a:gd name="connsiteY50" fmla="*/ 1895856 h 3863340"/>
              <a:gd name="connsiteX51" fmla="*/ 2820924 w 3392424"/>
              <a:gd name="connsiteY51" fmla="*/ 1813560 h 3863340"/>
              <a:gd name="connsiteX52" fmla="*/ 3104388 w 3392424"/>
              <a:gd name="connsiteY52" fmla="*/ 1877568 h 3863340"/>
              <a:gd name="connsiteX53" fmla="*/ 3268980 w 3392424"/>
              <a:gd name="connsiteY53" fmla="*/ 1859280 h 3863340"/>
              <a:gd name="connsiteX54" fmla="*/ 3378708 w 3392424"/>
              <a:gd name="connsiteY54" fmla="*/ 1603248 h 3863340"/>
              <a:gd name="connsiteX55" fmla="*/ 3351276 w 3392424"/>
              <a:gd name="connsiteY55" fmla="*/ 1246632 h 3863340"/>
              <a:gd name="connsiteX56" fmla="*/ 3351276 w 3392424"/>
              <a:gd name="connsiteY56" fmla="*/ 871728 h 3863340"/>
              <a:gd name="connsiteX57" fmla="*/ 3250692 w 3392424"/>
              <a:gd name="connsiteY57" fmla="*/ 451104 h 3863340"/>
              <a:gd name="connsiteX58" fmla="*/ 3113532 w 3392424"/>
              <a:gd name="connsiteY58" fmla="*/ 222504 h 3863340"/>
              <a:gd name="connsiteX59" fmla="*/ 2720340 w 3392424"/>
              <a:gd name="connsiteY59" fmla="*/ 30480 h 3863340"/>
              <a:gd name="connsiteX60" fmla="*/ 2372868 w 3392424"/>
              <a:gd name="connsiteY60" fmla="*/ 39624 h 3863340"/>
              <a:gd name="connsiteX61" fmla="*/ 2071116 w 3392424"/>
              <a:gd name="connsiteY61" fmla="*/ 176784 h 3863340"/>
              <a:gd name="connsiteX62" fmla="*/ 1924812 w 3392424"/>
              <a:gd name="connsiteY62" fmla="*/ 670560 h 3863340"/>
              <a:gd name="connsiteX63" fmla="*/ 1824368 w 3392424"/>
              <a:gd name="connsiteY63" fmla="*/ 608998 h 3863340"/>
              <a:gd name="connsiteX64" fmla="*/ 1824228 w 3392424"/>
              <a:gd name="connsiteY64" fmla="*/ 432816 h 3863340"/>
              <a:gd name="connsiteX65" fmla="*/ 1751076 w 3392424"/>
              <a:gd name="connsiteY65" fmla="*/ 286512 h 3863340"/>
              <a:gd name="connsiteX66" fmla="*/ 1659636 w 3392424"/>
              <a:gd name="connsiteY66" fmla="*/ 359664 h 3863340"/>
              <a:gd name="connsiteX67" fmla="*/ 1659636 w 3392424"/>
              <a:gd name="connsiteY67" fmla="*/ 890016 h 3863340"/>
              <a:gd name="connsiteX68" fmla="*/ 1605444 w 3392424"/>
              <a:gd name="connsiteY68" fmla="*/ 1037626 h 3863340"/>
              <a:gd name="connsiteX69" fmla="*/ 1522476 w 3392424"/>
              <a:gd name="connsiteY69" fmla="*/ 780288 h 3863340"/>
              <a:gd name="connsiteX70" fmla="*/ 1421892 w 3392424"/>
              <a:gd name="connsiteY70" fmla="*/ 350520 h 3863340"/>
              <a:gd name="connsiteX71" fmla="*/ 1138428 w 3392424"/>
              <a:gd name="connsiteY71" fmla="*/ 85344 h 3863340"/>
              <a:gd name="connsiteX72" fmla="*/ 1001268 w 3392424"/>
              <a:gd name="connsiteY72" fmla="*/ 112776 h 3863340"/>
              <a:gd name="connsiteX73" fmla="*/ 964692 w 3392424"/>
              <a:gd name="connsiteY73" fmla="*/ 323088 h 3863340"/>
              <a:gd name="connsiteX74" fmla="*/ 864108 w 3392424"/>
              <a:gd name="connsiteY74" fmla="*/ 423672 h 3863340"/>
              <a:gd name="connsiteX75" fmla="*/ 827532 w 3392424"/>
              <a:gd name="connsiteY75" fmla="*/ 249936 h 3863340"/>
              <a:gd name="connsiteX76" fmla="*/ 662940 w 3392424"/>
              <a:gd name="connsiteY76" fmla="*/ 259080 h 3863340"/>
              <a:gd name="connsiteX77" fmla="*/ 598932 w 3392424"/>
              <a:gd name="connsiteY77" fmla="*/ 167640 h 3863340"/>
              <a:gd name="connsiteX78" fmla="*/ 525780 w 3392424"/>
              <a:gd name="connsiteY78" fmla="*/ 121920 h 3863340"/>
              <a:gd name="connsiteX79" fmla="*/ 470916 w 3392424"/>
              <a:gd name="connsiteY7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110996 w 3392424"/>
              <a:gd name="connsiteY26" fmla="*/ 3422904 h 3863340"/>
              <a:gd name="connsiteX27" fmla="*/ 1275588 w 3392424"/>
              <a:gd name="connsiteY27" fmla="*/ 3349752 h 3863340"/>
              <a:gd name="connsiteX28" fmla="*/ 1449324 w 3392424"/>
              <a:gd name="connsiteY28" fmla="*/ 3157728 h 3863340"/>
              <a:gd name="connsiteX29" fmla="*/ 1732788 w 3392424"/>
              <a:gd name="connsiteY29" fmla="*/ 3121152 h 3863340"/>
              <a:gd name="connsiteX30" fmla="*/ 1851660 w 3392424"/>
              <a:gd name="connsiteY30" fmla="*/ 3294888 h 3863340"/>
              <a:gd name="connsiteX31" fmla="*/ 1915668 w 3392424"/>
              <a:gd name="connsiteY31" fmla="*/ 3441192 h 3863340"/>
              <a:gd name="connsiteX32" fmla="*/ 2043684 w 3392424"/>
              <a:gd name="connsiteY32" fmla="*/ 3532632 h 3863340"/>
              <a:gd name="connsiteX33" fmla="*/ 2116836 w 3392424"/>
              <a:gd name="connsiteY33" fmla="*/ 3788664 h 3863340"/>
              <a:gd name="connsiteX34" fmla="*/ 2372868 w 3392424"/>
              <a:gd name="connsiteY34" fmla="*/ 3861816 h 3863340"/>
              <a:gd name="connsiteX35" fmla="*/ 2546604 w 3392424"/>
              <a:gd name="connsiteY35" fmla="*/ 3797808 h 3863340"/>
              <a:gd name="connsiteX36" fmla="*/ 2546604 w 3392424"/>
              <a:gd name="connsiteY36" fmla="*/ 3660648 h 3863340"/>
              <a:gd name="connsiteX37" fmla="*/ 2784348 w 3392424"/>
              <a:gd name="connsiteY37" fmla="*/ 3550920 h 3863340"/>
              <a:gd name="connsiteX38" fmla="*/ 2820924 w 3392424"/>
              <a:gd name="connsiteY38" fmla="*/ 3441192 h 3863340"/>
              <a:gd name="connsiteX39" fmla="*/ 2875788 w 3392424"/>
              <a:gd name="connsiteY39" fmla="*/ 3230880 h 3863340"/>
              <a:gd name="connsiteX40" fmla="*/ 2756916 w 3392424"/>
              <a:gd name="connsiteY40" fmla="*/ 2983992 h 3863340"/>
              <a:gd name="connsiteX41" fmla="*/ 2884932 w 3392424"/>
              <a:gd name="connsiteY41" fmla="*/ 2581656 h 3863340"/>
              <a:gd name="connsiteX42" fmla="*/ 2839212 w 3392424"/>
              <a:gd name="connsiteY42" fmla="*/ 2508504 h 3863340"/>
              <a:gd name="connsiteX43" fmla="*/ 2775204 w 3392424"/>
              <a:gd name="connsiteY43" fmla="*/ 2389632 h 3863340"/>
              <a:gd name="connsiteX44" fmla="*/ 2674620 w 3392424"/>
              <a:gd name="connsiteY44" fmla="*/ 2389632 h 3863340"/>
              <a:gd name="connsiteX45" fmla="*/ 2574036 w 3392424"/>
              <a:gd name="connsiteY45" fmla="*/ 2471928 h 3863340"/>
              <a:gd name="connsiteX46" fmla="*/ 2519172 w 3392424"/>
              <a:gd name="connsiteY46" fmla="*/ 2389632 h 3863340"/>
              <a:gd name="connsiteX47" fmla="*/ 2656332 w 3392424"/>
              <a:gd name="connsiteY47" fmla="*/ 2170176 h 3863340"/>
              <a:gd name="connsiteX48" fmla="*/ 2692908 w 3392424"/>
              <a:gd name="connsiteY48" fmla="*/ 2051304 h 3863340"/>
              <a:gd name="connsiteX49" fmla="*/ 2766060 w 3392424"/>
              <a:gd name="connsiteY49" fmla="*/ 1895856 h 3863340"/>
              <a:gd name="connsiteX50" fmla="*/ 2820924 w 3392424"/>
              <a:gd name="connsiteY50" fmla="*/ 1813560 h 3863340"/>
              <a:gd name="connsiteX51" fmla="*/ 3104388 w 3392424"/>
              <a:gd name="connsiteY51" fmla="*/ 1877568 h 3863340"/>
              <a:gd name="connsiteX52" fmla="*/ 3268980 w 3392424"/>
              <a:gd name="connsiteY52" fmla="*/ 1859280 h 3863340"/>
              <a:gd name="connsiteX53" fmla="*/ 3378708 w 3392424"/>
              <a:gd name="connsiteY53" fmla="*/ 1603248 h 3863340"/>
              <a:gd name="connsiteX54" fmla="*/ 3351276 w 3392424"/>
              <a:gd name="connsiteY54" fmla="*/ 1246632 h 3863340"/>
              <a:gd name="connsiteX55" fmla="*/ 3351276 w 3392424"/>
              <a:gd name="connsiteY55" fmla="*/ 871728 h 3863340"/>
              <a:gd name="connsiteX56" fmla="*/ 3250692 w 3392424"/>
              <a:gd name="connsiteY56" fmla="*/ 451104 h 3863340"/>
              <a:gd name="connsiteX57" fmla="*/ 3113532 w 3392424"/>
              <a:gd name="connsiteY57" fmla="*/ 222504 h 3863340"/>
              <a:gd name="connsiteX58" fmla="*/ 2720340 w 3392424"/>
              <a:gd name="connsiteY58" fmla="*/ 30480 h 3863340"/>
              <a:gd name="connsiteX59" fmla="*/ 2372868 w 3392424"/>
              <a:gd name="connsiteY59" fmla="*/ 39624 h 3863340"/>
              <a:gd name="connsiteX60" fmla="*/ 2071116 w 3392424"/>
              <a:gd name="connsiteY60" fmla="*/ 176784 h 3863340"/>
              <a:gd name="connsiteX61" fmla="*/ 1924812 w 3392424"/>
              <a:gd name="connsiteY61" fmla="*/ 670560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732788 w 3392424"/>
              <a:gd name="connsiteY28" fmla="*/ 3121152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49324 w 3392424"/>
              <a:gd name="connsiteY27" fmla="*/ 3157728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51660 w 3392424"/>
              <a:gd name="connsiteY29" fmla="*/ 3294888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15668 w 3392424"/>
              <a:gd name="connsiteY30" fmla="*/ 3441192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24812 w 3392424"/>
              <a:gd name="connsiteY60" fmla="*/ 670560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897342 w 3392424"/>
              <a:gd name="connsiteY60" fmla="*/ 1037626 h 3863340"/>
              <a:gd name="connsiteX61" fmla="*/ 1824368 w 3392424"/>
              <a:gd name="connsiteY61" fmla="*/ 608998 h 3863340"/>
              <a:gd name="connsiteX62" fmla="*/ 1824228 w 3392424"/>
              <a:gd name="connsiteY62" fmla="*/ 432816 h 3863340"/>
              <a:gd name="connsiteX63" fmla="*/ 1751076 w 3392424"/>
              <a:gd name="connsiteY63" fmla="*/ 286512 h 3863340"/>
              <a:gd name="connsiteX64" fmla="*/ 1659636 w 3392424"/>
              <a:gd name="connsiteY64" fmla="*/ 359664 h 3863340"/>
              <a:gd name="connsiteX65" fmla="*/ 1659636 w 3392424"/>
              <a:gd name="connsiteY65" fmla="*/ 890016 h 3863340"/>
              <a:gd name="connsiteX66" fmla="*/ 1605444 w 3392424"/>
              <a:gd name="connsiteY66" fmla="*/ 103762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605444 w 3392424"/>
              <a:gd name="connsiteY67" fmla="*/ 1037626 h 3863340"/>
              <a:gd name="connsiteX68" fmla="*/ 1522476 w 3392424"/>
              <a:gd name="connsiteY68" fmla="*/ 780288 h 3863340"/>
              <a:gd name="connsiteX69" fmla="*/ 1421892 w 3392424"/>
              <a:gd name="connsiteY69" fmla="*/ 350520 h 3863340"/>
              <a:gd name="connsiteX70" fmla="*/ 1138428 w 3392424"/>
              <a:gd name="connsiteY70" fmla="*/ 85344 h 3863340"/>
              <a:gd name="connsiteX71" fmla="*/ 1001268 w 3392424"/>
              <a:gd name="connsiteY71" fmla="*/ 112776 h 3863340"/>
              <a:gd name="connsiteX72" fmla="*/ 964692 w 3392424"/>
              <a:gd name="connsiteY72" fmla="*/ 323088 h 3863340"/>
              <a:gd name="connsiteX73" fmla="*/ 864108 w 3392424"/>
              <a:gd name="connsiteY73" fmla="*/ 423672 h 3863340"/>
              <a:gd name="connsiteX74" fmla="*/ 827532 w 3392424"/>
              <a:gd name="connsiteY74" fmla="*/ 249936 h 3863340"/>
              <a:gd name="connsiteX75" fmla="*/ 662940 w 3392424"/>
              <a:gd name="connsiteY75" fmla="*/ 259080 h 3863340"/>
              <a:gd name="connsiteX76" fmla="*/ 598932 w 3392424"/>
              <a:gd name="connsiteY76" fmla="*/ 167640 h 3863340"/>
              <a:gd name="connsiteX77" fmla="*/ 525780 w 3392424"/>
              <a:gd name="connsiteY77" fmla="*/ 121920 h 3863340"/>
              <a:gd name="connsiteX78" fmla="*/ 470916 w 3392424"/>
              <a:gd name="connsiteY7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59636 w 3392424"/>
              <a:gd name="connsiteY66" fmla="*/ 890016 h 3863340"/>
              <a:gd name="connsiteX67" fmla="*/ 1522476 w 3392424"/>
              <a:gd name="connsiteY67" fmla="*/ 780288 h 3863340"/>
              <a:gd name="connsiteX68" fmla="*/ 1421892 w 3392424"/>
              <a:gd name="connsiteY68" fmla="*/ 350520 h 3863340"/>
              <a:gd name="connsiteX69" fmla="*/ 1138428 w 3392424"/>
              <a:gd name="connsiteY69" fmla="*/ 85344 h 3863340"/>
              <a:gd name="connsiteX70" fmla="*/ 1001268 w 3392424"/>
              <a:gd name="connsiteY70" fmla="*/ 112776 h 3863340"/>
              <a:gd name="connsiteX71" fmla="*/ 964692 w 3392424"/>
              <a:gd name="connsiteY71" fmla="*/ 323088 h 3863340"/>
              <a:gd name="connsiteX72" fmla="*/ 864108 w 3392424"/>
              <a:gd name="connsiteY72" fmla="*/ 423672 h 3863340"/>
              <a:gd name="connsiteX73" fmla="*/ 827532 w 3392424"/>
              <a:gd name="connsiteY73" fmla="*/ 249936 h 3863340"/>
              <a:gd name="connsiteX74" fmla="*/ 662940 w 3392424"/>
              <a:gd name="connsiteY74" fmla="*/ 259080 h 3863340"/>
              <a:gd name="connsiteX75" fmla="*/ 598932 w 3392424"/>
              <a:gd name="connsiteY75" fmla="*/ 167640 h 3863340"/>
              <a:gd name="connsiteX76" fmla="*/ 525780 w 3392424"/>
              <a:gd name="connsiteY76" fmla="*/ 121920 h 3863340"/>
              <a:gd name="connsiteX77" fmla="*/ 470916 w 3392424"/>
              <a:gd name="connsiteY7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522476 w 3392424"/>
              <a:gd name="connsiteY66" fmla="*/ 78028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421892 w 3392424"/>
              <a:gd name="connsiteY66" fmla="*/ 350520 h 3863340"/>
              <a:gd name="connsiteX67" fmla="*/ 1138428 w 3392424"/>
              <a:gd name="connsiteY67" fmla="*/ 85344 h 3863340"/>
              <a:gd name="connsiteX68" fmla="*/ 1001268 w 3392424"/>
              <a:gd name="connsiteY68" fmla="*/ 112776 h 3863340"/>
              <a:gd name="connsiteX69" fmla="*/ 964692 w 3392424"/>
              <a:gd name="connsiteY69" fmla="*/ 323088 h 3863340"/>
              <a:gd name="connsiteX70" fmla="*/ 864108 w 3392424"/>
              <a:gd name="connsiteY70" fmla="*/ 423672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64108 w 3392424"/>
              <a:gd name="connsiteY71" fmla="*/ 423672 h 3863340"/>
              <a:gd name="connsiteX72" fmla="*/ 827532 w 3392424"/>
              <a:gd name="connsiteY72" fmla="*/ 249936 h 3863340"/>
              <a:gd name="connsiteX73" fmla="*/ 662940 w 3392424"/>
              <a:gd name="connsiteY73" fmla="*/ 259080 h 3863340"/>
              <a:gd name="connsiteX74" fmla="*/ 598932 w 3392424"/>
              <a:gd name="connsiteY74" fmla="*/ 167640 h 3863340"/>
              <a:gd name="connsiteX75" fmla="*/ 525780 w 3392424"/>
              <a:gd name="connsiteY75" fmla="*/ 121920 h 3863340"/>
              <a:gd name="connsiteX76" fmla="*/ 470916 w 3392424"/>
              <a:gd name="connsiteY7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964692 w 3392424"/>
              <a:gd name="connsiteY70" fmla="*/ 323088 h 3863340"/>
              <a:gd name="connsiteX71" fmla="*/ 827532 w 3392424"/>
              <a:gd name="connsiteY71" fmla="*/ 249936 h 3863340"/>
              <a:gd name="connsiteX72" fmla="*/ 662940 w 3392424"/>
              <a:gd name="connsiteY72" fmla="*/ 259080 h 3863340"/>
              <a:gd name="connsiteX73" fmla="*/ 598932 w 3392424"/>
              <a:gd name="connsiteY73" fmla="*/ 167640 h 3863340"/>
              <a:gd name="connsiteX74" fmla="*/ 525780 w 3392424"/>
              <a:gd name="connsiteY74" fmla="*/ 121920 h 3863340"/>
              <a:gd name="connsiteX75" fmla="*/ 470916 w 3392424"/>
              <a:gd name="connsiteY7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306324 w 3392424"/>
              <a:gd name="connsiteY15" fmla="*/ 2398776 h 3863340"/>
              <a:gd name="connsiteX16" fmla="*/ 288036 w 3392424"/>
              <a:gd name="connsiteY16" fmla="*/ 2682240 h 3863340"/>
              <a:gd name="connsiteX17" fmla="*/ 251460 w 3392424"/>
              <a:gd name="connsiteY17" fmla="*/ 2773680 h 3863340"/>
              <a:gd name="connsiteX18" fmla="*/ 370332 w 3392424"/>
              <a:gd name="connsiteY18" fmla="*/ 2892552 h 3863340"/>
              <a:gd name="connsiteX19" fmla="*/ 425196 w 3392424"/>
              <a:gd name="connsiteY19" fmla="*/ 3102864 h 3863340"/>
              <a:gd name="connsiteX20" fmla="*/ 437848 w 3392424"/>
              <a:gd name="connsiteY20" fmla="*/ 3395080 h 3863340"/>
              <a:gd name="connsiteX21" fmla="*/ 617220 w 3392424"/>
              <a:gd name="connsiteY21" fmla="*/ 3514344 h 3863340"/>
              <a:gd name="connsiteX22" fmla="*/ 708660 w 3392424"/>
              <a:gd name="connsiteY22" fmla="*/ 3706368 h 3863340"/>
              <a:gd name="connsiteX23" fmla="*/ 845820 w 3392424"/>
              <a:gd name="connsiteY23" fmla="*/ 3633216 h 3863340"/>
              <a:gd name="connsiteX24" fmla="*/ 992124 w 3392424"/>
              <a:gd name="connsiteY24" fmla="*/ 3569208 h 3863340"/>
              <a:gd name="connsiteX25" fmla="*/ 1110996 w 3392424"/>
              <a:gd name="connsiteY25" fmla="*/ 3496056 h 3863340"/>
              <a:gd name="connsiteX26" fmla="*/ 1275588 w 3392424"/>
              <a:gd name="connsiteY26" fmla="*/ 3349752 h 3863340"/>
              <a:gd name="connsiteX27" fmla="*/ 1459494 w 3392424"/>
              <a:gd name="connsiteY27" fmla="*/ 3037890 h 3863340"/>
              <a:gd name="connsiteX28" fmla="*/ 1605444 w 3392424"/>
              <a:gd name="connsiteY28" fmla="*/ 2895014 h 3863340"/>
              <a:gd name="connsiteX29" fmla="*/ 1824368 w 3392424"/>
              <a:gd name="connsiteY29" fmla="*/ 2966452 h 3863340"/>
              <a:gd name="connsiteX30" fmla="*/ 1970317 w 3392424"/>
              <a:gd name="connsiteY30" fmla="*/ 3252204 h 3863340"/>
              <a:gd name="connsiteX31" fmla="*/ 2043684 w 3392424"/>
              <a:gd name="connsiteY31" fmla="*/ 3532632 h 3863340"/>
              <a:gd name="connsiteX32" fmla="*/ 2116836 w 3392424"/>
              <a:gd name="connsiteY32" fmla="*/ 3788664 h 3863340"/>
              <a:gd name="connsiteX33" fmla="*/ 2372868 w 3392424"/>
              <a:gd name="connsiteY33" fmla="*/ 3861816 h 3863340"/>
              <a:gd name="connsiteX34" fmla="*/ 2546604 w 3392424"/>
              <a:gd name="connsiteY34" fmla="*/ 3797808 h 3863340"/>
              <a:gd name="connsiteX35" fmla="*/ 2546604 w 3392424"/>
              <a:gd name="connsiteY35" fmla="*/ 3660648 h 3863340"/>
              <a:gd name="connsiteX36" fmla="*/ 2784348 w 3392424"/>
              <a:gd name="connsiteY36" fmla="*/ 3550920 h 3863340"/>
              <a:gd name="connsiteX37" fmla="*/ 2820924 w 3392424"/>
              <a:gd name="connsiteY37" fmla="*/ 3441192 h 3863340"/>
              <a:gd name="connsiteX38" fmla="*/ 2875788 w 3392424"/>
              <a:gd name="connsiteY38" fmla="*/ 3230880 h 3863340"/>
              <a:gd name="connsiteX39" fmla="*/ 2756916 w 3392424"/>
              <a:gd name="connsiteY39" fmla="*/ 2983992 h 3863340"/>
              <a:gd name="connsiteX40" fmla="*/ 2884932 w 3392424"/>
              <a:gd name="connsiteY40" fmla="*/ 2581656 h 3863340"/>
              <a:gd name="connsiteX41" fmla="*/ 2839212 w 3392424"/>
              <a:gd name="connsiteY41" fmla="*/ 2508504 h 3863340"/>
              <a:gd name="connsiteX42" fmla="*/ 2775204 w 3392424"/>
              <a:gd name="connsiteY42" fmla="*/ 2389632 h 3863340"/>
              <a:gd name="connsiteX43" fmla="*/ 2674620 w 3392424"/>
              <a:gd name="connsiteY43" fmla="*/ 2389632 h 3863340"/>
              <a:gd name="connsiteX44" fmla="*/ 2574036 w 3392424"/>
              <a:gd name="connsiteY44" fmla="*/ 2471928 h 3863340"/>
              <a:gd name="connsiteX45" fmla="*/ 2519172 w 3392424"/>
              <a:gd name="connsiteY45" fmla="*/ 2389632 h 3863340"/>
              <a:gd name="connsiteX46" fmla="*/ 2656332 w 3392424"/>
              <a:gd name="connsiteY46" fmla="*/ 2170176 h 3863340"/>
              <a:gd name="connsiteX47" fmla="*/ 2692908 w 3392424"/>
              <a:gd name="connsiteY47" fmla="*/ 2051304 h 3863340"/>
              <a:gd name="connsiteX48" fmla="*/ 2766060 w 3392424"/>
              <a:gd name="connsiteY48" fmla="*/ 1895856 h 3863340"/>
              <a:gd name="connsiteX49" fmla="*/ 2820924 w 3392424"/>
              <a:gd name="connsiteY49" fmla="*/ 1813560 h 3863340"/>
              <a:gd name="connsiteX50" fmla="*/ 3104388 w 3392424"/>
              <a:gd name="connsiteY50" fmla="*/ 1877568 h 3863340"/>
              <a:gd name="connsiteX51" fmla="*/ 3268980 w 3392424"/>
              <a:gd name="connsiteY51" fmla="*/ 1859280 h 3863340"/>
              <a:gd name="connsiteX52" fmla="*/ 3378708 w 3392424"/>
              <a:gd name="connsiteY52" fmla="*/ 1603248 h 3863340"/>
              <a:gd name="connsiteX53" fmla="*/ 3351276 w 3392424"/>
              <a:gd name="connsiteY53" fmla="*/ 1246632 h 3863340"/>
              <a:gd name="connsiteX54" fmla="*/ 3351276 w 3392424"/>
              <a:gd name="connsiteY54" fmla="*/ 871728 h 3863340"/>
              <a:gd name="connsiteX55" fmla="*/ 3250692 w 3392424"/>
              <a:gd name="connsiteY55" fmla="*/ 451104 h 3863340"/>
              <a:gd name="connsiteX56" fmla="*/ 3113532 w 3392424"/>
              <a:gd name="connsiteY56" fmla="*/ 222504 h 3863340"/>
              <a:gd name="connsiteX57" fmla="*/ 2720340 w 3392424"/>
              <a:gd name="connsiteY57" fmla="*/ 30480 h 3863340"/>
              <a:gd name="connsiteX58" fmla="*/ 2372868 w 3392424"/>
              <a:gd name="connsiteY58" fmla="*/ 39624 h 3863340"/>
              <a:gd name="connsiteX59" fmla="*/ 2071116 w 3392424"/>
              <a:gd name="connsiteY59" fmla="*/ 176784 h 3863340"/>
              <a:gd name="connsiteX60" fmla="*/ 1970317 w 3392424"/>
              <a:gd name="connsiteY60" fmla="*/ 966188 h 3863340"/>
              <a:gd name="connsiteX61" fmla="*/ 1897342 w 3392424"/>
              <a:gd name="connsiteY61" fmla="*/ 1037626 h 3863340"/>
              <a:gd name="connsiteX62" fmla="*/ 1824368 w 3392424"/>
              <a:gd name="connsiteY62" fmla="*/ 608998 h 3863340"/>
              <a:gd name="connsiteX63" fmla="*/ 1824228 w 3392424"/>
              <a:gd name="connsiteY63" fmla="*/ 432816 h 3863340"/>
              <a:gd name="connsiteX64" fmla="*/ 1751076 w 3392424"/>
              <a:gd name="connsiteY64" fmla="*/ 286512 h 3863340"/>
              <a:gd name="connsiteX65" fmla="*/ 1659636 w 3392424"/>
              <a:gd name="connsiteY65" fmla="*/ 359664 h 3863340"/>
              <a:gd name="connsiteX66" fmla="*/ 1605444 w 3392424"/>
              <a:gd name="connsiteY66" fmla="*/ 608998 h 3863340"/>
              <a:gd name="connsiteX67" fmla="*/ 1421892 w 3392424"/>
              <a:gd name="connsiteY67" fmla="*/ 350520 h 3863340"/>
              <a:gd name="connsiteX68" fmla="*/ 1138428 w 3392424"/>
              <a:gd name="connsiteY68" fmla="*/ 85344 h 3863340"/>
              <a:gd name="connsiteX69" fmla="*/ 1001268 w 3392424"/>
              <a:gd name="connsiteY69" fmla="*/ 112776 h 3863340"/>
              <a:gd name="connsiteX70" fmla="*/ 827532 w 3392424"/>
              <a:gd name="connsiteY70" fmla="*/ 249936 h 3863340"/>
              <a:gd name="connsiteX71" fmla="*/ 662940 w 3392424"/>
              <a:gd name="connsiteY71" fmla="*/ 259080 h 3863340"/>
              <a:gd name="connsiteX72" fmla="*/ 598932 w 3392424"/>
              <a:gd name="connsiteY72" fmla="*/ 167640 h 3863340"/>
              <a:gd name="connsiteX73" fmla="*/ 525780 w 3392424"/>
              <a:gd name="connsiteY73" fmla="*/ 121920 h 3863340"/>
              <a:gd name="connsiteX74" fmla="*/ 470916 w 3392424"/>
              <a:gd name="connsiteY74" fmla="*/ 149352 h 3863340"/>
              <a:gd name="connsiteX0" fmla="*/ 414528 w 3336036"/>
              <a:gd name="connsiteY0" fmla="*/ 149352 h 3863340"/>
              <a:gd name="connsiteX1" fmla="*/ 286512 w 3336036"/>
              <a:gd name="connsiteY1" fmla="*/ 213360 h 3863340"/>
              <a:gd name="connsiteX2" fmla="*/ 94488 w 3336036"/>
              <a:gd name="connsiteY2" fmla="*/ 478536 h 3863340"/>
              <a:gd name="connsiteX3" fmla="*/ 67056 w 3336036"/>
              <a:gd name="connsiteY3" fmla="*/ 798576 h 3863340"/>
              <a:gd name="connsiteX4" fmla="*/ 185928 w 3336036"/>
              <a:gd name="connsiteY4" fmla="*/ 1210056 h 3863340"/>
              <a:gd name="connsiteX5" fmla="*/ 176784 w 3336036"/>
              <a:gd name="connsiteY5" fmla="*/ 1511808 h 3863340"/>
              <a:gd name="connsiteX6" fmla="*/ 3048 w 3336036"/>
              <a:gd name="connsiteY6" fmla="*/ 1895856 h 3863340"/>
              <a:gd name="connsiteX7" fmla="*/ 195072 w 3336036"/>
              <a:gd name="connsiteY7" fmla="*/ 1859280 h 3863340"/>
              <a:gd name="connsiteX8" fmla="*/ 332232 w 3336036"/>
              <a:gd name="connsiteY8" fmla="*/ 1822704 h 3863340"/>
              <a:gd name="connsiteX9" fmla="*/ 368808 w 3336036"/>
              <a:gd name="connsiteY9" fmla="*/ 1914144 h 3863340"/>
              <a:gd name="connsiteX10" fmla="*/ 423672 w 3336036"/>
              <a:gd name="connsiteY10" fmla="*/ 2014728 h 3863340"/>
              <a:gd name="connsiteX11" fmla="*/ 615696 w 3336036"/>
              <a:gd name="connsiteY11" fmla="*/ 2124456 h 3863340"/>
              <a:gd name="connsiteX12" fmla="*/ 597408 w 3336036"/>
              <a:gd name="connsiteY12" fmla="*/ 2353056 h 3863340"/>
              <a:gd name="connsiteX13" fmla="*/ 423672 w 3336036"/>
              <a:gd name="connsiteY13" fmla="*/ 2289048 h 3863340"/>
              <a:gd name="connsiteX14" fmla="*/ 249936 w 3336036"/>
              <a:gd name="connsiteY14" fmla="*/ 2398776 h 3863340"/>
              <a:gd name="connsiteX15" fmla="*/ 231648 w 3336036"/>
              <a:gd name="connsiteY15" fmla="*/ 2682240 h 3863340"/>
              <a:gd name="connsiteX16" fmla="*/ 195072 w 3336036"/>
              <a:gd name="connsiteY16" fmla="*/ 2773680 h 3863340"/>
              <a:gd name="connsiteX17" fmla="*/ 313944 w 3336036"/>
              <a:gd name="connsiteY17" fmla="*/ 2892552 h 3863340"/>
              <a:gd name="connsiteX18" fmla="*/ 368808 w 3336036"/>
              <a:gd name="connsiteY18" fmla="*/ 3102864 h 3863340"/>
              <a:gd name="connsiteX19" fmla="*/ 381460 w 3336036"/>
              <a:gd name="connsiteY19" fmla="*/ 3395080 h 3863340"/>
              <a:gd name="connsiteX20" fmla="*/ 560832 w 3336036"/>
              <a:gd name="connsiteY20" fmla="*/ 3514344 h 3863340"/>
              <a:gd name="connsiteX21" fmla="*/ 652272 w 3336036"/>
              <a:gd name="connsiteY21" fmla="*/ 3706368 h 3863340"/>
              <a:gd name="connsiteX22" fmla="*/ 789432 w 3336036"/>
              <a:gd name="connsiteY22" fmla="*/ 3633216 h 3863340"/>
              <a:gd name="connsiteX23" fmla="*/ 935736 w 3336036"/>
              <a:gd name="connsiteY23" fmla="*/ 3569208 h 3863340"/>
              <a:gd name="connsiteX24" fmla="*/ 1054608 w 3336036"/>
              <a:gd name="connsiteY24" fmla="*/ 3496056 h 3863340"/>
              <a:gd name="connsiteX25" fmla="*/ 1219200 w 3336036"/>
              <a:gd name="connsiteY25" fmla="*/ 3349752 h 3863340"/>
              <a:gd name="connsiteX26" fmla="*/ 1403106 w 3336036"/>
              <a:gd name="connsiteY26" fmla="*/ 3037890 h 3863340"/>
              <a:gd name="connsiteX27" fmla="*/ 1549056 w 3336036"/>
              <a:gd name="connsiteY27" fmla="*/ 2895014 h 3863340"/>
              <a:gd name="connsiteX28" fmla="*/ 1767980 w 3336036"/>
              <a:gd name="connsiteY28" fmla="*/ 2966452 h 3863340"/>
              <a:gd name="connsiteX29" fmla="*/ 1913929 w 3336036"/>
              <a:gd name="connsiteY29" fmla="*/ 3252204 h 3863340"/>
              <a:gd name="connsiteX30" fmla="*/ 1987296 w 3336036"/>
              <a:gd name="connsiteY30" fmla="*/ 3532632 h 3863340"/>
              <a:gd name="connsiteX31" fmla="*/ 2060448 w 3336036"/>
              <a:gd name="connsiteY31" fmla="*/ 3788664 h 3863340"/>
              <a:gd name="connsiteX32" fmla="*/ 2316480 w 3336036"/>
              <a:gd name="connsiteY32" fmla="*/ 3861816 h 3863340"/>
              <a:gd name="connsiteX33" fmla="*/ 2490216 w 3336036"/>
              <a:gd name="connsiteY33" fmla="*/ 3797808 h 3863340"/>
              <a:gd name="connsiteX34" fmla="*/ 2490216 w 3336036"/>
              <a:gd name="connsiteY34" fmla="*/ 3660648 h 3863340"/>
              <a:gd name="connsiteX35" fmla="*/ 2727960 w 3336036"/>
              <a:gd name="connsiteY35" fmla="*/ 3550920 h 3863340"/>
              <a:gd name="connsiteX36" fmla="*/ 2764536 w 3336036"/>
              <a:gd name="connsiteY36" fmla="*/ 3441192 h 3863340"/>
              <a:gd name="connsiteX37" fmla="*/ 2819400 w 3336036"/>
              <a:gd name="connsiteY37" fmla="*/ 3230880 h 3863340"/>
              <a:gd name="connsiteX38" fmla="*/ 2700528 w 3336036"/>
              <a:gd name="connsiteY38" fmla="*/ 2983992 h 3863340"/>
              <a:gd name="connsiteX39" fmla="*/ 2828544 w 3336036"/>
              <a:gd name="connsiteY39" fmla="*/ 2581656 h 3863340"/>
              <a:gd name="connsiteX40" fmla="*/ 2782824 w 3336036"/>
              <a:gd name="connsiteY40" fmla="*/ 2508504 h 3863340"/>
              <a:gd name="connsiteX41" fmla="*/ 2718816 w 3336036"/>
              <a:gd name="connsiteY41" fmla="*/ 2389632 h 3863340"/>
              <a:gd name="connsiteX42" fmla="*/ 2618232 w 3336036"/>
              <a:gd name="connsiteY42" fmla="*/ 2389632 h 3863340"/>
              <a:gd name="connsiteX43" fmla="*/ 2517648 w 3336036"/>
              <a:gd name="connsiteY43" fmla="*/ 2471928 h 3863340"/>
              <a:gd name="connsiteX44" fmla="*/ 2462784 w 3336036"/>
              <a:gd name="connsiteY44" fmla="*/ 2389632 h 3863340"/>
              <a:gd name="connsiteX45" fmla="*/ 2599944 w 3336036"/>
              <a:gd name="connsiteY45" fmla="*/ 2170176 h 3863340"/>
              <a:gd name="connsiteX46" fmla="*/ 2636520 w 3336036"/>
              <a:gd name="connsiteY46" fmla="*/ 2051304 h 3863340"/>
              <a:gd name="connsiteX47" fmla="*/ 2709672 w 3336036"/>
              <a:gd name="connsiteY47" fmla="*/ 1895856 h 3863340"/>
              <a:gd name="connsiteX48" fmla="*/ 2764536 w 3336036"/>
              <a:gd name="connsiteY48" fmla="*/ 1813560 h 3863340"/>
              <a:gd name="connsiteX49" fmla="*/ 3048000 w 3336036"/>
              <a:gd name="connsiteY49" fmla="*/ 1877568 h 3863340"/>
              <a:gd name="connsiteX50" fmla="*/ 3212592 w 3336036"/>
              <a:gd name="connsiteY50" fmla="*/ 1859280 h 3863340"/>
              <a:gd name="connsiteX51" fmla="*/ 3322320 w 3336036"/>
              <a:gd name="connsiteY51" fmla="*/ 1603248 h 3863340"/>
              <a:gd name="connsiteX52" fmla="*/ 3294888 w 3336036"/>
              <a:gd name="connsiteY52" fmla="*/ 1246632 h 3863340"/>
              <a:gd name="connsiteX53" fmla="*/ 3294888 w 3336036"/>
              <a:gd name="connsiteY53" fmla="*/ 871728 h 3863340"/>
              <a:gd name="connsiteX54" fmla="*/ 3194304 w 3336036"/>
              <a:gd name="connsiteY54" fmla="*/ 451104 h 3863340"/>
              <a:gd name="connsiteX55" fmla="*/ 3057144 w 3336036"/>
              <a:gd name="connsiteY55" fmla="*/ 222504 h 3863340"/>
              <a:gd name="connsiteX56" fmla="*/ 2663952 w 3336036"/>
              <a:gd name="connsiteY56" fmla="*/ 30480 h 3863340"/>
              <a:gd name="connsiteX57" fmla="*/ 2316480 w 3336036"/>
              <a:gd name="connsiteY57" fmla="*/ 39624 h 3863340"/>
              <a:gd name="connsiteX58" fmla="*/ 2014728 w 3336036"/>
              <a:gd name="connsiteY58" fmla="*/ 176784 h 3863340"/>
              <a:gd name="connsiteX59" fmla="*/ 1913929 w 3336036"/>
              <a:gd name="connsiteY59" fmla="*/ 966188 h 3863340"/>
              <a:gd name="connsiteX60" fmla="*/ 1840954 w 3336036"/>
              <a:gd name="connsiteY60" fmla="*/ 1037626 h 3863340"/>
              <a:gd name="connsiteX61" fmla="*/ 1767980 w 3336036"/>
              <a:gd name="connsiteY61" fmla="*/ 608998 h 3863340"/>
              <a:gd name="connsiteX62" fmla="*/ 1767840 w 3336036"/>
              <a:gd name="connsiteY62" fmla="*/ 432816 h 3863340"/>
              <a:gd name="connsiteX63" fmla="*/ 1694688 w 3336036"/>
              <a:gd name="connsiteY63" fmla="*/ 286512 h 3863340"/>
              <a:gd name="connsiteX64" fmla="*/ 1603248 w 3336036"/>
              <a:gd name="connsiteY64" fmla="*/ 359664 h 3863340"/>
              <a:gd name="connsiteX65" fmla="*/ 1549056 w 3336036"/>
              <a:gd name="connsiteY65" fmla="*/ 608998 h 3863340"/>
              <a:gd name="connsiteX66" fmla="*/ 1365504 w 3336036"/>
              <a:gd name="connsiteY66" fmla="*/ 350520 h 3863340"/>
              <a:gd name="connsiteX67" fmla="*/ 1082040 w 3336036"/>
              <a:gd name="connsiteY67" fmla="*/ 85344 h 3863340"/>
              <a:gd name="connsiteX68" fmla="*/ 944880 w 3336036"/>
              <a:gd name="connsiteY68" fmla="*/ 112776 h 3863340"/>
              <a:gd name="connsiteX69" fmla="*/ 771144 w 3336036"/>
              <a:gd name="connsiteY69" fmla="*/ 249936 h 3863340"/>
              <a:gd name="connsiteX70" fmla="*/ 606552 w 3336036"/>
              <a:gd name="connsiteY70" fmla="*/ 259080 h 3863340"/>
              <a:gd name="connsiteX71" fmla="*/ 542544 w 3336036"/>
              <a:gd name="connsiteY71" fmla="*/ 167640 h 3863340"/>
              <a:gd name="connsiteX72" fmla="*/ 469392 w 3336036"/>
              <a:gd name="connsiteY72" fmla="*/ 121920 h 3863340"/>
              <a:gd name="connsiteX73" fmla="*/ 414528 w 3336036"/>
              <a:gd name="connsiteY73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89138 w 3284220"/>
              <a:gd name="connsiteY59" fmla="*/ 1037626 h 3863340"/>
              <a:gd name="connsiteX60" fmla="*/ 1716164 w 3284220"/>
              <a:gd name="connsiteY60" fmla="*/ 608998 h 3863340"/>
              <a:gd name="connsiteX61" fmla="*/ 1716024 w 3284220"/>
              <a:gd name="connsiteY61" fmla="*/ 432816 h 3863340"/>
              <a:gd name="connsiteX62" fmla="*/ 1642872 w 3284220"/>
              <a:gd name="connsiteY62" fmla="*/ 286512 h 3863340"/>
              <a:gd name="connsiteX63" fmla="*/ 1551432 w 3284220"/>
              <a:gd name="connsiteY63" fmla="*/ 359664 h 3863340"/>
              <a:gd name="connsiteX64" fmla="*/ 1497240 w 3284220"/>
              <a:gd name="connsiteY64" fmla="*/ 608998 h 3863340"/>
              <a:gd name="connsiteX65" fmla="*/ 1313688 w 3284220"/>
              <a:gd name="connsiteY65" fmla="*/ 350520 h 3863340"/>
              <a:gd name="connsiteX66" fmla="*/ 1030224 w 3284220"/>
              <a:gd name="connsiteY66" fmla="*/ 85344 h 3863340"/>
              <a:gd name="connsiteX67" fmla="*/ 893064 w 3284220"/>
              <a:gd name="connsiteY67" fmla="*/ 112776 h 3863340"/>
              <a:gd name="connsiteX68" fmla="*/ 719328 w 3284220"/>
              <a:gd name="connsiteY68" fmla="*/ 249936 h 3863340"/>
              <a:gd name="connsiteX69" fmla="*/ 554736 w 3284220"/>
              <a:gd name="connsiteY69" fmla="*/ 259080 h 3863340"/>
              <a:gd name="connsiteX70" fmla="*/ 490728 w 3284220"/>
              <a:gd name="connsiteY70" fmla="*/ 167640 h 3863340"/>
              <a:gd name="connsiteX71" fmla="*/ 417576 w 3284220"/>
              <a:gd name="connsiteY71" fmla="*/ 121920 h 3863340"/>
              <a:gd name="connsiteX72" fmla="*/ 362712 w 3284220"/>
              <a:gd name="connsiteY72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3 w 3284220"/>
              <a:gd name="connsiteY58" fmla="*/ 966188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716164 w 3284220"/>
              <a:gd name="connsiteY58" fmla="*/ 608998 h 3863340"/>
              <a:gd name="connsiteX59" fmla="*/ 1716024 w 3284220"/>
              <a:gd name="connsiteY59" fmla="*/ 432816 h 3863340"/>
              <a:gd name="connsiteX60" fmla="*/ 1642872 w 3284220"/>
              <a:gd name="connsiteY60" fmla="*/ 286512 h 3863340"/>
              <a:gd name="connsiteX61" fmla="*/ 1551432 w 3284220"/>
              <a:gd name="connsiteY61" fmla="*/ 359664 h 3863340"/>
              <a:gd name="connsiteX62" fmla="*/ 1497240 w 3284220"/>
              <a:gd name="connsiteY62" fmla="*/ 608998 h 3863340"/>
              <a:gd name="connsiteX63" fmla="*/ 1313688 w 3284220"/>
              <a:gd name="connsiteY63" fmla="*/ 350520 h 3863340"/>
              <a:gd name="connsiteX64" fmla="*/ 1030224 w 3284220"/>
              <a:gd name="connsiteY64" fmla="*/ 85344 h 3863340"/>
              <a:gd name="connsiteX65" fmla="*/ 893064 w 3284220"/>
              <a:gd name="connsiteY65" fmla="*/ 112776 h 3863340"/>
              <a:gd name="connsiteX66" fmla="*/ 719328 w 3284220"/>
              <a:gd name="connsiteY66" fmla="*/ 249936 h 3863340"/>
              <a:gd name="connsiteX67" fmla="*/ 554736 w 3284220"/>
              <a:gd name="connsiteY67" fmla="*/ 259080 h 3863340"/>
              <a:gd name="connsiteX68" fmla="*/ 490728 w 3284220"/>
              <a:gd name="connsiteY68" fmla="*/ 167640 h 3863340"/>
              <a:gd name="connsiteX69" fmla="*/ 417576 w 3284220"/>
              <a:gd name="connsiteY69" fmla="*/ 121920 h 3863340"/>
              <a:gd name="connsiteX70" fmla="*/ 362712 w 3284220"/>
              <a:gd name="connsiteY70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789137 w 3284220"/>
              <a:gd name="connsiteY58" fmla="*/ 680436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2 w 3284220"/>
              <a:gd name="connsiteY58" fmla="*/ 751874 h 3863340"/>
              <a:gd name="connsiteX59" fmla="*/ 1716164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  <a:gd name="connsiteX0" fmla="*/ 362712 w 3284220"/>
              <a:gd name="connsiteY0" fmla="*/ 149352 h 3863340"/>
              <a:gd name="connsiteX1" fmla="*/ 234696 w 3284220"/>
              <a:gd name="connsiteY1" fmla="*/ 213360 h 3863340"/>
              <a:gd name="connsiteX2" fmla="*/ 42672 w 3284220"/>
              <a:gd name="connsiteY2" fmla="*/ 478536 h 3863340"/>
              <a:gd name="connsiteX3" fmla="*/ 15240 w 3284220"/>
              <a:gd name="connsiteY3" fmla="*/ 798576 h 3863340"/>
              <a:gd name="connsiteX4" fmla="*/ 134112 w 3284220"/>
              <a:gd name="connsiteY4" fmla="*/ 1210056 h 3863340"/>
              <a:gd name="connsiteX5" fmla="*/ 124968 w 3284220"/>
              <a:gd name="connsiteY5" fmla="*/ 1511808 h 3863340"/>
              <a:gd name="connsiteX6" fmla="*/ 143256 w 3284220"/>
              <a:gd name="connsiteY6" fmla="*/ 1859280 h 3863340"/>
              <a:gd name="connsiteX7" fmla="*/ 280416 w 3284220"/>
              <a:gd name="connsiteY7" fmla="*/ 1822704 h 3863340"/>
              <a:gd name="connsiteX8" fmla="*/ 316992 w 3284220"/>
              <a:gd name="connsiteY8" fmla="*/ 1914144 h 3863340"/>
              <a:gd name="connsiteX9" fmla="*/ 371856 w 3284220"/>
              <a:gd name="connsiteY9" fmla="*/ 2014728 h 3863340"/>
              <a:gd name="connsiteX10" fmla="*/ 563880 w 3284220"/>
              <a:gd name="connsiteY10" fmla="*/ 2124456 h 3863340"/>
              <a:gd name="connsiteX11" fmla="*/ 545592 w 3284220"/>
              <a:gd name="connsiteY11" fmla="*/ 2353056 h 3863340"/>
              <a:gd name="connsiteX12" fmla="*/ 371856 w 3284220"/>
              <a:gd name="connsiteY12" fmla="*/ 2289048 h 3863340"/>
              <a:gd name="connsiteX13" fmla="*/ 198120 w 3284220"/>
              <a:gd name="connsiteY13" fmla="*/ 2398776 h 3863340"/>
              <a:gd name="connsiteX14" fmla="*/ 179832 w 3284220"/>
              <a:gd name="connsiteY14" fmla="*/ 2682240 h 3863340"/>
              <a:gd name="connsiteX15" fmla="*/ 143256 w 3284220"/>
              <a:gd name="connsiteY15" fmla="*/ 2773680 h 3863340"/>
              <a:gd name="connsiteX16" fmla="*/ 262128 w 3284220"/>
              <a:gd name="connsiteY16" fmla="*/ 2892552 h 3863340"/>
              <a:gd name="connsiteX17" fmla="*/ 316992 w 3284220"/>
              <a:gd name="connsiteY17" fmla="*/ 3102864 h 3863340"/>
              <a:gd name="connsiteX18" fmla="*/ 329644 w 3284220"/>
              <a:gd name="connsiteY18" fmla="*/ 3395080 h 3863340"/>
              <a:gd name="connsiteX19" fmla="*/ 509016 w 3284220"/>
              <a:gd name="connsiteY19" fmla="*/ 3514344 h 3863340"/>
              <a:gd name="connsiteX20" fmla="*/ 600456 w 3284220"/>
              <a:gd name="connsiteY20" fmla="*/ 3706368 h 3863340"/>
              <a:gd name="connsiteX21" fmla="*/ 737616 w 3284220"/>
              <a:gd name="connsiteY21" fmla="*/ 3633216 h 3863340"/>
              <a:gd name="connsiteX22" fmla="*/ 883920 w 3284220"/>
              <a:gd name="connsiteY22" fmla="*/ 3569208 h 3863340"/>
              <a:gd name="connsiteX23" fmla="*/ 1002792 w 3284220"/>
              <a:gd name="connsiteY23" fmla="*/ 3496056 h 3863340"/>
              <a:gd name="connsiteX24" fmla="*/ 1167384 w 3284220"/>
              <a:gd name="connsiteY24" fmla="*/ 3349752 h 3863340"/>
              <a:gd name="connsiteX25" fmla="*/ 1351290 w 3284220"/>
              <a:gd name="connsiteY25" fmla="*/ 3037890 h 3863340"/>
              <a:gd name="connsiteX26" fmla="*/ 1497240 w 3284220"/>
              <a:gd name="connsiteY26" fmla="*/ 2895014 h 3863340"/>
              <a:gd name="connsiteX27" fmla="*/ 1716164 w 3284220"/>
              <a:gd name="connsiteY27" fmla="*/ 2966452 h 3863340"/>
              <a:gd name="connsiteX28" fmla="*/ 1862113 w 3284220"/>
              <a:gd name="connsiteY28" fmla="*/ 3252204 h 3863340"/>
              <a:gd name="connsiteX29" fmla="*/ 1935480 w 3284220"/>
              <a:gd name="connsiteY29" fmla="*/ 3532632 h 3863340"/>
              <a:gd name="connsiteX30" fmla="*/ 2008632 w 3284220"/>
              <a:gd name="connsiteY30" fmla="*/ 3788664 h 3863340"/>
              <a:gd name="connsiteX31" fmla="*/ 2264664 w 3284220"/>
              <a:gd name="connsiteY31" fmla="*/ 3861816 h 3863340"/>
              <a:gd name="connsiteX32" fmla="*/ 2438400 w 3284220"/>
              <a:gd name="connsiteY32" fmla="*/ 3797808 h 3863340"/>
              <a:gd name="connsiteX33" fmla="*/ 2438400 w 3284220"/>
              <a:gd name="connsiteY33" fmla="*/ 3660648 h 3863340"/>
              <a:gd name="connsiteX34" fmla="*/ 2676144 w 3284220"/>
              <a:gd name="connsiteY34" fmla="*/ 3550920 h 3863340"/>
              <a:gd name="connsiteX35" fmla="*/ 2712720 w 3284220"/>
              <a:gd name="connsiteY35" fmla="*/ 3441192 h 3863340"/>
              <a:gd name="connsiteX36" fmla="*/ 2767584 w 3284220"/>
              <a:gd name="connsiteY36" fmla="*/ 3230880 h 3863340"/>
              <a:gd name="connsiteX37" fmla="*/ 2648712 w 3284220"/>
              <a:gd name="connsiteY37" fmla="*/ 2983992 h 3863340"/>
              <a:gd name="connsiteX38" fmla="*/ 2776728 w 3284220"/>
              <a:gd name="connsiteY38" fmla="*/ 2581656 h 3863340"/>
              <a:gd name="connsiteX39" fmla="*/ 2731008 w 3284220"/>
              <a:gd name="connsiteY39" fmla="*/ 2508504 h 3863340"/>
              <a:gd name="connsiteX40" fmla="*/ 2667000 w 3284220"/>
              <a:gd name="connsiteY40" fmla="*/ 2389632 h 3863340"/>
              <a:gd name="connsiteX41" fmla="*/ 2566416 w 3284220"/>
              <a:gd name="connsiteY41" fmla="*/ 2389632 h 3863340"/>
              <a:gd name="connsiteX42" fmla="*/ 2465832 w 3284220"/>
              <a:gd name="connsiteY42" fmla="*/ 2471928 h 3863340"/>
              <a:gd name="connsiteX43" fmla="*/ 2410968 w 3284220"/>
              <a:gd name="connsiteY43" fmla="*/ 2389632 h 3863340"/>
              <a:gd name="connsiteX44" fmla="*/ 2548128 w 3284220"/>
              <a:gd name="connsiteY44" fmla="*/ 2170176 h 3863340"/>
              <a:gd name="connsiteX45" fmla="*/ 2584704 w 3284220"/>
              <a:gd name="connsiteY45" fmla="*/ 2051304 h 3863340"/>
              <a:gd name="connsiteX46" fmla="*/ 2657856 w 3284220"/>
              <a:gd name="connsiteY46" fmla="*/ 1895856 h 3863340"/>
              <a:gd name="connsiteX47" fmla="*/ 2712720 w 3284220"/>
              <a:gd name="connsiteY47" fmla="*/ 1813560 h 3863340"/>
              <a:gd name="connsiteX48" fmla="*/ 2996184 w 3284220"/>
              <a:gd name="connsiteY48" fmla="*/ 1877568 h 3863340"/>
              <a:gd name="connsiteX49" fmla="*/ 3160776 w 3284220"/>
              <a:gd name="connsiteY49" fmla="*/ 1859280 h 3863340"/>
              <a:gd name="connsiteX50" fmla="*/ 3270504 w 3284220"/>
              <a:gd name="connsiteY50" fmla="*/ 1603248 h 3863340"/>
              <a:gd name="connsiteX51" fmla="*/ 3243072 w 3284220"/>
              <a:gd name="connsiteY51" fmla="*/ 1246632 h 3863340"/>
              <a:gd name="connsiteX52" fmla="*/ 3243072 w 3284220"/>
              <a:gd name="connsiteY52" fmla="*/ 871728 h 3863340"/>
              <a:gd name="connsiteX53" fmla="*/ 3142488 w 3284220"/>
              <a:gd name="connsiteY53" fmla="*/ 451104 h 3863340"/>
              <a:gd name="connsiteX54" fmla="*/ 3005328 w 3284220"/>
              <a:gd name="connsiteY54" fmla="*/ 222504 h 3863340"/>
              <a:gd name="connsiteX55" fmla="*/ 2612136 w 3284220"/>
              <a:gd name="connsiteY55" fmla="*/ 30480 h 3863340"/>
              <a:gd name="connsiteX56" fmla="*/ 2264664 w 3284220"/>
              <a:gd name="connsiteY56" fmla="*/ 39624 h 3863340"/>
              <a:gd name="connsiteX57" fmla="*/ 1962912 w 3284220"/>
              <a:gd name="connsiteY57" fmla="*/ 176784 h 3863340"/>
              <a:gd name="connsiteX58" fmla="*/ 1862112 w 3284220"/>
              <a:gd name="connsiteY58" fmla="*/ 751874 h 3863340"/>
              <a:gd name="connsiteX59" fmla="*/ 1716162 w 3284220"/>
              <a:gd name="connsiteY59" fmla="*/ 608998 h 3863340"/>
              <a:gd name="connsiteX60" fmla="*/ 1716024 w 3284220"/>
              <a:gd name="connsiteY60" fmla="*/ 432816 h 3863340"/>
              <a:gd name="connsiteX61" fmla="*/ 1642872 w 3284220"/>
              <a:gd name="connsiteY61" fmla="*/ 286512 h 3863340"/>
              <a:gd name="connsiteX62" fmla="*/ 1551432 w 3284220"/>
              <a:gd name="connsiteY62" fmla="*/ 359664 h 3863340"/>
              <a:gd name="connsiteX63" fmla="*/ 1497240 w 3284220"/>
              <a:gd name="connsiteY63" fmla="*/ 608998 h 3863340"/>
              <a:gd name="connsiteX64" fmla="*/ 1313688 w 3284220"/>
              <a:gd name="connsiteY64" fmla="*/ 350520 h 3863340"/>
              <a:gd name="connsiteX65" fmla="*/ 1030224 w 3284220"/>
              <a:gd name="connsiteY65" fmla="*/ 85344 h 3863340"/>
              <a:gd name="connsiteX66" fmla="*/ 893064 w 3284220"/>
              <a:gd name="connsiteY66" fmla="*/ 112776 h 3863340"/>
              <a:gd name="connsiteX67" fmla="*/ 719328 w 3284220"/>
              <a:gd name="connsiteY67" fmla="*/ 249936 h 3863340"/>
              <a:gd name="connsiteX68" fmla="*/ 554736 w 3284220"/>
              <a:gd name="connsiteY68" fmla="*/ 259080 h 3863340"/>
              <a:gd name="connsiteX69" fmla="*/ 490728 w 3284220"/>
              <a:gd name="connsiteY69" fmla="*/ 167640 h 3863340"/>
              <a:gd name="connsiteX70" fmla="*/ 417576 w 3284220"/>
              <a:gd name="connsiteY70" fmla="*/ 121920 h 3863340"/>
              <a:gd name="connsiteX71" fmla="*/ 362712 w 3284220"/>
              <a:gd name="connsiteY71" fmla="*/ 149352 h 386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3284220" h="3863340">
                <a:moveTo>
                  <a:pt x="362712" y="149352"/>
                </a:moveTo>
                <a:cubicBezTo>
                  <a:pt x="332232" y="164592"/>
                  <a:pt x="288036" y="158496"/>
                  <a:pt x="234696" y="213360"/>
                </a:cubicBezTo>
                <a:cubicBezTo>
                  <a:pt x="181356" y="268224"/>
                  <a:pt x="79248" y="381000"/>
                  <a:pt x="42672" y="478536"/>
                </a:cubicBezTo>
                <a:cubicBezTo>
                  <a:pt x="6096" y="576072"/>
                  <a:pt x="0" y="676656"/>
                  <a:pt x="15240" y="798576"/>
                </a:cubicBezTo>
                <a:cubicBezTo>
                  <a:pt x="30480" y="920496"/>
                  <a:pt x="115824" y="1091184"/>
                  <a:pt x="134112" y="1210056"/>
                </a:cubicBezTo>
                <a:cubicBezTo>
                  <a:pt x="152400" y="1328928"/>
                  <a:pt x="123444" y="1403604"/>
                  <a:pt x="124968" y="1511808"/>
                </a:cubicBezTo>
                <a:cubicBezTo>
                  <a:pt x="126492" y="1620012"/>
                  <a:pt x="117348" y="1807464"/>
                  <a:pt x="143256" y="1859280"/>
                </a:cubicBezTo>
                <a:cubicBezTo>
                  <a:pt x="169164" y="1911096"/>
                  <a:pt x="251460" y="1813560"/>
                  <a:pt x="280416" y="1822704"/>
                </a:cubicBezTo>
                <a:cubicBezTo>
                  <a:pt x="309372" y="1831848"/>
                  <a:pt x="301752" y="1882140"/>
                  <a:pt x="316992" y="1914144"/>
                </a:cubicBezTo>
                <a:cubicBezTo>
                  <a:pt x="332232" y="1946148"/>
                  <a:pt x="330708" y="1979676"/>
                  <a:pt x="371856" y="2014728"/>
                </a:cubicBezTo>
                <a:cubicBezTo>
                  <a:pt x="413004" y="2049780"/>
                  <a:pt x="534924" y="2068068"/>
                  <a:pt x="563880" y="2124456"/>
                </a:cubicBezTo>
                <a:cubicBezTo>
                  <a:pt x="592836" y="2180844"/>
                  <a:pt x="577596" y="2325624"/>
                  <a:pt x="545592" y="2353056"/>
                </a:cubicBezTo>
                <a:cubicBezTo>
                  <a:pt x="513588" y="2380488"/>
                  <a:pt x="429768" y="2281428"/>
                  <a:pt x="371856" y="2289048"/>
                </a:cubicBezTo>
                <a:cubicBezTo>
                  <a:pt x="313944" y="2296668"/>
                  <a:pt x="230124" y="2333244"/>
                  <a:pt x="198120" y="2398776"/>
                </a:cubicBezTo>
                <a:cubicBezTo>
                  <a:pt x="166116" y="2464308"/>
                  <a:pt x="188976" y="2619756"/>
                  <a:pt x="179832" y="2682240"/>
                </a:cubicBezTo>
                <a:cubicBezTo>
                  <a:pt x="170688" y="2744724"/>
                  <a:pt x="129540" y="2738628"/>
                  <a:pt x="143256" y="2773680"/>
                </a:cubicBezTo>
                <a:cubicBezTo>
                  <a:pt x="156972" y="2808732"/>
                  <a:pt x="233172" y="2837688"/>
                  <a:pt x="262128" y="2892552"/>
                </a:cubicBezTo>
                <a:cubicBezTo>
                  <a:pt x="291084" y="2947416"/>
                  <a:pt x="305739" y="3019109"/>
                  <a:pt x="316992" y="3102864"/>
                </a:cubicBezTo>
                <a:cubicBezTo>
                  <a:pt x="328245" y="3186619"/>
                  <a:pt x="297640" y="3326500"/>
                  <a:pt x="329644" y="3395080"/>
                </a:cubicBezTo>
                <a:cubicBezTo>
                  <a:pt x="361648" y="3463660"/>
                  <a:pt x="463881" y="3462463"/>
                  <a:pt x="509016" y="3514344"/>
                </a:cubicBezTo>
                <a:cubicBezTo>
                  <a:pt x="554151" y="3566225"/>
                  <a:pt x="562356" y="3686556"/>
                  <a:pt x="600456" y="3706368"/>
                </a:cubicBezTo>
                <a:cubicBezTo>
                  <a:pt x="638556" y="3726180"/>
                  <a:pt x="690372" y="3656076"/>
                  <a:pt x="737616" y="3633216"/>
                </a:cubicBezTo>
                <a:cubicBezTo>
                  <a:pt x="784860" y="3610356"/>
                  <a:pt x="839724" y="3592068"/>
                  <a:pt x="883920" y="3569208"/>
                </a:cubicBezTo>
                <a:cubicBezTo>
                  <a:pt x="928116" y="3546348"/>
                  <a:pt x="955548" y="3532632"/>
                  <a:pt x="1002792" y="3496056"/>
                </a:cubicBezTo>
                <a:cubicBezTo>
                  <a:pt x="1050036" y="3459480"/>
                  <a:pt x="1109301" y="3426113"/>
                  <a:pt x="1167384" y="3349752"/>
                </a:cubicBezTo>
                <a:cubicBezTo>
                  <a:pt x="1225467" y="3273391"/>
                  <a:pt x="1296314" y="3113680"/>
                  <a:pt x="1351290" y="3037890"/>
                </a:cubicBezTo>
                <a:cubicBezTo>
                  <a:pt x="1406266" y="2962100"/>
                  <a:pt x="1436428" y="2906920"/>
                  <a:pt x="1497240" y="2895014"/>
                </a:cubicBezTo>
                <a:cubicBezTo>
                  <a:pt x="1558052" y="2883108"/>
                  <a:pt x="1655352" y="2906920"/>
                  <a:pt x="1716164" y="2966452"/>
                </a:cubicBezTo>
                <a:cubicBezTo>
                  <a:pt x="1776976" y="3025984"/>
                  <a:pt x="1825560" y="3157841"/>
                  <a:pt x="1862113" y="3252204"/>
                </a:cubicBezTo>
                <a:cubicBezTo>
                  <a:pt x="1898666" y="3346567"/>
                  <a:pt x="1911060" y="3443222"/>
                  <a:pt x="1935480" y="3532632"/>
                </a:cubicBezTo>
                <a:cubicBezTo>
                  <a:pt x="1959900" y="3622042"/>
                  <a:pt x="1953768" y="3733800"/>
                  <a:pt x="2008632" y="3788664"/>
                </a:cubicBezTo>
                <a:cubicBezTo>
                  <a:pt x="2063496" y="3843528"/>
                  <a:pt x="2193036" y="3860292"/>
                  <a:pt x="2264664" y="3861816"/>
                </a:cubicBezTo>
                <a:cubicBezTo>
                  <a:pt x="2336292" y="3863340"/>
                  <a:pt x="2409444" y="3831336"/>
                  <a:pt x="2438400" y="3797808"/>
                </a:cubicBezTo>
                <a:cubicBezTo>
                  <a:pt x="2467356" y="3764280"/>
                  <a:pt x="2398776" y="3701796"/>
                  <a:pt x="2438400" y="3660648"/>
                </a:cubicBezTo>
                <a:cubicBezTo>
                  <a:pt x="2478024" y="3619500"/>
                  <a:pt x="2630424" y="3587496"/>
                  <a:pt x="2676144" y="3550920"/>
                </a:cubicBezTo>
                <a:cubicBezTo>
                  <a:pt x="2721864" y="3514344"/>
                  <a:pt x="2697480" y="3494532"/>
                  <a:pt x="2712720" y="3441192"/>
                </a:cubicBezTo>
                <a:cubicBezTo>
                  <a:pt x="2727960" y="3387852"/>
                  <a:pt x="2778252" y="3307080"/>
                  <a:pt x="2767584" y="3230880"/>
                </a:cubicBezTo>
                <a:cubicBezTo>
                  <a:pt x="2756916" y="3154680"/>
                  <a:pt x="2647188" y="3092196"/>
                  <a:pt x="2648712" y="2983992"/>
                </a:cubicBezTo>
                <a:cubicBezTo>
                  <a:pt x="2650236" y="2875788"/>
                  <a:pt x="2763012" y="2660904"/>
                  <a:pt x="2776728" y="2581656"/>
                </a:cubicBezTo>
                <a:cubicBezTo>
                  <a:pt x="2790444" y="2502408"/>
                  <a:pt x="2749296" y="2540508"/>
                  <a:pt x="2731008" y="2508504"/>
                </a:cubicBezTo>
                <a:cubicBezTo>
                  <a:pt x="2712720" y="2476500"/>
                  <a:pt x="2694432" y="2409444"/>
                  <a:pt x="2667000" y="2389632"/>
                </a:cubicBezTo>
                <a:cubicBezTo>
                  <a:pt x="2639568" y="2369820"/>
                  <a:pt x="2599944" y="2375916"/>
                  <a:pt x="2566416" y="2389632"/>
                </a:cubicBezTo>
                <a:cubicBezTo>
                  <a:pt x="2532888" y="2403348"/>
                  <a:pt x="2491740" y="2471928"/>
                  <a:pt x="2465832" y="2471928"/>
                </a:cubicBezTo>
                <a:cubicBezTo>
                  <a:pt x="2439924" y="2471928"/>
                  <a:pt x="2397252" y="2439924"/>
                  <a:pt x="2410968" y="2389632"/>
                </a:cubicBezTo>
                <a:cubicBezTo>
                  <a:pt x="2424684" y="2339340"/>
                  <a:pt x="2519172" y="2226564"/>
                  <a:pt x="2548128" y="2170176"/>
                </a:cubicBezTo>
                <a:cubicBezTo>
                  <a:pt x="2577084" y="2113788"/>
                  <a:pt x="2566416" y="2097024"/>
                  <a:pt x="2584704" y="2051304"/>
                </a:cubicBezTo>
                <a:cubicBezTo>
                  <a:pt x="2602992" y="2005584"/>
                  <a:pt x="2636520" y="1935480"/>
                  <a:pt x="2657856" y="1895856"/>
                </a:cubicBezTo>
                <a:cubicBezTo>
                  <a:pt x="2679192" y="1856232"/>
                  <a:pt x="2656332" y="1816608"/>
                  <a:pt x="2712720" y="1813560"/>
                </a:cubicBezTo>
                <a:cubicBezTo>
                  <a:pt x="2769108" y="1810512"/>
                  <a:pt x="2921508" y="1869948"/>
                  <a:pt x="2996184" y="1877568"/>
                </a:cubicBezTo>
                <a:cubicBezTo>
                  <a:pt x="3070860" y="1885188"/>
                  <a:pt x="3115056" y="1905000"/>
                  <a:pt x="3160776" y="1859280"/>
                </a:cubicBezTo>
                <a:cubicBezTo>
                  <a:pt x="3206496" y="1813560"/>
                  <a:pt x="3256788" y="1705356"/>
                  <a:pt x="3270504" y="1603248"/>
                </a:cubicBezTo>
                <a:cubicBezTo>
                  <a:pt x="3284220" y="1501140"/>
                  <a:pt x="3247644" y="1368552"/>
                  <a:pt x="3243072" y="1246632"/>
                </a:cubicBezTo>
                <a:cubicBezTo>
                  <a:pt x="3238500" y="1124712"/>
                  <a:pt x="3259836" y="1004316"/>
                  <a:pt x="3243072" y="871728"/>
                </a:cubicBezTo>
                <a:cubicBezTo>
                  <a:pt x="3226308" y="739140"/>
                  <a:pt x="3182112" y="559308"/>
                  <a:pt x="3142488" y="451104"/>
                </a:cubicBezTo>
                <a:cubicBezTo>
                  <a:pt x="3102864" y="342900"/>
                  <a:pt x="3093720" y="292608"/>
                  <a:pt x="3005328" y="222504"/>
                </a:cubicBezTo>
                <a:cubicBezTo>
                  <a:pt x="2916936" y="152400"/>
                  <a:pt x="2735580" y="60960"/>
                  <a:pt x="2612136" y="30480"/>
                </a:cubicBezTo>
                <a:cubicBezTo>
                  <a:pt x="2488692" y="0"/>
                  <a:pt x="2372868" y="15240"/>
                  <a:pt x="2264664" y="39624"/>
                </a:cubicBezTo>
                <a:cubicBezTo>
                  <a:pt x="2156460" y="64008"/>
                  <a:pt x="2030004" y="58076"/>
                  <a:pt x="1962912" y="176784"/>
                </a:cubicBezTo>
                <a:cubicBezTo>
                  <a:pt x="1895820" y="295492"/>
                  <a:pt x="1903237" y="679838"/>
                  <a:pt x="1862112" y="751874"/>
                </a:cubicBezTo>
                <a:cubicBezTo>
                  <a:pt x="1820987" y="823910"/>
                  <a:pt x="1740510" y="662174"/>
                  <a:pt x="1716162" y="608998"/>
                </a:cubicBezTo>
                <a:cubicBezTo>
                  <a:pt x="1691814" y="555822"/>
                  <a:pt x="1728239" y="486564"/>
                  <a:pt x="1716024" y="432816"/>
                </a:cubicBezTo>
                <a:cubicBezTo>
                  <a:pt x="1703809" y="379068"/>
                  <a:pt x="1670304" y="298704"/>
                  <a:pt x="1642872" y="286512"/>
                </a:cubicBezTo>
                <a:cubicBezTo>
                  <a:pt x="1615440" y="274320"/>
                  <a:pt x="1575704" y="305916"/>
                  <a:pt x="1551432" y="359664"/>
                </a:cubicBezTo>
                <a:cubicBezTo>
                  <a:pt x="1527160" y="413412"/>
                  <a:pt x="1536864" y="610522"/>
                  <a:pt x="1497240" y="608998"/>
                </a:cubicBezTo>
                <a:cubicBezTo>
                  <a:pt x="1457616" y="607474"/>
                  <a:pt x="1391524" y="437796"/>
                  <a:pt x="1313688" y="350520"/>
                </a:cubicBezTo>
                <a:cubicBezTo>
                  <a:pt x="1235852" y="263244"/>
                  <a:pt x="1100328" y="124968"/>
                  <a:pt x="1030224" y="85344"/>
                </a:cubicBezTo>
                <a:cubicBezTo>
                  <a:pt x="960120" y="45720"/>
                  <a:pt x="944880" y="85344"/>
                  <a:pt x="893064" y="112776"/>
                </a:cubicBezTo>
                <a:cubicBezTo>
                  <a:pt x="841248" y="140208"/>
                  <a:pt x="775716" y="225552"/>
                  <a:pt x="719328" y="249936"/>
                </a:cubicBezTo>
                <a:cubicBezTo>
                  <a:pt x="662940" y="274320"/>
                  <a:pt x="592836" y="272796"/>
                  <a:pt x="554736" y="259080"/>
                </a:cubicBezTo>
                <a:cubicBezTo>
                  <a:pt x="516636" y="245364"/>
                  <a:pt x="513588" y="190500"/>
                  <a:pt x="490728" y="167640"/>
                </a:cubicBezTo>
                <a:cubicBezTo>
                  <a:pt x="467868" y="144780"/>
                  <a:pt x="443484" y="123444"/>
                  <a:pt x="417576" y="121920"/>
                </a:cubicBezTo>
                <a:cubicBezTo>
                  <a:pt x="391668" y="120396"/>
                  <a:pt x="393192" y="134112"/>
                  <a:pt x="362712" y="14935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118745">
            <a:off x="3378931" y="1733095"/>
            <a:ext cx="768998" cy="661644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595768">
            <a:off x="3414315" y="1692853"/>
            <a:ext cx="639646" cy="713918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4" name="Freeform 13"/>
          <p:cNvSpPr/>
          <p:nvPr/>
        </p:nvSpPr>
        <p:spPr>
          <a:xfrm>
            <a:off x="2957526" y="3440464"/>
            <a:ext cx="480060" cy="545592"/>
          </a:xfrm>
          <a:custGeom>
            <a:avLst/>
            <a:gdLst>
              <a:gd name="connsiteX0" fmla="*/ 461772 w 480060"/>
              <a:gd name="connsiteY0" fmla="*/ 89916 h 545592"/>
              <a:gd name="connsiteX1" fmla="*/ 397764 w 480060"/>
              <a:gd name="connsiteY1" fmla="*/ 35052 h 545592"/>
              <a:gd name="connsiteX2" fmla="*/ 251460 w 480060"/>
              <a:gd name="connsiteY2" fmla="*/ 16764 h 545592"/>
              <a:gd name="connsiteX3" fmla="*/ 214884 w 480060"/>
              <a:gd name="connsiteY3" fmla="*/ 135636 h 545592"/>
              <a:gd name="connsiteX4" fmla="*/ 105156 w 480060"/>
              <a:gd name="connsiteY4" fmla="*/ 263652 h 545592"/>
              <a:gd name="connsiteX5" fmla="*/ 41148 w 480060"/>
              <a:gd name="connsiteY5" fmla="*/ 437388 h 545592"/>
              <a:gd name="connsiteX6" fmla="*/ 13716 w 480060"/>
              <a:gd name="connsiteY6" fmla="*/ 437388 h 545592"/>
              <a:gd name="connsiteX7" fmla="*/ 123444 w 480060"/>
              <a:gd name="connsiteY7" fmla="*/ 528828 h 545592"/>
              <a:gd name="connsiteX8" fmla="*/ 114300 w 480060"/>
              <a:gd name="connsiteY8" fmla="*/ 336804 h 545592"/>
              <a:gd name="connsiteX9" fmla="*/ 288036 w 480060"/>
              <a:gd name="connsiteY9" fmla="*/ 190500 h 545592"/>
              <a:gd name="connsiteX10" fmla="*/ 461772 w 480060"/>
              <a:gd name="connsiteY10" fmla="*/ 89916 h 545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80060" h="545592">
                <a:moveTo>
                  <a:pt x="461772" y="89916"/>
                </a:moveTo>
                <a:cubicBezTo>
                  <a:pt x="480060" y="64008"/>
                  <a:pt x="432816" y="47244"/>
                  <a:pt x="397764" y="35052"/>
                </a:cubicBezTo>
                <a:cubicBezTo>
                  <a:pt x="362712" y="22860"/>
                  <a:pt x="281940" y="0"/>
                  <a:pt x="251460" y="16764"/>
                </a:cubicBezTo>
                <a:cubicBezTo>
                  <a:pt x="220980" y="33528"/>
                  <a:pt x="239268" y="94488"/>
                  <a:pt x="214884" y="135636"/>
                </a:cubicBezTo>
                <a:cubicBezTo>
                  <a:pt x="190500" y="176784"/>
                  <a:pt x="134112" y="213360"/>
                  <a:pt x="105156" y="263652"/>
                </a:cubicBezTo>
                <a:cubicBezTo>
                  <a:pt x="76200" y="313944"/>
                  <a:pt x="56388" y="408432"/>
                  <a:pt x="41148" y="437388"/>
                </a:cubicBezTo>
                <a:cubicBezTo>
                  <a:pt x="25908" y="466344"/>
                  <a:pt x="0" y="422148"/>
                  <a:pt x="13716" y="437388"/>
                </a:cubicBezTo>
                <a:cubicBezTo>
                  <a:pt x="27432" y="452628"/>
                  <a:pt x="106680" y="545592"/>
                  <a:pt x="123444" y="528828"/>
                </a:cubicBezTo>
                <a:cubicBezTo>
                  <a:pt x="140208" y="512064"/>
                  <a:pt x="86868" y="393192"/>
                  <a:pt x="114300" y="336804"/>
                </a:cubicBezTo>
                <a:cubicBezTo>
                  <a:pt x="141732" y="280416"/>
                  <a:pt x="231648" y="231648"/>
                  <a:pt x="288036" y="190500"/>
                </a:cubicBezTo>
                <a:cubicBezTo>
                  <a:pt x="344424" y="149352"/>
                  <a:pt x="443484" y="115824"/>
                  <a:pt x="461772" y="8991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9" name="Freeform 18"/>
          <p:cNvSpPr/>
          <p:nvPr/>
        </p:nvSpPr>
        <p:spPr>
          <a:xfrm>
            <a:off x="5107890" y="3966244"/>
            <a:ext cx="298704" cy="822960"/>
          </a:xfrm>
          <a:custGeom>
            <a:avLst/>
            <a:gdLst>
              <a:gd name="connsiteX0" fmla="*/ 57912 w 298704"/>
              <a:gd name="connsiteY0" fmla="*/ 798576 h 822960"/>
              <a:gd name="connsiteX1" fmla="*/ 158496 w 298704"/>
              <a:gd name="connsiteY1" fmla="*/ 743712 h 822960"/>
              <a:gd name="connsiteX2" fmla="*/ 231648 w 298704"/>
              <a:gd name="connsiteY2" fmla="*/ 725424 h 822960"/>
              <a:gd name="connsiteX3" fmla="*/ 222504 w 298704"/>
              <a:gd name="connsiteY3" fmla="*/ 688848 h 822960"/>
              <a:gd name="connsiteX4" fmla="*/ 167640 w 298704"/>
              <a:gd name="connsiteY4" fmla="*/ 624840 h 822960"/>
              <a:gd name="connsiteX5" fmla="*/ 85344 w 298704"/>
              <a:gd name="connsiteY5" fmla="*/ 496824 h 822960"/>
              <a:gd name="connsiteX6" fmla="*/ 94488 w 298704"/>
              <a:gd name="connsiteY6" fmla="*/ 323088 h 822960"/>
              <a:gd name="connsiteX7" fmla="*/ 176784 w 298704"/>
              <a:gd name="connsiteY7" fmla="*/ 231648 h 822960"/>
              <a:gd name="connsiteX8" fmla="*/ 268224 w 298704"/>
              <a:gd name="connsiteY8" fmla="*/ 185928 h 822960"/>
              <a:gd name="connsiteX9" fmla="*/ 295656 w 298704"/>
              <a:gd name="connsiteY9" fmla="*/ 112776 h 822960"/>
              <a:gd name="connsiteX10" fmla="*/ 249936 w 298704"/>
              <a:gd name="connsiteY10" fmla="*/ 21336 h 822960"/>
              <a:gd name="connsiteX11" fmla="*/ 39624 w 298704"/>
              <a:gd name="connsiteY11" fmla="*/ 240792 h 822960"/>
              <a:gd name="connsiteX12" fmla="*/ 12192 w 298704"/>
              <a:gd name="connsiteY12" fmla="*/ 597408 h 822960"/>
              <a:gd name="connsiteX13" fmla="*/ 57912 w 298704"/>
              <a:gd name="connsiteY13" fmla="*/ 798576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98704" h="822960">
                <a:moveTo>
                  <a:pt x="57912" y="798576"/>
                </a:moveTo>
                <a:cubicBezTo>
                  <a:pt x="82296" y="822960"/>
                  <a:pt x="129540" y="755904"/>
                  <a:pt x="158496" y="743712"/>
                </a:cubicBezTo>
                <a:cubicBezTo>
                  <a:pt x="187452" y="731520"/>
                  <a:pt x="220980" y="734568"/>
                  <a:pt x="231648" y="725424"/>
                </a:cubicBezTo>
                <a:cubicBezTo>
                  <a:pt x="242316" y="716280"/>
                  <a:pt x="233172" y="705612"/>
                  <a:pt x="222504" y="688848"/>
                </a:cubicBezTo>
                <a:cubicBezTo>
                  <a:pt x="211836" y="672084"/>
                  <a:pt x="190500" y="656844"/>
                  <a:pt x="167640" y="624840"/>
                </a:cubicBezTo>
                <a:cubicBezTo>
                  <a:pt x="144780" y="592836"/>
                  <a:pt x="97536" y="547116"/>
                  <a:pt x="85344" y="496824"/>
                </a:cubicBezTo>
                <a:cubicBezTo>
                  <a:pt x="73152" y="446532"/>
                  <a:pt x="79248" y="367284"/>
                  <a:pt x="94488" y="323088"/>
                </a:cubicBezTo>
                <a:cubicBezTo>
                  <a:pt x="109728" y="278892"/>
                  <a:pt x="147828" y="254508"/>
                  <a:pt x="176784" y="231648"/>
                </a:cubicBezTo>
                <a:cubicBezTo>
                  <a:pt x="205740" y="208788"/>
                  <a:pt x="248412" y="205740"/>
                  <a:pt x="268224" y="185928"/>
                </a:cubicBezTo>
                <a:cubicBezTo>
                  <a:pt x="288036" y="166116"/>
                  <a:pt x="298704" y="140208"/>
                  <a:pt x="295656" y="112776"/>
                </a:cubicBezTo>
                <a:cubicBezTo>
                  <a:pt x="292608" y="85344"/>
                  <a:pt x="292608" y="0"/>
                  <a:pt x="249936" y="21336"/>
                </a:cubicBezTo>
                <a:cubicBezTo>
                  <a:pt x="207264" y="42672"/>
                  <a:pt x="79248" y="144780"/>
                  <a:pt x="39624" y="240792"/>
                </a:cubicBezTo>
                <a:cubicBezTo>
                  <a:pt x="0" y="336804"/>
                  <a:pt x="7620" y="505968"/>
                  <a:pt x="12192" y="597408"/>
                </a:cubicBezTo>
                <a:cubicBezTo>
                  <a:pt x="16764" y="688848"/>
                  <a:pt x="33528" y="774192"/>
                  <a:pt x="57912" y="7985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1" name="Oval 20"/>
          <p:cNvSpPr/>
          <p:nvPr/>
        </p:nvSpPr>
        <p:spPr>
          <a:xfrm>
            <a:off x="5214942" y="16430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2" name="Oval 21"/>
          <p:cNvSpPr/>
          <p:nvPr/>
        </p:nvSpPr>
        <p:spPr>
          <a:xfrm>
            <a:off x="5357818" y="1795450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3" name="Oval 22"/>
          <p:cNvSpPr/>
          <p:nvPr/>
        </p:nvSpPr>
        <p:spPr>
          <a:xfrm>
            <a:off x="5072066" y="1785926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4" name="Oval 23"/>
          <p:cNvSpPr/>
          <p:nvPr/>
        </p:nvSpPr>
        <p:spPr>
          <a:xfrm>
            <a:off x="5214942" y="1928802"/>
            <a:ext cx="214314" cy="214314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5" name="Freeform 24"/>
          <p:cNvSpPr/>
          <p:nvPr/>
        </p:nvSpPr>
        <p:spPr>
          <a:xfrm>
            <a:off x="4000496" y="2306956"/>
            <a:ext cx="790860" cy="1264920"/>
          </a:xfrm>
          <a:custGeom>
            <a:avLst/>
            <a:gdLst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86512 w 795528"/>
              <a:gd name="connsiteY3" fmla="*/ 630936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8536 w 795528"/>
              <a:gd name="connsiteY2" fmla="*/ 512064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256792 w 795528"/>
              <a:gd name="connsiteY3" fmla="*/ 428620 h 1264920"/>
              <a:gd name="connsiteX4" fmla="*/ 67056 w 795528"/>
              <a:gd name="connsiteY4" fmla="*/ 640080 h 1264920"/>
              <a:gd name="connsiteX5" fmla="*/ 12192 w 795528"/>
              <a:gd name="connsiteY5" fmla="*/ 950976 h 1264920"/>
              <a:gd name="connsiteX6" fmla="*/ 140208 w 795528"/>
              <a:gd name="connsiteY6" fmla="*/ 1179576 h 1264920"/>
              <a:gd name="connsiteX7" fmla="*/ 487680 w 795528"/>
              <a:gd name="connsiteY7" fmla="*/ 1252728 h 1264920"/>
              <a:gd name="connsiteX8" fmla="*/ 752856 w 795528"/>
              <a:gd name="connsiteY8" fmla="*/ 1106424 h 1264920"/>
              <a:gd name="connsiteX9" fmla="*/ 743712 w 795528"/>
              <a:gd name="connsiteY9" fmla="*/ 731520 h 1264920"/>
              <a:gd name="connsiteX10" fmla="*/ 633984 w 795528"/>
              <a:gd name="connsiteY10" fmla="*/ 402336 h 1264920"/>
              <a:gd name="connsiteX11" fmla="*/ 633984 w 795528"/>
              <a:gd name="connsiteY11" fmla="*/ 73152 h 1264920"/>
              <a:gd name="connsiteX12" fmla="*/ 542544 w 795528"/>
              <a:gd name="connsiteY12" fmla="*/ 9144 h 1264920"/>
              <a:gd name="connsiteX13" fmla="*/ 533400 w 795528"/>
              <a:gd name="connsiteY13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256792 w 795528"/>
              <a:gd name="connsiteY4" fmla="*/ 428620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32232 w 795528"/>
              <a:gd name="connsiteY3" fmla="*/ 466344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500058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33400 w 795528"/>
              <a:gd name="connsiteY0" fmla="*/ 118872 h 1264920"/>
              <a:gd name="connsiteX1" fmla="*/ 496824 w 795528"/>
              <a:gd name="connsiteY1" fmla="*/ 274320 h 1264920"/>
              <a:gd name="connsiteX2" fmla="*/ 471106 w 795528"/>
              <a:gd name="connsiteY2" fmla="*/ 571496 h 1264920"/>
              <a:gd name="connsiteX3" fmla="*/ 328230 w 795528"/>
              <a:gd name="connsiteY3" fmla="*/ 357182 h 1264920"/>
              <a:gd name="connsiteX4" fmla="*/ 185354 w 795528"/>
              <a:gd name="connsiteY4" fmla="*/ 357182 h 1264920"/>
              <a:gd name="connsiteX5" fmla="*/ 67056 w 795528"/>
              <a:gd name="connsiteY5" fmla="*/ 640080 h 1264920"/>
              <a:gd name="connsiteX6" fmla="*/ 12192 w 795528"/>
              <a:gd name="connsiteY6" fmla="*/ 950976 h 1264920"/>
              <a:gd name="connsiteX7" fmla="*/ 140208 w 795528"/>
              <a:gd name="connsiteY7" fmla="*/ 1179576 h 1264920"/>
              <a:gd name="connsiteX8" fmla="*/ 487680 w 795528"/>
              <a:gd name="connsiteY8" fmla="*/ 1252728 h 1264920"/>
              <a:gd name="connsiteX9" fmla="*/ 752856 w 795528"/>
              <a:gd name="connsiteY9" fmla="*/ 1106424 h 1264920"/>
              <a:gd name="connsiteX10" fmla="*/ 743712 w 795528"/>
              <a:gd name="connsiteY10" fmla="*/ 731520 h 1264920"/>
              <a:gd name="connsiteX11" fmla="*/ 633984 w 795528"/>
              <a:gd name="connsiteY11" fmla="*/ 402336 h 1264920"/>
              <a:gd name="connsiteX12" fmla="*/ 633984 w 795528"/>
              <a:gd name="connsiteY12" fmla="*/ 73152 h 1264920"/>
              <a:gd name="connsiteX13" fmla="*/ 542544 w 795528"/>
              <a:gd name="connsiteY13" fmla="*/ 9144 h 1264920"/>
              <a:gd name="connsiteX14" fmla="*/ 533400 w 795528"/>
              <a:gd name="connsiteY14" fmla="*/ 118872 h 1264920"/>
              <a:gd name="connsiteX0" fmla="*/ 528732 w 790860"/>
              <a:gd name="connsiteY0" fmla="*/ 118872 h 1264920"/>
              <a:gd name="connsiteX1" fmla="*/ 492156 w 790860"/>
              <a:gd name="connsiteY1" fmla="*/ 274320 h 1264920"/>
              <a:gd name="connsiteX2" fmla="*/ 466438 w 790860"/>
              <a:gd name="connsiteY2" fmla="*/ 571496 h 1264920"/>
              <a:gd name="connsiteX3" fmla="*/ 323562 w 790860"/>
              <a:gd name="connsiteY3" fmla="*/ 357182 h 1264920"/>
              <a:gd name="connsiteX4" fmla="*/ 180686 w 790860"/>
              <a:gd name="connsiteY4" fmla="*/ 357182 h 1264920"/>
              <a:gd name="connsiteX5" fmla="*/ 180686 w 790860"/>
              <a:gd name="connsiteY5" fmla="*/ 642934 h 1264920"/>
              <a:gd name="connsiteX6" fmla="*/ 7524 w 790860"/>
              <a:gd name="connsiteY6" fmla="*/ 950976 h 1264920"/>
              <a:gd name="connsiteX7" fmla="*/ 135540 w 790860"/>
              <a:gd name="connsiteY7" fmla="*/ 1179576 h 1264920"/>
              <a:gd name="connsiteX8" fmla="*/ 483012 w 790860"/>
              <a:gd name="connsiteY8" fmla="*/ 1252728 h 1264920"/>
              <a:gd name="connsiteX9" fmla="*/ 748188 w 790860"/>
              <a:gd name="connsiteY9" fmla="*/ 1106424 h 1264920"/>
              <a:gd name="connsiteX10" fmla="*/ 739044 w 790860"/>
              <a:gd name="connsiteY10" fmla="*/ 731520 h 1264920"/>
              <a:gd name="connsiteX11" fmla="*/ 629316 w 790860"/>
              <a:gd name="connsiteY11" fmla="*/ 402336 h 1264920"/>
              <a:gd name="connsiteX12" fmla="*/ 629316 w 790860"/>
              <a:gd name="connsiteY12" fmla="*/ 73152 h 1264920"/>
              <a:gd name="connsiteX13" fmla="*/ 537876 w 790860"/>
              <a:gd name="connsiteY13" fmla="*/ 9144 h 1264920"/>
              <a:gd name="connsiteX14" fmla="*/ 528732 w 790860"/>
              <a:gd name="connsiteY14" fmla="*/ 118872 h 1264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90860" h="1264920">
                <a:moveTo>
                  <a:pt x="528732" y="118872"/>
                </a:moveTo>
                <a:cubicBezTo>
                  <a:pt x="521112" y="163068"/>
                  <a:pt x="502538" y="198883"/>
                  <a:pt x="492156" y="274320"/>
                </a:cubicBezTo>
                <a:cubicBezTo>
                  <a:pt x="481774" y="349757"/>
                  <a:pt x="494537" y="557686"/>
                  <a:pt x="466438" y="571496"/>
                </a:cubicBezTo>
                <a:cubicBezTo>
                  <a:pt x="438339" y="585306"/>
                  <a:pt x="371187" y="392901"/>
                  <a:pt x="323562" y="357182"/>
                </a:cubicBezTo>
                <a:cubicBezTo>
                  <a:pt x="275937" y="321463"/>
                  <a:pt x="204499" y="309557"/>
                  <a:pt x="180686" y="357182"/>
                </a:cubicBezTo>
                <a:cubicBezTo>
                  <a:pt x="156873" y="404807"/>
                  <a:pt x="209546" y="543968"/>
                  <a:pt x="180686" y="642934"/>
                </a:cubicBezTo>
                <a:cubicBezTo>
                  <a:pt x="151826" y="741900"/>
                  <a:pt x="15048" y="861536"/>
                  <a:pt x="7524" y="950976"/>
                </a:cubicBezTo>
                <a:cubicBezTo>
                  <a:pt x="0" y="1040416"/>
                  <a:pt x="56292" y="1129284"/>
                  <a:pt x="135540" y="1179576"/>
                </a:cubicBezTo>
                <a:cubicBezTo>
                  <a:pt x="214788" y="1229868"/>
                  <a:pt x="380904" y="1264920"/>
                  <a:pt x="483012" y="1252728"/>
                </a:cubicBezTo>
                <a:cubicBezTo>
                  <a:pt x="585120" y="1240536"/>
                  <a:pt x="705516" y="1193292"/>
                  <a:pt x="748188" y="1106424"/>
                </a:cubicBezTo>
                <a:cubicBezTo>
                  <a:pt x="790860" y="1019556"/>
                  <a:pt x="758856" y="848868"/>
                  <a:pt x="739044" y="731520"/>
                </a:cubicBezTo>
                <a:cubicBezTo>
                  <a:pt x="719232" y="614172"/>
                  <a:pt x="647604" y="512064"/>
                  <a:pt x="629316" y="402336"/>
                </a:cubicBezTo>
                <a:cubicBezTo>
                  <a:pt x="611028" y="292608"/>
                  <a:pt x="644556" y="138684"/>
                  <a:pt x="629316" y="73152"/>
                </a:cubicBezTo>
                <a:cubicBezTo>
                  <a:pt x="614076" y="7620"/>
                  <a:pt x="557688" y="0"/>
                  <a:pt x="537876" y="9144"/>
                </a:cubicBezTo>
                <a:cubicBezTo>
                  <a:pt x="518064" y="18288"/>
                  <a:pt x="536352" y="74676"/>
                  <a:pt x="528732" y="118872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" name="TextBox 12"/>
          <p:cNvSpPr txBox="1"/>
          <p:nvPr/>
        </p:nvSpPr>
        <p:spPr>
          <a:xfrm>
            <a:off x="71406" y="71414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Growth of the Septum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Secundum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285720" y="1142984"/>
            <a:ext cx="221457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smtClean="0">
                <a:latin typeface="Arial" pitchFamily="34" charset="0"/>
                <a:cs typeface="Arial" pitchFamily="34" charset="0"/>
              </a:rPr>
              <a:t>Septum </a:t>
            </a:r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Secundum</a:t>
            </a:r>
            <a:endParaRPr lang="en-AU" sz="2000" b="1" dirty="0" smtClean="0">
              <a:latin typeface="Arial" pitchFamily="34" charset="0"/>
              <a:cs typeface="Arial" pitchFamily="34" charset="0"/>
            </a:endParaRPr>
          </a:p>
        </p:txBody>
      </p:sp>
      <p:cxnSp>
        <p:nvCxnSpPr>
          <p:cNvPr id="17" name="Straight Connector 16"/>
          <p:cNvCxnSpPr/>
          <p:nvPr/>
        </p:nvCxnSpPr>
        <p:spPr>
          <a:xfrm rot="10800000">
            <a:off x="1428728" y="1357300"/>
            <a:ext cx="2786082" cy="142874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428596" y="2071678"/>
            <a:ext cx="2786082" cy="1077218"/>
          </a:xfrm>
          <a:prstGeom prst="wedgeRectCallout">
            <a:avLst>
              <a:gd name="adj1" fmla="val -22279"/>
              <a:gd name="adj2" fmla="val -65928"/>
            </a:avLst>
          </a:prstGeom>
          <a:solidFill>
            <a:srgbClr val="FF0000">
              <a:alpha val="40000"/>
            </a:srgbClr>
          </a:solidFill>
          <a:ln>
            <a:solidFill>
              <a:srgbClr val="FF0000"/>
            </a:solidFill>
          </a:ln>
        </p:spPr>
        <p:txBody>
          <a:bodyPr wrap="square" rtlCol="0">
            <a:spAutoFit/>
          </a:bodyPr>
          <a:lstStyle/>
          <a:p>
            <a:r>
              <a:rPr lang="en-AU" sz="1600" b="1" dirty="0" smtClean="0">
                <a:latin typeface="Arial" pitchFamily="34" charset="0"/>
                <a:cs typeface="Arial" pitchFamily="34" charset="0"/>
              </a:rPr>
              <a:t>Also originates from left sided </a:t>
            </a:r>
            <a:r>
              <a:rPr lang="en-AU" sz="1600" b="1" dirty="0" err="1" smtClean="0">
                <a:latin typeface="Arial" pitchFamily="34" charset="0"/>
                <a:cs typeface="Arial" pitchFamily="34" charset="0"/>
              </a:rPr>
              <a:t>mesenchyme</a:t>
            </a:r>
            <a:r>
              <a:rPr lang="en-AU" sz="1600" b="1" dirty="0">
                <a:latin typeface="Arial" pitchFamily="34" charset="0"/>
                <a:cs typeface="Arial" pitchFamily="34" charset="0"/>
              </a:rPr>
              <a:t> </a:t>
            </a:r>
            <a:r>
              <a:rPr lang="en-AU" sz="1600" b="1" dirty="0" smtClean="0">
                <a:latin typeface="Arial" pitchFamily="34" charset="0"/>
                <a:cs typeface="Arial" pitchFamily="34" charset="0"/>
              </a:rPr>
              <a:t>from the original </a:t>
            </a:r>
            <a:r>
              <a:rPr lang="en-AU" sz="1600" b="1" dirty="0" err="1" smtClean="0">
                <a:latin typeface="Arial" pitchFamily="34" charset="0"/>
                <a:cs typeface="Arial" pitchFamily="34" charset="0"/>
              </a:rPr>
              <a:t>cardiogenic</a:t>
            </a:r>
            <a:r>
              <a:rPr lang="en-AU" sz="1600" b="1" dirty="0" smtClean="0">
                <a:latin typeface="Arial" pitchFamily="34" charset="0"/>
                <a:cs typeface="Arial" pitchFamily="34" charset="0"/>
              </a:rPr>
              <a:t> fields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447148" y="891175"/>
            <a:ext cx="3781044" cy="486533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3781044" h="4865337">
                <a:moveTo>
                  <a:pt x="2218944" y="205740"/>
                </a:moveTo>
                <a:cubicBezTo>
                  <a:pt x="2138172" y="231648"/>
                  <a:pt x="2100072" y="280416"/>
                  <a:pt x="1981200" y="269748"/>
                </a:cubicBezTo>
                <a:cubicBezTo>
                  <a:pt x="1862328" y="259080"/>
                  <a:pt x="1621536" y="178308"/>
                  <a:pt x="1505712" y="141732"/>
                </a:cubicBezTo>
                <a:cubicBezTo>
                  <a:pt x="1389888" y="105156"/>
                  <a:pt x="1392936" y="64008"/>
                  <a:pt x="1286256" y="50292"/>
                </a:cubicBezTo>
                <a:cubicBezTo>
                  <a:pt x="1179576" y="36576"/>
                  <a:pt x="1011936" y="18288"/>
                  <a:pt x="865632" y="59436"/>
                </a:cubicBezTo>
                <a:cubicBezTo>
                  <a:pt x="719328" y="100584"/>
                  <a:pt x="513588" y="228600"/>
                  <a:pt x="408432" y="297180"/>
                </a:cubicBezTo>
                <a:cubicBezTo>
                  <a:pt x="303276" y="365760"/>
                  <a:pt x="286512" y="381000"/>
                  <a:pt x="234696" y="470916"/>
                </a:cubicBezTo>
                <a:cubicBezTo>
                  <a:pt x="182880" y="560832"/>
                  <a:pt x="109728" y="702564"/>
                  <a:pt x="97536" y="836676"/>
                </a:cubicBezTo>
                <a:cubicBezTo>
                  <a:pt x="85344" y="970788"/>
                  <a:pt x="140208" y="1161288"/>
                  <a:pt x="161544" y="1275588"/>
                </a:cubicBezTo>
                <a:cubicBezTo>
                  <a:pt x="182880" y="1389888"/>
                  <a:pt x="225552" y="1418844"/>
                  <a:pt x="225552" y="1522476"/>
                </a:cubicBezTo>
                <a:cubicBezTo>
                  <a:pt x="225552" y="1626108"/>
                  <a:pt x="198120" y="1781556"/>
                  <a:pt x="161544" y="1897380"/>
                </a:cubicBezTo>
                <a:cubicBezTo>
                  <a:pt x="124968" y="2013204"/>
                  <a:pt x="0" y="2141220"/>
                  <a:pt x="6096" y="2217420"/>
                </a:cubicBezTo>
                <a:cubicBezTo>
                  <a:pt x="12192" y="2293620"/>
                  <a:pt x="131064" y="2325624"/>
                  <a:pt x="198120" y="2354580"/>
                </a:cubicBezTo>
                <a:cubicBezTo>
                  <a:pt x="265176" y="2383536"/>
                  <a:pt x="416052" y="2337816"/>
                  <a:pt x="408432" y="2391156"/>
                </a:cubicBezTo>
                <a:cubicBezTo>
                  <a:pt x="400812" y="2444496"/>
                  <a:pt x="210312" y="2578608"/>
                  <a:pt x="152400" y="2674620"/>
                </a:cubicBezTo>
                <a:cubicBezTo>
                  <a:pt x="94488" y="2770632"/>
                  <a:pt x="74676" y="2863596"/>
                  <a:pt x="60960" y="2967228"/>
                </a:cubicBezTo>
                <a:cubicBezTo>
                  <a:pt x="47244" y="3070860"/>
                  <a:pt x="54864" y="3172968"/>
                  <a:pt x="70104" y="3296412"/>
                </a:cubicBezTo>
                <a:cubicBezTo>
                  <a:pt x="85344" y="3419856"/>
                  <a:pt x="105156" y="3561588"/>
                  <a:pt x="152400" y="3707892"/>
                </a:cubicBezTo>
                <a:cubicBezTo>
                  <a:pt x="199644" y="3854196"/>
                  <a:pt x="283464" y="4066032"/>
                  <a:pt x="353568" y="4174236"/>
                </a:cubicBezTo>
                <a:cubicBezTo>
                  <a:pt x="423672" y="4282440"/>
                  <a:pt x="493776" y="4315968"/>
                  <a:pt x="573024" y="4357116"/>
                </a:cubicBezTo>
                <a:cubicBezTo>
                  <a:pt x="652272" y="4398264"/>
                  <a:pt x="710184" y="4407408"/>
                  <a:pt x="829056" y="4421124"/>
                </a:cubicBezTo>
                <a:cubicBezTo>
                  <a:pt x="947928" y="4434840"/>
                  <a:pt x="1146048" y="4425696"/>
                  <a:pt x="1286256" y="4439412"/>
                </a:cubicBezTo>
                <a:cubicBezTo>
                  <a:pt x="1426464" y="4453128"/>
                  <a:pt x="1423381" y="4439349"/>
                  <a:pt x="1670304" y="4503420"/>
                </a:cubicBezTo>
                <a:cubicBezTo>
                  <a:pt x="1917227" y="4567491"/>
                  <a:pt x="2501535" y="4782343"/>
                  <a:pt x="2767794" y="4823840"/>
                </a:cubicBezTo>
                <a:cubicBezTo>
                  <a:pt x="3034053" y="4865337"/>
                  <a:pt x="3153595" y="4824094"/>
                  <a:pt x="3267860" y="4752403"/>
                </a:cubicBezTo>
                <a:cubicBezTo>
                  <a:pt x="3382125" y="4680712"/>
                  <a:pt x="3401127" y="4547965"/>
                  <a:pt x="3453384" y="4393692"/>
                </a:cubicBezTo>
                <a:cubicBezTo>
                  <a:pt x="3505641" y="4239419"/>
                  <a:pt x="3547872" y="4008120"/>
                  <a:pt x="3581400" y="3826764"/>
                </a:cubicBezTo>
                <a:cubicBezTo>
                  <a:pt x="3614928" y="3645408"/>
                  <a:pt x="3651504" y="3451860"/>
                  <a:pt x="3654552" y="3305556"/>
                </a:cubicBezTo>
                <a:cubicBezTo>
                  <a:pt x="3657600" y="3159252"/>
                  <a:pt x="3630168" y="3048000"/>
                  <a:pt x="3599688" y="2948940"/>
                </a:cubicBezTo>
                <a:cubicBezTo>
                  <a:pt x="3569208" y="2849880"/>
                  <a:pt x="3531108" y="2788920"/>
                  <a:pt x="3471672" y="2711196"/>
                </a:cubicBezTo>
                <a:cubicBezTo>
                  <a:pt x="3412236" y="2633472"/>
                  <a:pt x="3247644" y="2543556"/>
                  <a:pt x="3243072" y="2482596"/>
                </a:cubicBezTo>
                <a:cubicBezTo>
                  <a:pt x="3238500" y="2421636"/>
                  <a:pt x="3368671" y="2395763"/>
                  <a:pt x="3444240" y="2345436"/>
                </a:cubicBezTo>
                <a:cubicBezTo>
                  <a:pt x="3519809" y="2295109"/>
                  <a:pt x="3643148" y="2297983"/>
                  <a:pt x="3696488" y="2180635"/>
                </a:cubicBezTo>
                <a:cubicBezTo>
                  <a:pt x="3749828" y="2063287"/>
                  <a:pt x="3752981" y="1813525"/>
                  <a:pt x="3764280" y="1641348"/>
                </a:cubicBezTo>
                <a:cubicBezTo>
                  <a:pt x="3775579" y="1469171"/>
                  <a:pt x="3781044" y="1318260"/>
                  <a:pt x="3764280" y="1147572"/>
                </a:cubicBezTo>
                <a:cubicBezTo>
                  <a:pt x="3747516" y="976884"/>
                  <a:pt x="3710940" y="754380"/>
                  <a:pt x="3663696" y="617220"/>
                </a:cubicBezTo>
                <a:cubicBezTo>
                  <a:pt x="3616452" y="480060"/>
                  <a:pt x="3550920" y="405384"/>
                  <a:pt x="3480816" y="324612"/>
                </a:cubicBezTo>
                <a:cubicBezTo>
                  <a:pt x="3410712" y="243840"/>
                  <a:pt x="3323844" y="181356"/>
                  <a:pt x="3243072" y="132588"/>
                </a:cubicBezTo>
                <a:cubicBezTo>
                  <a:pt x="3162300" y="83820"/>
                  <a:pt x="3066288" y="51816"/>
                  <a:pt x="2996184" y="32004"/>
                </a:cubicBezTo>
                <a:cubicBezTo>
                  <a:pt x="2926080" y="12192"/>
                  <a:pt x="2910840" y="0"/>
                  <a:pt x="2822448" y="13716"/>
                </a:cubicBezTo>
                <a:cubicBezTo>
                  <a:pt x="2734056" y="27432"/>
                  <a:pt x="2567940" y="79248"/>
                  <a:pt x="2465832" y="114300"/>
                </a:cubicBezTo>
                <a:cubicBezTo>
                  <a:pt x="2363724" y="149352"/>
                  <a:pt x="2299716" y="179832"/>
                  <a:pt x="2218944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714612" y="1105490"/>
            <a:ext cx="3320986" cy="386334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</a:cxnLst>
            <a:rect l="l" t="t" r="r" b="b"/>
            <a:pathLst>
              <a:path w="3392424" h="3863340">
                <a:moveTo>
                  <a:pt x="470916" y="149352"/>
                </a:moveTo>
                <a:cubicBezTo>
                  <a:pt x="440436" y="164592"/>
                  <a:pt x="396240" y="158496"/>
                  <a:pt x="342900" y="213360"/>
                </a:cubicBezTo>
                <a:cubicBezTo>
                  <a:pt x="289560" y="268224"/>
                  <a:pt x="187452" y="381000"/>
                  <a:pt x="150876" y="478536"/>
                </a:cubicBezTo>
                <a:cubicBezTo>
                  <a:pt x="114300" y="576072"/>
                  <a:pt x="108204" y="676656"/>
                  <a:pt x="123444" y="798576"/>
                </a:cubicBezTo>
                <a:cubicBezTo>
                  <a:pt x="138684" y="920496"/>
                  <a:pt x="224028" y="1091184"/>
                  <a:pt x="242316" y="1210056"/>
                </a:cubicBezTo>
                <a:cubicBezTo>
                  <a:pt x="260604" y="1328928"/>
                  <a:pt x="263652" y="1397508"/>
                  <a:pt x="233172" y="1511808"/>
                </a:cubicBezTo>
                <a:cubicBezTo>
                  <a:pt x="202692" y="1626108"/>
                  <a:pt x="92964" y="1819656"/>
                  <a:pt x="59436" y="1895856"/>
                </a:cubicBezTo>
                <a:cubicBezTo>
                  <a:pt x="25908" y="1972056"/>
                  <a:pt x="0" y="1975104"/>
                  <a:pt x="32004" y="1969008"/>
                </a:cubicBezTo>
                <a:cubicBezTo>
                  <a:pt x="64008" y="1962912"/>
                  <a:pt x="192024" y="1883664"/>
                  <a:pt x="251460" y="1859280"/>
                </a:cubicBezTo>
                <a:cubicBezTo>
                  <a:pt x="310896" y="1834896"/>
                  <a:pt x="359664" y="1813560"/>
                  <a:pt x="388620" y="1822704"/>
                </a:cubicBezTo>
                <a:cubicBezTo>
                  <a:pt x="417576" y="1831848"/>
                  <a:pt x="409956" y="1882140"/>
                  <a:pt x="425196" y="1914144"/>
                </a:cubicBezTo>
                <a:cubicBezTo>
                  <a:pt x="440436" y="1946148"/>
                  <a:pt x="438912" y="1979676"/>
                  <a:pt x="480060" y="2014728"/>
                </a:cubicBezTo>
                <a:cubicBezTo>
                  <a:pt x="521208" y="2049780"/>
                  <a:pt x="643128" y="2068068"/>
                  <a:pt x="672084" y="2124456"/>
                </a:cubicBezTo>
                <a:cubicBezTo>
                  <a:pt x="701040" y="2180844"/>
                  <a:pt x="685800" y="2325624"/>
                  <a:pt x="653796" y="2353056"/>
                </a:cubicBezTo>
                <a:cubicBezTo>
                  <a:pt x="621792" y="2380488"/>
                  <a:pt x="521208" y="2302764"/>
                  <a:pt x="480060" y="2289048"/>
                </a:cubicBezTo>
                <a:cubicBezTo>
                  <a:pt x="438912" y="2275332"/>
                  <a:pt x="423672" y="2264664"/>
                  <a:pt x="406908" y="2270760"/>
                </a:cubicBezTo>
                <a:cubicBezTo>
                  <a:pt x="390144" y="2276856"/>
                  <a:pt x="396240" y="2304288"/>
                  <a:pt x="379476" y="2325624"/>
                </a:cubicBezTo>
                <a:cubicBezTo>
                  <a:pt x="362712" y="2346960"/>
                  <a:pt x="313944" y="2360676"/>
                  <a:pt x="306324" y="2398776"/>
                </a:cubicBezTo>
                <a:cubicBezTo>
                  <a:pt x="298704" y="2436876"/>
                  <a:pt x="336804" y="2506980"/>
                  <a:pt x="333756" y="2554224"/>
                </a:cubicBezTo>
                <a:cubicBezTo>
                  <a:pt x="330708" y="2601468"/>
                  <a:pt x="301752" y="2645664"/>
                  <a:pt x="288036" y="2682240"/>
                </a:cubicBezTo>
                <a:cubicBezTo>
                  <a:pt x="274320" y="2718816"/>
                  <a:pt x="237744" y="2738628"/>
                  <a:pt x="251460" y="2773680"/>
                </a:cubicBezTo>
                <a:cubicBezTo>
                  <a:pt x="265176" y="2808732"/>
                  <a:pt x="341376" y="2837688"/>
                  <a:pt x="370332" y="2892552"/>
                </a:cubicBezTo>
                <a:cubicBezTo>
                  <a:pt x="399288" y="2947416"/>
                  <a:pt x="390144" y="3043428"/>
                  <a:pt x="425196" y="3102864"/>
                </a:cubicBezTo>
                <a:cubicBezTo>
                  <a:pt x="460248" y="3162300"/>
                  <a:pt x="541020" y="3211068"/>
                  <a:pt x="580644" y="3249168"/>
                </a:cubicBezTo>
                <a:cubicBezTo>
                  <a:pt x="620268" y="3287268"/>
                  <a:pt x="656844" y="3287268"/>
                  <a:pt x="662940" y="3331464"/>
                </a:cubicBezTo>
                <a:cubicBezTo>
                  <a:pt x="669036" y="3375660"/>
                  <a:pt x="609600" y="3451860"/>
                  <a:pt x="617220" y="3514344"/>
                </a:cubicBezTo>
                <a:cubicBezTo>
                  <a:pt x="624840" y="3576828"/>
                  <a:pt x="670560" y="3686556"/>
                  <a:pt x="708660" y="3706368"/>
                </a:cubicBezTo>
                <a:cubicBezTo>
                  <a:pt x="746760" y="3726180"/>
                  <a:pt x="798576" y="3656076"/>
                  <a:pt x="845820" y="3633216"/>
                </a:cubicBezTo>
                <a:cubicBezTo>
                  <a:pt x="893064" y="3610356"/>
                  <a:pt x="947928" y="3592068"/>
                  <a:pt x="992124" y="3569208"/>
                </a:cubicBezTo>
                <a:cubicBezTo>
                  <a:pt x="1036320" y="3546348"/>
                  <a:pt x="1091184" y="3520440"/>
                  <a:pt x="1110996" y="3496056"/>
                </a:cubicBezTo>
                <a:cubicBezTo>
                  <a:pt x="1130808" y="3471672"/>
                  <a:pt x="1083564" y="3447288"/>
                  <a:pt x="1110996" y="3422904"/>
                </a:cubicBezTo>
                <a:cubicBezTo>
                  <a:pt x="1138428" y="3398520"/>
                  <a:pt x="1235964" y="3371088"/>
                  <a:pt x="1275588" y="3349752"/>
                </a:cubicBezTo>
                <a:cubicBezTo>
                  <a:pt x="1315212" y="3328416"/>
                  <a:pt x="1321308" y="3304032"/>
                  <a:pt x="1348740" y="3294888"/>
                </a:cubicBezTo>
                <a:cubicBezTo>
                  <a:pt x="1376172" y="3285744"/>
                  <a:pt x="1423416" y="3317748"/>
                  <a:pt x="1440180" y="3294888"/>
                </a:cubicBezTo>
                <a:cubicBezTo>
                  <a:pt x="1456944" y="3272028"/>
                  <a:pt x="1420368" y="3204972"/>
                  <a:pt x="1449324" y="3157728"/>
                </a:cubicBezTo>
                <a:cubicBezTo>
                  <a:pt x="1478280" y="3110484"/>
                  <a:pt x="1580388" y="3078480"/>
                  <a:pt x="1613916" y="3011424"/>
                </a:cubicBezTo>
                <a:cubicBezTo>
                  <a:pt x="1647444" y="2944368"/>
                  <a:pt x="1653540" y="2842260"/>
                  <a:pt x="1650492" y="2755392"/>
                </a:cubicBezTo>
                <a:cubicBezTo>
                  <a:pt x="1647444" y="2668524"/>
                  <a:pt x="1629156" y="2538984"/>
                  <a:pt x="1595628" y="2490216"/>
                </a:cubicBezTo>
                <a:cubicBezTo>
                  <a:pt x="1562100" y="2441448"/>
                  <a:pt x="1498092" y="2474976"/>
                  <a:pt x="1449324" y="2462784"/>
                </a:cubicBezTo>
                <a:cubicBezTo>
                  <a:pt x="1400556" y="2450592"/>
                  <a:pt x="1341120" y="2436876"/>
                  <a:pt x="1303020" y="2417064"/>
                </a:cubicBezTo>
                <a:cubicBezTo>
                  <a:pt x="1264920" y="2397252"/>
                  <a:pt x="1237488" y="2391156"/>
                  <a:pt x="1220724" y="2343912"/>
                </a:cubicBezTo>
                <a:cubicBezTo>
                  <a:pt x="1203960" y="2296668"/>
                  <a:pt x="1188720" y="2188464"/>
                  <a:pt x="1202436" y="2133600"/>
                </a:cubicBezTo>
                <a:cubicBezTo>
                  <a:pt x="1216152" y="2078736"/>
                  <a:pt x="1286256" y="2054352"/>
                  <a:pt x="1303020" y="2014728"/>
                </a:cubicBezTo>
                <a:cubicBezTo>
                  <a:pt x="1319784" y="1975104"/>
                  <a:pt x="1264920" y="1950720"/>
                  <a:pt x="1303020" y="1895856"/>
                </a:cubicBezTo>
                <a:cubicBezTo>
                  <a:pt x="1341120" y="1840992"/>
                  <a:pt x="1484376" y="1735836"/>
                  <a:pt x="1531620" y="1685544"/>
                </a:cubicBezTo>
                <a:cubicBezTo>
                  <a:pt x="1578864" y="1635252"/>
                  <a:pt x="1557528" y="1586484"/>
                  <a:pt x="1586484" y="1594104"/>
                </a:cubicBezTo>
                <a:cubicBezTo>
                  <a:pt x="1615440" y="1601724"/>
                  <a:pt x="1679448" y="1740408"/>
                  <a:pt x="1705356" y="1731264"/>
                </a:cubicBezTo>
                <a:cubicBezTo>
                  <a:pt x="1731264" y="1722120"/>
                  <a:pt x="1743456" y="1620012"/>
                  <a:pt x="1741932" y="1539240"/>
                </a:cubicBezTo>
                <a:cubicBezTo>
                  <a:pt x="1740408" y="1458468"/>
                  <a:pt x="1684020" y="1278636"/>
                  <a:pt x="1696212" y="1246632"/>
                </a:cubicBezTo>
                <a:cubicBezTo>
                  <a:pt x="1708404" y="1214628"/>
                  <a:pt x="1792224" y="1284732"/>
                  <a:pt x="1815084" y="1347216"/>
                </a:cubicBezTo>
                <a:cubicBezTo>
                  <a:pt x="1837944" y="1409700"/>
                  <a:pt x="1819656" y="1543812"/>
                  <a:pt x="1833372" y="1621536"/>
                </a:cubicBezTo>
                <a:cubicBezTo>
                  <a:pt x="1847088" y="1699260"/>
                  <a:pt x="1863852" y="1780032"/>
                  <a:pt x="1897380" y="1813560"/>
                </a:cubicBezTo>
                <a:cubicBezTo>
                  <a:pt x="1930908" y="1847088"/>
                  <a:pt x="1996440" y="1804416"/>
                  <a:pt x="2034540" y="1822704"/>
                </a:cubicBezTo>
                <a:cubicBezTo>
                  <a:pt x="2072640" y="1840992"/>
                  <a:pt x="2109216" y="1871472"/>
                  <a:pt x="2125980" y="1923288"/>
                </a:cubicBezTo>
                <a:cubicBezTo>
                  <a:pt x="2142744" y="1975104"/>
                  <a:pt x="2139696" y="2066544"/>
                  <a:pt x="2135124" y="2133600"/>
                </a:cubicBezTo>
                <a:cubicBezTo>
                  <a:pt x="2130552" y="2200656"/>
                  <a:pt x="2116836" y="2284476"/>
                  <a:pt x="2098548" y="2325624"/>
                </a:cubicBezTo>
                <a:cubicBezTo>
                  <a:pt x="2080260" y="2366772"/>
                  <a:pt x="2066544" y="2366772"/>
                  <a:pt x="2025396" y="2380488"/>
                </a:cubicBezTo>
                <a:cubicBezTo>
                  <a:pt x="1984248" y="2394204"/>
                  <a:pt x="1903476" y="2389632"/>
                  <a:pt x="1851660" y="2407920"/>
                </a:cubicBezTo>
                <a:cubicBezTo>
                  <a:pt x="1799844" y="2426208"/>
                  <a:pt x="1732788" y="2409444"/>
                  <a:pt x="1714500" y="2490216"/>
                </a:cubicBezTo>
                <a:cubicBezTo>
                  <a:pt x="1696212" y="2570988"/>
                  <a:pt x="1738884" y="2787396"/>
                  <a:pt x="1741932" y="2892552"/>
                </a:cubicBezTo>
                <a:cubicBezTo>
                  <a:pt x="1744980" y="2997708"/>
                  <a:pt x="1714500" y="3054096"/>
                  <a:pt x="1732788" y="3121152"/>
                </a:cubicBezTo>
                <a:cubicBezTo>
                  <a:pt x="1751076" y="3188208"/>
                  <a:pt x="1821180" y="3241548"/>
                  <a:pt x="1851660" y="3294888"/>
                </a:cubicBezTo>
                <a:cubicBezTo>
                  <a:pt x="1882140" y="3348228"/>
                  <a:pt x="1883664" y="3401568"/>
                  <a:pt x="1915668" y="3441192"/>
                </a:cubicBezTo>
                <a:cubicBezTo>
                  <a:pt x="1947672" y="3480816"/>
                  <a:pt x="2010156" y="3474720"/>
                  <a:pt x="2043684" y="3532632"/>
                </a:cubicBezTo>
                <a:cubicBezTo>
                  <a:pt x="2077212" y="3590544"/>
                  <a:pt x="2061972" y="3733800"/>
                  <a:pt x="2116836" y="3788664"/>
                </a:cubicBezTo>
                <a:cubicBezTo>
                  <a:pt x="2171700" y="3843528"/>
                  <a:pt x="2301240" y="3860292"/>
                  <a:pt x="2372868" y="3861816"/>
                </a:cubicBezTo>
                <a:cubicBezTo>
                  <a:pt x="2444496" y="3863340"/>
                  <a:pt x="2517648" y="3831336"/>
                  <a:pt x="2546604" y="3797808"/>
                </a:cubicBezTo>
                <a:cubicBezTo>
                  <a:pt x="2575560" y="3764280"/>
                  <a:pt x="2506980" y="3701796"/>
                  <a:pt x="2546604" y="3660648"/>
                </a:cubicBezTo>
                <a:cubicBezTo>
                  <a:pt x="2586228" y="3619500"/>
                  <a:pt x="2738628" y="3587496"/>
                  <a:pt x="2784348" y="3550920"/>
                </a:cubicBezTo>
                <a:cubicBezTo>
                  <a:pt x="2830068" y="3514344"/>
                  <a:pt x="2820924" y="3471672"/>
                  <a:pt x="2820924" y="3441192"/>
                </a:cubicBezTo>
                <a:cubicBezTo>
                  <a:pt x="2820924" y="3410712"/>
                  <a:pt x="2775204" y="3403092"/>
                  <a:pt x="2784348" y="3368040"/>
                </a:cubicBezTo>
                <a:cubicBezTo>
                  <a:pt x="2793492" y="3332988"/>
                  <a:pt x="2880360" y="3275076"/>
                  <a:pt x="2875788" y="3230880"/>
                </a:cubicBezTo>
                <a:cubicBezTo>
                  <a:pt x="2871216" y="3186684"/>
                  <a:pt x="2776728" y="3144012"/>
                  <a:pt x="2756916" y="3102864"/>
                </a:cubicBezTo>
                <a:cubicBezTo>
                  <a:pt x="2737104" y="3061716"/>
                  <a:pt x="2769108" y="3041904"/>
                  <a:pt x="2756916" y="2983992"/>
                </a:cubicBezTo>
                <a:cubicBezTo>
                  <a:pt x="2744724" y="2926080"/>
                  <a:pt x="2679192" y="2808732"/>
                  <a:pt x="2683764" y="2755392"/>
                </a:cubicBezTo>
                <a:cubicBezTo>
                  <a:pt x="2688336" y="2702052"/>
                  <a:pt x="2750820" y="2692908"/>
                  <a:pt x="2784348" y="2663952"/>
                </a:cubicBezTo>
                <a:cubicBezTo>
                  <a:pt x="2817876" y="2634996"/>
                  <a:pt x="2875788" y="2607564"/>
                  <a:pt x="2884932" y="2581656"/>
                </a:cubicBezTo>
                <a:cubicBezTo>
                  <a:pt x="2894076" y="2555748"/>
                  <a:pt x="2846832" y="2540508"/>
                  <a:pt x="2839212" y="2508504"/>
                </a:cubicBezTo>
                <a:cubicBezTo>
                  <a:pt x="2831592" y="2476500"/>
                  <a:pt x="2849880" y="2409444"/>
                  <a:pt x="2839212" y="2389632"/>
                </a:cubicBezTo>
                <a:cubicBezTo>
                  <a:pt x="2828544" y="2369820"/>
                  <a:pt x="2775204" y="2389632"/>
                  <a:pt x="2775204" y="2389632"/>
                </a:cubicBezTo>
                <a:cubicBezTo>
                  <a:pt x="2747772" y="2389632"/>
                  <a:pt x="2708148" y="2375916"/>
                  <a:pt x="2674620" y="2389632"/>
                </a:cubicBezTo>
                <a:cubicBezTo>
                  <a:pt x="2641092" y="2403348"/>
                  <a:pt x="2599944" y="2471928"/>
                  <a:pt x="2574036" y="2471928"/>
                </a:cubicBezTo>
                <a:cubicBezTo>
                  <a:pt x="2548128" y="2471928"/>
                  <a:pt x="2505456" y="2439924"/>
                  <a:pt x="2519172" y="2389632"/>
                </a:cubicBezTo>
                <a:cubicBezTo>
                  <a:pt x="2532888" y="2339340"/>
                  <a:pt x="2627376" y="2226564"/>
                  <a:pt x="2656332" y="2170176"/>
                </a:cubicBezTo>
                <a:cubicBezTo>
                  <a:pt x="2685288" y="2113788"/>
                  <a:pt x="2674620" y="2097024"/>
                  <a:pt x="2692908" y="2051304"/>
                </a:cubicBezTo>
                <a:cubicBezTo>
                  <a:pt x="2711196" y="2005584"/>
                  <a:pt x="2744724" y="1935480"/>
                  <a:pt x="2766060" y="1895856"/>
                </a:cubicBezTo>
                <a:cubicBezTo>
                  <a:pt x="2787396" y="1856232"/>
                  <a:pt x="2764536" y="1816608"/>
                  <a:pt x="2820924" y="1813560"/>
                </a:cubicBezTo>
                <a:cubicBezTo>
                  <a:pt x="2877312" y="1810512"/>
                  <a:pt x="3029712" y="1869948"/>
                  <a:pt x="3104388" y="1877568"/>
                </a:cubicBezTo>
                <a:cubicBezTo>
                  <a:pt x="3179064" y="1885188"/>
                  <a:pt x="3223260" y="1905000"/>
                  <a:pt x="3268980" y="1859280"/>
                </a:cubicBezTo>
                <a:cubicBezTo>
                  <a:pt x="3314700" y="1813560"/>
                  <a:pt x="3364992" y="1705356"/>
                  <a:pt x="3378708" y="1603248"/>
                </a:cubicBezTo>
                <a:cubicBezTo>
                  <a:pt x="3392424" y="1501140"/>
                  <a:pt x="3355848" y="1368552"/>
                  <a:pt x="3351276" y="1246632"/>
                </a:cubicBezTo>
                <a:cubicBezTo>
                  <a:pt x="3346704" y="1124712"/>
                  <a:pt x="3368040" y="1004316"/>
                  <a:pt x="3351276" y="871728"/>
                </a:cubicBezTo>
                <a:cubicBezTo>
                  <a:pt x="3334512" y="739140"/>
                  <a:pt x="3290316" y="559308"/>
                  <a:pt x="3250692" y="451104"/>
                </a:cubicBezTo>
                <a:cubicBezTo>
                  <a:pt x="3211068" y="342900"/>
                  <a:pt x="3201924" y="292608"/>
                  <a:pt x="3113532" y="222504"/>
                </a:cubicBezTo>
                <a:cubicBezTo>
                  <a:pt x="3025140" y="152400"/>
                  <a:pt x="2843784" y="60960"/>
                  <a:pt x="2720340" y="30480"/>
                </a:cubicBezTo>
                <a:cubicBezTo>
                  <a:pt x="2596896" y="0"/>
                  <a:pt x="2481072" y="15240"/>
                  <a:pt x="2372868" y="39624"/>
                </a:cubicBezTo>
                <a:cubicBezTo>
                  <a:pt x="2264664" y="64008"/>
                  <a:pt x="2145792" y="71628"/>
                  <a:pt x="2071116" y="176784"/>
                </a:cubicBezTo>
                <a:cubicBezTo>
                  <a:pt x="1996440" y="281940"/>
                  <a:pt x="1965937" y="598524"/>
                  <a:pt x="1924812" y="670560"/>
                </a:cubicBezTo>
                <a:cubicBezTo>
                  <a:pt x="1883687" y="742596"/>
                  <a:pt x="1841132" y="648622"/>
                  <a:pt x="1824368" y="608998"/>
                </a:cubicBezTo>
                <a:cubicBezTo>
                  <a:pt x="1807604" y="569374"/>
                  <a:pt x="1836443" y="486564"/>
                  <a:pt x="1824228" y="432816"/>
                </a:cubicBezTo>
                <a:cubicBezTo>
                  <a:pt x="1812013" y="379068"/>
                  <a:pt x="1778508" y="298704"/>
                  <a:pt x="1751076" y="286512"/>
                </a:cubicBezTo>
                <a:cubicBezTo>
                  <a:pt x="1723644" y="274320"/>
                  <a:pt x="1674876" y="259080"/>
                  <a:pt x="1659636" y="359664"/>
                </a:cubicBezTo>
                <a:cubicBezTo>
                  <a:pt x="1644396" y="460248"/>
                  <a:pt x="1668668" y="777022"/>
                  <a:pt x="1659636" y="890016"/>
                </a:cubicBezTo>
                <a:cubicBezTo>
                  <a:pt x="1650604" y="1003010"/>
                  <a:pt x="1628304" y="1055914"/>
                  <a:pt x="1605444" y="1037626"/>
                </a:cubicBezTo>
                <a:cubicBezTo>
                  <a:pt x="1582584" y="1019338"/>
                  <a:pt x="1553068" y="894806"/>
                  <a:pt x="1522476" y="780288"/>
                </a:cubicBezTo>
                <a:cubicBezTo>
                  <a:pt x="1491884" y="665770"/>
                  <a:pt x="1485900" y="466344"/>
                  <a:pt x="1421892" y="350520"/>
                </a:cubicBezTo>
                <a:cubicBezTo>
                  <a:pt x="1357884" y="234696"/>
                  <a:pt x="1208532" y="124968"/>
                  <a:pt x="1138428" y="85344"/>
                </a:cubicBezTo>
                <a:cubicBezTo>
                  <a:pt x="1068324" y="45720"/>
                  <a:pt x="1030224" y="73152"/>
                  <a:pt x="1001268" y="112776"/>
                </a:cubicBezTo>
                <a:cubicBezTo>
                  <a:pt x="972312" y="152400"/>
                  <a:pt x="987552" y="271272"/>
                  <a:pt x="964692" y="323088"/>
                </a:cubicBezTo>
                <a:cubicBezTo>
                  <a:pt x="941832" y="374904"/>
                  <a:pt x="886968" y="435864"/>
                  <a:pt x="864108" y="423672"/>
                </a:cubicBezTo>
                <a:cubicBezTo>
                  <a:pt x="841248" y="411480"/>
                  <a:pt x="861060" y="277368"/>
                  <a:pt x="827532" y="249936"/>
                </a:cubicBezTo>
                <a:cubicBezTo>
                  <a:pt x="794004" y="222504"/>
                  <a:pt x="701040" y="272796"/>
                  <a:pt x="662940" y="259080"/>
                </a:cubicBezTo>
                <a:cubicBezTo>
                  <a:pt x="624840" y="245364"/>
                  <a:pt x="621792" y="190500"/>
                  <a:pt x="598932" y="167640"/>
                </a:cubicBezTo>
                <a:cubicBezTo>
                  <a:pt x="576072" y="144780"/>
                  <a:pt x="551688" y="123444"/>
                  <a:pt x="525780" y="121920"/>
                </a:cubicBezTo>
                <a:cubicBezTo>
                  <a:pt x="499872" y="120396"/>
                  <a:pt x="501396" y="134112"/>
                  <a:pt x="470916" y="14935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5" name="Oval 4"/>
          <p:cNvSpPr/>
          <p:nvPr/>
        </p:nvSpPr>
        <p:spPr>
          <a:xfrm>
            <a:off x="5143504" y="1534118"/>
            <a:ext cx="285752" cy="285752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6" name="Oval 5"/>
          <p:cNvSpPr/>
          <p:nvPr/>
        </p:nvSpPr>
        <p:spPr>
          <a:xfrm>
            <a:off x="5357818" y="1676994"/>
            <a:ext cx="285752" cy="285752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" name="Oval 6"/>
          <p:cNvSpPr/>
          <p:nvPr/>
        </p:nvSpPr>
        <p:spPr>
          <a:xfrm>
            <a:off x="5000628" y="1748432"/>
            <a:ext cx="285752" cy="285752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" name="Oval 7"/>
          <p:cNvSpPr/>
          <p:nvPr/>
        </p:nvSpPr>
        <p:spPr>
          <a:xfrm>
            <a:off x="5214942" y="1891308"/>
            <a:ext cx="285752" cy="285752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972771">
            <a:off x="3338998" y="1922540"/>
            <a:ext cx="854873" cy="723353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1250174">
            <a:off x="3413257" y="1842729"/>
            <a:ext cx="684793" cy="840793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1" name="Freeform 10"/>
          <p:cNvSpPr/>
          <p:nvPr/>
        </p:nvSpPr>
        <p:spPr>
          <a:xfrm rot="21267504">
            <a:off x="3288051" y="3438836"/>
            <a:ext cx="435049" cy="1327512"/>
          </a:xfrm>
          <a:custGeom>
            <a:avLst/>
            <a:gdLst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233172 w 473964"/>
              <a:gd name="connsiteY2" fmla="*/ 59588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73964" h="1373124">
                <a:moveTo>
                  <a:pt x="123444" y="74676"/>
                </a:moveTo>
                <a:cubicBezTo>
                  <a:pt x="85344" y="106680"/>
                  <a:pt x="187452" y="161544"/>
                  <a:pt x="205740" y="248412"/>
                </a:cubicBezTo>
                <a:cubicBezTo>
                  <a:pt x="224028" y="335280"/>
                  <a:pt x="257556" y="469392"/>
                  <a:pt x="233172" y="595884"/>
                </a:cubicBezTo>
                <a:cubicBezTo>
                  <a:pt x="208788" y="722376"/>
                  <a:pt x="97536" y="905256"/>
                  <a:pt x="59436" y="1007364"/>
                </a:cubicBezTo>
                <a:cubicBezTo>
                  <a:pt x="21336" y="1109472"/>
                  <a:pt x="0" y="1149096"/>
                  <a:pt x="4572" y="1208532"/>
                </a:cubicBezTo>
                <a:cubicBezTo>
                  <a:pt x="9144" y="1267968"/>
                  <a:pt x="41148" y="1354836"/>
                  <a:pt x="86868" y="1363980"/>
                </a:cubicBezTo>
                <a:cubicBezTo>
                  <a:pt x="132588" y="1373124"/>
                  <a:pt x="251460" y="1312164"/>
                  <a:pt x="278892" y="1263396"/>
                </a:cubicBezTo>
                <a:cubicBezTo>
                  <a:pt x="306324" y="1214628"/>
                  <a:pt x="248412" y="1162812"/>
                  <a:pt x="251460" y="1071372"/>
                </a:cubicBezTo>
                <a:cubicBezTo>
                  <a:pt x="254508" y="979932"/>
                  <a:pt x="280416" y="830580"/>
                  <a:pt x="297180" y="714756"/>
                </a:cubicBezTo>
                <a:cubicBezTo>
                  <a:pt x="313944" y="598932"/>
                  <a:pt x="329184" y="486156"/>
                  <a:pt x="352044" y="376428"/>
                </a:cubicBezTo>
                <a:cubicBezTo>
                  <a:pt x="374904" y="266700"/>
                  <a:pt x="473964" y="112776"/>
                  <a:pt x="434340" y="56388"/>
                </a:cubicBezTo>
                <a:cubicBezTo>
                  <a:pt x="394716" y="0"/>
                  <a:pt x="161544" y="42672"/>
                  <a:pt x="123444" y="746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2" name="Freeform 11"/>
          <p:cNvSpPr/>
          <p:nvPr/>
        </p:nvSpPr>
        <p:spPr>
          <a:xfrm rot="21057659">
            <a:off x="3624323" y="3401062"/>
            <a:ext cx="367429" cy="1070575"/>
          </a:xfrm>
          <a:custGeom>
            <a:avLst/>
            <a:gdLst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233172 w 473964"/>
              <a:gd name="connsiteY2" fmla="*/ 59588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87080 w 473964"/>
              <a:gd name="connsiteY2" fmla="*/ 50614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  <a:gd name="connsiteX0" fmla="*/ 38100 w 657568"/>
              <a:gd name="connsiteY0" fmla="*/ 78917 h 1364961"/>
              <a:gd name="connsiteX1" fmla="*/ 352230 w 657568"/>
              <a:gd name="connsiteY1" fmla="*/ 240249 h 1364961"/>
              <a:gd name="connsiteX2" fmla="*/ 233570 w 657568"/>
              <a:gd name="connsiteY2" fmla="*/ 497981 h 1364961"/>
              <a:gd name="connsiteX3" fmla="*/ 205926 w 657568"/>
              <a:gd name="connsiteY3" fmla="*/ 999201 h 1364961"/>
              <a:gd name="connsiteX4" fmla="*/ 151062 w 657568"/>
              <a:gd name="connsiteY4" fmla="*/ 1200369 h 1364961"/>
              <a:gd name="connsiteX5" fmla="*/ 233358 w 657568"/>
              <a:gd name="connsiteY5" fmla="*/ 1355817 h 1364961"/>
              <a:gd name="connsiteX6" fmla="*/ 425382 w 657568"/>
              <a:gd name="connsiteY6" fmla="*/ 1255233 h 1364961"/>
              <a:gd name="connsiteX7" fmla="*/ 397950 w 657568"/>
              <a:gd name="connsiteY7" fmla="*/ 1063209 h 1364961"/>
              <a:gd name="connsiteX8" fmla="*/ 443670 w 657568"/>
              <a:gd name="connsiteY8" fmla="*/ 706593 h 1364961"/>
              <a:gd name="connsiteX9" fmla="*/ 498534 w 657568"/>
              <a:gd name="connsiteY9" fmla="*/ 368265 h 1364961"/>
              <a:gd name="connsiteX10" fmla="*/ 580830 w 657568"/>
              <a:gd name="connsiteY10" fmla="*/ 48225 h 1364961"/>
              <a:gd name="connsiteX11" fmla="*/ 38100 w 657568"/>
              <a:gd name="connsiteY11" fmla="*/ 78917 h 1364961"/>
              <a:gd name="connsiteX0" fmla="*/ 78865 w 698334"/>
              <a:gd name="connsiteY0" fmla="*/ 78917 h 1364961"/>
              <a:gd name="connsiteX1" fmla="*/ 148406 w 698334"/>
              <a:gd name="connsiteY1" fmla="*/ 187404 h 1364961"/>
              <a:gd name="connsiteX2" fmla="*/ 274335 w 698334"/>
              <a:gd name="connsiteY2" fmla="*/ 497981 h 1364961"/>
              <a:gd name="connsiteX3" fmla="*/ 246691 w 698334"/>
              <a:gd name="connsiteY3" fmla="*/ 999201 h 1364961"/>
              <a:gd name="connsiteX4" fmla="*/ 191827 w 698334"/>
              <a:gd name="connsiteY4" fmla="*/ 1200369 h 1364961"/>
              <a:gd name="connsiteX5" fmla="*/ 274123 w 698334"/>
              <a:gd name="connsiteY5" fmla="*/ 1355817 h 1364961"/>
              <a:gd name="connsiteX6" fmla="*/ 466147 w 698334"/>
              <a:gd name="connsiteY6" fmla="*/ 1255233 h 1364961"/>
              <a:gd name="connsiteX7" fmla="*/ 438715 w 698334"/>
              <a:gd name="connsiteY7" fmla="*/ 1063209 h 1364961"/>
              <a:gd name="connsiteX8" fmla="*/ 484435 w 698334"/>
              <a:gd name="connsiteY8" fmla="*/ 706593 h 1364961"/>
              <a:gd name="connsiteX9" fmla="*/ 539299 w 698334"/>
              <a:gd name="connsiteY9" fmla="*/ 368265 h 1364961"/>
              <a:gd name="connsiteX10" fmla="*/ 621595 w 698334"/>
              <a:gd name="connsiteY10" fmla="*/ 48225 h 1364961"/>
              <a:gd name="connsiteX11" fmla="*/ 78865 w 698334"/>
              <a:gd name="connsiteY11" fmla="*/ 78917 h 1364961"/>
              <a:gd name="connsiteX0" fmla="*/ 15976 w 516439"/>
              <a:gd name="connsiteY0" fmla="*/ 18445 h 1304489"/>
              <a:gd name="connsiteX1" fmla="*/ 85517 w 516439"/>
              <a:gd name="connsiteY1" fmla="*/ 126932 h 1304489"/>
              <a:gd name="connsiteX2" fmla="*/ 211446 w 516439"/>
              <a:gd name="connsiteY2" fmla="*/ 437509 h 1304489"/>
              <a:gd name="connsiteX3" fmla="*/ 183802 w 516439"/>
              <a:gd name="connsiteY3" fmla="*/ 938729 h 1304489"/>
              <a:gd name="connsiteX4" fmla="*/ 128938 w 516439"/>
              <a:gd name="connsiteY4" fmla="*/ 1139897 h 1304489"/>
              <a:gd name="connsiteX5" fmla="*/ 211234 w 516439"/>
              <a:gd name="connsiteY5" fmla="*/ 1295345 h 1304489"/>
              <a:gd name="connsiteX6" fmla="*/ 403258 w 516439"/>
              <a:gd name="connsiteY6" fmla="*/ 1194761 h 1304489"/>
              <a:gd name="connsiteX7" fmla="*/ 375826 w 516439"/>
              <a:gd name="connsiteY7" fmla="*/ 1002737 h 1304489"/>
              <a:gd name="connsiteX8" fmla="*/ 421546 w 516439"/>
              <a:gd name="connsiteY8" fmla="*/ 646121 h 1304489"/>
              <a:gd name="connsiteX9" fmla="*/ 476410 w 516439"/>
              <a:gd name="connsiteY9" fmla="*/ 307793 h 1304489"/>
              <a:gd name="connsiteX10" fmla="*/ 181371 w 516439"/>
              <a:gd name="connsiteY10" fmla="*/ 48224 h 1304489"/>
              <a:gd name="connsiteX11" fmla="*/ 15976 w 516439"/>
              <a:gd name="connsiteY11" fmla="*/ 18445 h 1304489"/>
              <a:gd name="connsiteX0" fmla="*/ 15976 w 453955"/>
              <a:gd name="connsiteY0" fmla="*/ 74834 h 1360878"/>
              <a:gd name="connsiteX1" fmla="*/ 85517 w 453955"/>
              <a:gd name="connsiteY1" fmla="*/ 183321 h 1360878"/>
              <a:gd name="connsiteX2" fmla="*/ 211446 w 453955"/>
              <a:gd name="connsiteY2" fmla="*/ 493898 h 1360878"/>
              <a:gd name="connsiteX3" fmla="*/ 183802 w 453955"/>
              <a:gd name="connsiteY3" fmla="*/ 995118 h 1360878"/>
              <a:gd name="connsiteX4" fmla="*/ 128938 w 453955"/>
              <a:gd name="connsiteY4" fmla="*/ 1196286 h 1360878"/>
              <a:gd name="connsiteX5" fmla="*/ 211234 w 453955"/>
              <a:gd name="connsiteY5" fmla="*/ 1351734 h 1360878"/>
              <a:gd name="connsiteX6" fmla="*/ 403258 w 453955"/>
              <a:gd name="connsiteY6" fmla="*/ 1251150 h 1360878"/>
              <a:gd name="connsiteX7" fmla="*/ 375826 w 453955"/>
              <a:gd name="connsiteY7" fmla="*/ 1059126 h 1360878"/>
              <a:gd name="connsiteX8" fmla="*/ 421546 w 453955"/>
              <a:gd name="connsiteY8" fmla="*/ 702510 h 1360878"/>
              <a:gd name="connsiteX9" fmla="*/ 181371 w 453955"/>
              <a:gd name="connsiteY9" fmla="*/ 104613 h 1360878"/>
              <a:gd name="connsiteX10" fmla="*/ 15976 w 453955"/>
              <a:gd name="connsiteY10" fmla="*/ 74834 h 1360878"/>
              <a:gd name="connsiteX0" fmla="*/ 15976 w 430690"/>
              <a:gd name="connsiteY0" fmla="*/ 134269 h 1420313"/>
              <a:gd name="connsiteX1" fmla="*/ 85517 w 430690"/>
              <a:gd name="connsiteY1" fmla="*/ 242756 h 1420313"/>
              <a:gd name="connsiteX2" fmla="*/ 211446 w 430690"/>
              <a:gd name="connsiteY2" fmla="*/ 553333 h 1420313"/>
              <a:gd name="connsiteX3" fmla="*/ 183802 w 430690"/>
              <a:gd name="connsiteY3" fmla="*/ 1054553 h 1420313"/>
              <a:gd name="connsiteX4" fmla="*/ 128938 w 430690"/>
              <a:gd name="connsiteY4" fmla="*/ 1255721 h 1420313"/>
              <a:gd name="connsiteX5" fmla="*/ 211234 w 430690"/>
              <a:gd name="connsiteY5" fmla="*/ 1411169 h 1420313"/>
              <a:gd name="connsiteX6" fmla="*/ 403258 w 430690"/>
              <a:gd name="connsiteY6" fmla="*/ 1310585 h 1420313"/>
              <a:gd name="connsiteX7" fmla="*/ 375826 w 430690"/>
              <a:gd name="connsiteY7" fmla="*/ 1118561 h 1420313"/>
              <a:gd name="connsiteX8" fmla="*/ 181371 w 430690"/>
              <a:gd name="connsiteY8" fmla="*/ 164048 h 1420313"/>
              <a:gd name="connsiteX9" fmla="*/ 15976 w 430690"/>
              <a:gd name="connsiteY9" fmla="*/ 134269 h 142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30690" h="1420313">
                <a:moveTo>
                  <a:pt x="15976" y="134269"/>
                </a:moveTo>
                <a:cubicBezTo>
                  <a:pt x="0" y="147387"/>
                  <a:pt x="52939" y="172912"/>
                  <a:pt x="85517" y="242756"/>
                </a:cubicBezTo>
                <a:cubicBezTo>
                  <a:pt x="118095" y="312600"/>
                  <a:pt x="195065" y="418034"/>
                  <a:pt x="211446" y="553333"/>
                </a:cubicBezTo>
                <a:cubicBezTo>
                  <a:pt x="227827" y="688632"/>
                  <a:pt x="197553" y="937488"/>
                  <a:pt x="183802" y="1054553"/>
                </a:cubicBezTo>
                <a:cubicBezTo>
                  <a:pt x="170051" y="1171618"/>
                  <a:pt x="124366" y="1196285"/>
                  <a:pt x="128938" y="1255721"/>
                </a:cubicBezTo>
                <a:cubicBezTo>
                  <a:pt x="133510" y="1315157"/>
                  <a:pt x="165514" y="1402025"/>
                  <a:pt x="211234" y="1411169"/>
                </a:cubicBezTo>
                <a:cubicBezTo>
                  <a:pt x="256954" y="1420313"/>
                  <a:pt x="375826" y="1359353"/>
                  <a:pt x="403258" y="1310585"/>
                </a:cubicBezTo>
                <a:cubicBezTo>
                  <a:pt x="430690" y="1261817"/>
                  <a:pt x="412807" y="1309651"/>
                  <a:pt x="375826" y="1118561"/>
                </a:cubicBezTo>
                <a:cubicBezTo>
                  <a:pt x="338845" y="927472"/>
                  <a:pt x="241346" y="328097"/>
                  <a:pt x="181371" y="164048"/>
                </a:cubicBezTo>
                <a:cubicBezTo>
                  <a:pt x="121396" y="-1"/>
                  <a:pt x="31952" y="121151"/>
                  <a:pt x="15976" y="134269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4" name="Freeform 13"/>
          <p:cNvSpPr/>
          <p:nvPr/>
        </p:nvSpPr>
        <p:spPr>
          <a:xfrm>
            <a:off x="2957526" y="3440464"/>
            <a:ext cx="480060" cy="545592"/>
          </a:xfrm>
          <a:custGeom>
            <a:avLst/>
            <a:gdLst>
              <a:gd name="connsiteX0" fmla="*/ 461772 w 480060"/>
              <a:gd name="connsiteY0" fmla="*/ 89916 h 545592"/>
              <a:gd name="connsiteX1" fmla="*/ 397764 w 480060"/>
              <a:gd name="connsiteY1" fmla="*/ 35052 h 545592"/>
              <a:gd name="connsiteX2" fmla="*/ 251460 w 480060"/>
              <a:gd name="connsiteY2" fmla="*/ 16764 h 545592"/>
              <a:gd name="connsiteX3" fmla="*/ 214884 w 480060"/>
              <a:gd name="connsiteY3" fmla="*/ 135636 h 545592"/>
              <a:gd name="connsiteX4" fmla="*/ 105156 w 480060"/>
              <a:gd name="connsiteY4" fmla="*/ 263652 h 545592"/>
              <a:gd name="connsiteX5" fmla="*/ 41148 w 480060"/>
              <a:gd name="connsiteY5" fmla="*/ 437388 h 545592"/>
              <a:gd name="connsiteX6" fmla="*/ 13716 w 480060"/>
              <a:gd name="connsiteY6" fmla="*/ 437388 h 545592"/>
              <a:gd name="connsiteX7" fmla="*/ 123444 w 480060"/>
              <a:gd name="connsiteY7" fmla="*/ 528828 h 545592"/>
              <a:gd name="connsiteX8" fmla="*/ 114300 w 480060"/>
              <a:gd name="connsiteY8" fmla="*/ 336804 h 545592"/>
              <a:gd name="connsiteX9" fmla="*/ 288036 w 480060"/>
              <a:gd name="connsiteY9" fmla="*/ 190500 h 545592"/>
              <a:gd name="connsiteX10" fmla="*/ 461772 w 480060"/>
              <a:gd name="connsiteY10" fmla="*/ 89916 h 545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80060" h="545592">
                <a:moveTo>
                  <a:pt x="461772" y="89916"/>
                </a:moveTo>
                <a:cubicBezTo>
                  <a:pt x="480060" y="64008"/>
                  <a:pt x="432816" y="47244"/>
                  <a:pt x="397764" y="35052"/>
                </a:cubicBezTo>
                <a:cubicBezTo>
                  <a:pt x="362712" y="22860"/>
                  <a:pt x="281940" y="0"/>
                  <a:pt x="251460" y="16764"/>
                </a:cubicBezTo>
                <a:cubicBezTo>
                  <a:pt x="220980" y="33528"/>
                  <a:pt x="239268" y="94488"/>
                  <a:pt x="214884" y="135636"/>
                </a:cubicBezTo>
                <a:cubicBezTo>
                  <a:pt x="190500" y="176784"/>
                  <a:pt x="134112" y="213360"/>
                  <a:pt x="105156" y="263652"/>
                </a:cubicBezTo>
                <a:cubicBezTo>
                  <a:pt x="76200" y="313944"/>
                  <a:pt x="56388" y="408432"/>
                  <a:pt x="41148" y="437388"/>
                </a:cubicBezTo>
                <a:cubicBezTo>
                  <a:pt x="25908" y="466344"/>
                  <a:pt x="0" y="422148"/>
                  <a:pt x="13716" y="437388"/>
                </a:cubicBezTo>
                <a:cubicBezTo>
                  <a:pt x="27432" y="452628"/>
                  <a:pt x="106680" y="545592"/>
                  <a:pt x="123444" y="528828"/>
                </a:cubicBezTo>
                <a:cubicBezTo>
                  <a:pt x="140208" y="512064"/>
                  <a:pt x="86868" y="393192"/>
                  <a:pt x="114300" y="336804"/>
                </a:cubicBezTo>
                <a:cubicBezTo>
                  <a:pt x="141732" y="280416"/>
                  <a:pt x="231648" y="231648"/>
                  <a:pt x="288036" y="190500"/>
                </a:cubicBezTo>
                <a:cubicBezTo>
                  <a:pt x="344424" y="149352"/>
                  <a:pt x="443484" y="115824"/>
                  <a:pt x="461772" y="8991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6" name="Freeform 15"/>
          <p:cNvSpPr/>
          <p:nvPr/>
        </p:nvSpPr>
        <p:spPr>
          <a:xfrm rot="21057659">
            <a:off x="4446931" y="3476903"/>
            <a:ext cx="464452" cy="1172815"/>
          </a:xfrm>
          <a:custGeom>
            <a:avLst/>
            <a:gdLst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233172 w 473964"/>
              <a:gd name="connsiteY2" fmla="*/ 59588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87080 w 473964"/>
              <a:gd name="connsiteY2" fmla="*/ 50614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  <a:gd name="connsiteX0" fmla="*/ 38100 w 657568"/>
              <a:gd name="connsiteY0" fmla="*/ 78917 h 1364961"/>
              <a:gd name="connsiteX1" fmla="*/ 352230 w 657568"/>
              <a:gd name="connsiteY1" fmla="*/ 240249 h 1364961"/>
              <a:gd name="connsiteX2" fmla="*/ 233570 w 657568"/>
              <a:gd name="connsiteY2" fmla="*/ 497981 h 1364961"/>
              <a:gd name="connsiteX3" fmla="*/ 205926 w 657568"/>
              <a:gd name="connsiteY3" fmla="*/ 999201 h 1364961"/>
              <a:gd name="connsiteX4" fmla="*/ 151062 w 657568"/>
              <a:gd name="connsiteY4" fmla="*/ 1200369 h 1364961"/>
              <a:gd name="connsiteX5" fmla="*/ 233358 w 657568"/>
              <a:gd name="connsiteY5" fmla="*/ 1355817 h 1364961"/>
              <a:gd name="connsiteX6" fmla="*/ 425382 w 657568"/>
              <a:gd name="connsiteY6" fmla="*/ 1255233 h 1364961"/>
              <a:gd name="connsiteX7" fmla="*/ 397950 w 657568"/>
              <a:gd name="connsiteY7" fmla="*/ 1063209 h 1364961"/>
              <a:gd name="connsiteX8" fmla="*/ 443670 w 657568"/>
              <a:gd name="connsiteY8" fmla="*/ 706593 h 1364961"/>
              <a:gd name="connsiteX9" fmla="*/ 498534 w 657568"/>
              <a:gd name="connsiteY9" fmla="*/ 368265 h 1364961"/>
              <a:gd name="connsiteX10" fmla="*/ 580830 w 657568"/>
              <a:gd name="connsiteY10" fmla="*/ 48225 h 1364961"/>
              <a:gd name="connsiteX11" fmla="*/ 38100 w 657568"/>
              <a:gd name="connsiteY11" fmla="*/ 78917 h 1364961"/>
              <a:gd name="connsiteX0" fmla="*/ 78865 w 698334"/>
              <a:gd name="connsiteY0" fmla="*/ 78917 h 1364961"/>
              <a:gd name="connsiteX1" fmla="*/ 148406 w 698334"/>
              <a:gd name="connsiteY1" fmla="*/ 187404 h 1364961"/>
              <a:gd name="connsiteX2" fmla="*/ 274335 w 698334"/>
              <a:gd name="connsiteY2" fmla="*/ 497981 h 1364961"/>
              <a:gd name="connsiteX3" fmla="*/ 246691 w 698334"/>
              <a:gd name="connsiteY3" fmla="*/ 999201 h 1364961"/>
              <a:gd name="connsiteX4" fmla="*/ 191827 w 698334"/>
              <a:gd name="connsiteY4" fmla="*/ 1200369 h 1364961"/>
              <a:gd name="connsiteX5" fmla="*/ 274123 w 698334"/>
              <a:gd name="connsiteY5" fmla="*/ 1355817 h 1364961"/>
              <a:gd name="connsiteX6" fmla="*/ 466147 w 698334"/>
              <a:gd name="connsiteY6" fmla="*/ 1255233 h 1364961"/>
              <a:gd name="connsiteX7" fmla="*/ 438715 w 698334"/>
              <a:gd name="connsiteY7" fmla="*/ 1063209 h 1364961"/>
              <a:gd name="connsiteX8" fmla="*/ 484435 w 698334"/>
              <a:gd name="connsiteY8" fmla="*/ 706593 h 1364961"/>
              <a:gd name="connsiteX9" fmla="*/ 539299 w 698334"/>
              <a:gd name="connsiteY9" fmla="*/ 368265 h 1364961"/>
              <a:gd name="connsiteX10" fmla="*/ 621595 w 698334"/>
              <a:gd name="connsiteY10" fmla="*/ 48225 h 1364961"/>
              <a:gd name="connsiteX11" fmla="*/ 78865 w 698334"/>
              <a:gd name="connsiteY11" fmla="*/ 78917 h 1364961"/>
              <a:gd name="connsiteX0" fmla="*/ 15976 w 516439"/>
              <a:gd name="connsiteY0" fmla="*/ 18445 h 1304489"/>
              <a:gd name="connsiteX1" fmla="*/ 85517 w 516439"/>
              <a:gd name="connsiteY1" fmla="*/ 126932 h 1304489"/>
              <a:gd name="connsiteX2" fmla="*/ 211446 w 516439"/>
              <a:gd name="connsiteY2" fmla="*/ 437509 h 1304489"/>
              <a:gd name="connsiteX3" fmla="*/ 183802 w 516439"/>
              <a:gd name="connsiteY3" fmla="*/ 938729 h 1304489"/>
              <a:gd name="connsiteX4" fmla="*/ 128938 w 516439"/>
              <a:gd name="connsiteY4" fmla="*/ 1139897 h 1304489"/>
              <a:gd name="connsiteX5" fmla="*/ 211234 w 516439"/>
              <a:gd name="connsiteY5" fmla="*/ 1295345 h 1304489"/>
              <a:gd name="connsiteX6" fmla="*/ 403258 w 516439"/>
              <a:gd name="connsiteY6" fmla="*/ 1194761 h 1304489"/>
              <a:gd name="connsiteX7" fmla="*/ 375826 w 516439"/>
              <a:gd name="connsiteY7" fmla="*/ 1002737 h 1304489"/>
              <a:gd name="connsiteX8" fmla="*/ 421546 w 516439"/>
              <a:gd name="connsiteY8" fmla="*/ 646121 h 1304489"/>
              <a:gd name="connsiteX9" fmla="*/ 476410 w 516439"/>
              <a:gd name="connsiteY9" fmla="*/ 307793 h 1304489"/>
              <a:gd name="connsiteX10" fmla="*/ 181371 w 516439"/>
              <a:gd name="connsiteY10" fmla="*/ 48224 h 1304489"/>
              <a:gd name="connsiteX11" fmla="*/ 15976 w 516439"/>
              <a:gd name="connsiteY11" fmla="*/ 18445 h 1304489"/>
              <a:gd name="connsiteX0" fmla="*/ 15976 w 453955"/>
              <a:gd name="connsiteY0" fmla="*/ 74834 h 1360878"/>
              <a:gd name="connsiteX1" fmla="*/ 85517 w 453955"/>
              <a:gd name="connsiteY1" fmla="*/ 183321 h 1360878"/>
              <a:gd name="connsiteX2" fmla="*/ 211446 w 453955"/>
              <a:gd name="connsiteY2" fmla="*/ 493898 h 1360878"/>
              <a:gd name="connsiteX3" fmla="*/ 183802 w 453955"/>
              <a:gd name="connsiteY3" fmla="*/ 995118 h 1360878"/>
              <a:gd name="connsiteX4" fmla="*/ 128938 w 453955"/>
              <a:gd name="connsiteY4" fmla="*/ 1196286 h 1360878"/>
              <a:gd name="connsiteX5" fmla="*/ 211234 w 453955"/>
              <a:gd name="connsiteY5" fmla="*/ 1351734 h 1360878"/>
              <a:gd name="connsiteX6" fmla="*/ 403258 w 453955"/>
              <a:gd name="connsiteY6" fmla="*/ 1251150 h 1360878"/>
              <a:gd name="connsiteX7" fmla="*/ 375826 w 453955"/>
              <a:gd name="connsiteY7" fmla="*/ 1059126 h 1360878"/>
              <a:gd name="connsiteX8" fmla="*/ 421546 w 453955"/>
              <a:gd name="connsiteY8" fmla="*/ 702510 h 1360878"/>
              <a:gd name="connsiteX9" fmla="*/ 181371 w 453955"/>
              <a:gd name="connsiteY9" fmla="*/ 104613 h 1360878"/>
              <a:gd name="connsiteX10" fmla="*/ 15976 w 453955"/>
              <a:gd name="connsiteY10" fmla="*/ 74834 h 1360878"/>
              <a:gd name="connsiteX0" fmla="*/ 15976 w 430690"/>
              <a:gd name="connsiteY0" fmla="*/ 134269 h 1420313"/>
              <a:gd name="connsiteX1" fmla="*/ 85517 w 430690"/>
              <a:gd name="connsiteY1" fmla="*/ 242756 h 1420313"/>
              <a:gd name="connsiteX2" fmla="*/ 211446 w 430690"/>
              <a:gd name="connsiteY2" fmla="*/ 553333 h 1420313"/>
              <a:gd name="connsiteX3" fmla="*/ 183802 w 430690"/>
              <a:gd name="connsiteY3" fmla="*/ 1054553 h 1420313"/>
              <a:gd name="connsiteX4" fmla="*/ 128938 w 430690"/>
              <a:gd name="connsiteY4" fmla="*/ 1255721 h 1420313"/>
              <a:gd name="connsiteX5" fmla="*/ 211234 w 430690"/>
              <a:gd name="connsiteY5" fmla="*/ 1411169 h 1420313"/>
              <a:gd name="connsiteX6" fmla="*/ 403258 w 430690"/>
              <a:gd name="connsiteY6" fmla="*/ 1310585 h 1420313"/>
              <a:gd name="connsiteX7" fmla="*/ 375826 w 430690"/>
              <a:gd name="connsiteY7" fmla="*/ 1118561 h 1420313"/>
              <a:gd name="connsiteX8" fmla="*/ 181371 w 430690"/>
              <a:gd name="connsiteY8" fmla="*/ 164048 h 1420313"/>
              <a:gd name="connsiteX9" fmla="*/ 15976 w 430690"/>
              <a:gd name="connsiteY9" fmla="*/ 134269 h 142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30690" h="1420313">
                <a:moveTo>
                  <a:pt x="15976" y="134269"/>
                </a:moveTo>
                <a:cubicBezTo>
                  <a:pt x="0" y="147387"/>
                  <a:pt x="52939" y="172912"/>
                  <a:pt x="85517" y="242756"/>
                </a:cubicBezTo>
                <a:cubicBezTo>
                  <a:pt x="118095" y="312600"/>
                  <a:pt x="195065" y="418034"/>
                  <a:pt x="211446" y="553333"/>
                </a:cubicBezTo>
                <a:cubicBezTo>
                  <a:pt x="227827" y="688632"/>
                  <a:pt x="197553" y="937488"/>
                  <a:pt x="183802" y="1054553"/>
                </a:cubicBezTo>
                <a:cubicBezTo>
                  <a:pt x="170051" y="1171618"/>
                  <a:pt x="124366" y="1196285"/>
                  <a:pt x="128938" y="1255721"/>
                </a:cubicBezTo>
                <a:cubicBezTo>
                  <a:pt x="133510" y="1315157"/>
                  <a:pt x="165514" y="1402025"/>
                  <a:pt x="211234" y="1411169"/>
                </a:cubicBezTo>
                <a:cubicBezTo>
                  <a:pt x="256954" y="1420313"/>
                  <a:pt x="375826" y="1359353"/>
                  <a:pt x="403258" y="1310585"/>
                </a:cubicBezTo>
                <a:cubicBezTo>
                  <a:pt x="430690" y="1261817"/>
                  <a:pt x="412807" y="1309651"/>
                  <a:pt x="375826" y="1118561"/>
                </a:cubicBezTo>
                <a:cubicBezTo>
                  <a:pt x="338845" y="927472"/>
                  <a:pt x="241346" y="328097"/>
                  <a:pt x="181371" y="164048"/>
                </a:cubicBezTo>
                <a:cubicBezTo>
                  <a:pt x="121396" y="-1"/>
                  <a:pt x="31952" y="121151"/>
                  <a:pt x="15976" y="134269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7" name="Freeform 16"/>
          <p:cNvSpPr/>
          <p:nvPr/>
        </p:nvSpPr>
        <p:spPr>
          <a:xfrm rot="21267504">
            <a:off x="4702084" y="3351722"/>
            <a:ext cx="508685" cy="1590575"/>
          </a:xfrm>
          <a:custGeom>
            <a:avLst/>
            <a:gdLst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233172 w 473964"/>
              <a:gd name="connsiteY2" fmla="*/ 59588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73964" h="1373124">
                <a:moveTo>
                  <a:pt x="123444" y="74676"/>
                </a:moveTo>
                <a:cubicBezTo>
                  <a:pt x="85344" y="106680"/>
                  <a:pt x="187452" y="161544"/>
                  <a:pt x="205740" y="248412"/>
                </a:cubicBezTo>
                <a:cubicBezTo>
                  <a:pt x="224028" y="335280"/>
                  <a:pt x="257556" y="469392"/>
                  <a:pt x="233172" y="595884"/>
                </a:cubicBezTo>
                <a:cubicBezTo>
                  <a:pt x="208788" y="722376"/>
                  <a:pt x="97536" y="905256"/>
                  <a:pt x="59436" y="1007364"/>
                </a:cubicBezTo>
                <a:cubicBezTo>
                  <a:pt x="21336" y="1109472"/>
                  <a:pt x="0" y="1149096"/>
                  <a:pt x="4572" y="1208532"/>
                </a:cubicBezTo>
                <a:cubicBezTo>
                  <a:pt x="9144" y="1267968"/>
                  <a:pt x="41148" y="1354836"/>
                  <a:pt x="86868" y="1363980"/>
                </a:cubicBezTo>
                <a:cubicBezTo>
                  <a:pt x="132588" y="1373124"/>
                  <a:pt x="251460" y="1312164"/>
                  <a:pt x="278892" y="1263396"/>
                </a:cubicBezTo>
                <a:cubicBezTo>
                  <a:pt x="306324" y="1214628"/>
                  <a:pt x="248412" y="1162812"/>
                  <a:pt x="251460" y="1071372"/>
                </a:cubicBezTo>
                <a:cubicBezTo>
                  <a:pt x="254508" y="979932"/>
                  <a:pt x="280416" y="830580"/>
                  <a:pt x="297180" y="714756"/>
                </a:cubicBezTo>
                <a:cubicBezTo>
                  <a:pt x="313944" y="598932"/>
                  <a:pt x="329184" y="486156"/>
                  <a:pt x="352044" y="376428"/>
                </a:cubicBezTo>
                <a:cubicBezTo>
                  <a:pt x="374904" y="266700"/>
                  <a:pt x="473964" y="112776"/>
                  <a:pt x="434340" y="56388"/>
                </a:cubicBezTo>
                <a:cubicBezTo>
                  <a:pt x="394716" y="0"/>
                  <a:pt x="161544" y="42672"/>
                  <a:pt x="123444" y="746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9" name="Freeform 18"/>
          <p:cNvSpPr/>
          <p:nvPr/>
        </p:nvSpPr>
        <p:spPr>
          <a:xfrm>
            <a:off x="5107890" y="3966244"/>
            <a:ext cx="298704" cy="822960"/>
          </a:xfrm>
          <a:custGeom>
            <a:avLst/>
            <a:gdLst>
              <a:gd name="connsiteX0" fmla="*/ 57912 w 298704"/>
              <a:gd name="connsiteY0" fmla="*/ 798576 h 822960"/>
              <a:gd name="connsiteX1" fmla="*/ 158496 w 298704"/>
              <a:gd name="connsiteY1" fmla="*/ 743712 h 822960"/>
              <a:gd name="connsiteX2" fmla="*/ 231648 w 298704"/>
              <a:gd name="connsiteY2" fmla="*/ 725424 h 822960"/>
              <a:gd name="connsiteX3" fmla="*/ 222504 w 298704"/>
              <a:gd name="connsiteY3" fmla="*/ 688848 h 822960"/>
              <a:gd name="connsiteX4" fmla="*/ 167640 w 298704"/>
              <a:gd name="connsiteY4" fmla="*/ 624840 h 822960"/>
              <a:gd name="connsiteX5" fmla="*/ 85344 w 298704"/>
              <a:gd name="connsiteY5" fmla="*/ 496824 h 822960"/>
              <a:gd name="connsiteX6" fmla="*/ 94488 w 298704"/>
              <a:gd name="connsiteY6" fmla="*/ 323088 h 822960"/>
              <a:gd name="connsiteX7" fmla="*/ 176784 w 298704"/>
              <a:gd name="connsiteY7" fmla="*/ 231648 h 822960"/>
              <a:gd name="connsiteX8" fmla="*/ 268224 w 298704"/>
              <a:gd name="connsiteY8" fmla="*/ 185928 h 822960"/>
              <a:gd name="connsiteX9" fmla="*/ 295656 w 298704"/>
              <a:gd name="connsiteY9" fmla="*/ 112776 h 822960"/>
              <a:gd name="connsiteX10" fmla="*/ 249936 w 298704"/>
              <a:gd name="connsiteY10" fmla="*/ 21336 h 822960"/>
              <a:gd name="connsiteX11" fmla="*/ 39624 w 298704"/>
              <a:gd name="connsiteY11" fmla="*/ 240792 h 822960"/>
              <a:gd name="connsiteX12" fmla="*/ 12192 w 298704"/>
              <a:gd name="connsiteY12" fmla="*/ 597408 h 822960"/>
              <a:gd name="connsiteX13" fmla="*/ 57912 w 298704"/>
              <a:gd name="connsiteY13" fmla="*/ 798576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98704" h="822960">
                <a:moveTo>
                  <a:pt x="57912" y="798576"/>
                </a:moveTo>
                <a:cubicBezTo>
                  <a:pt x="82296" y="822960"/>
                  <a:pt x="129540" y="755904"/>
                  <a:pt x="158496" y="743712"/>
                </a:cubicBezTo>
                <a:cubicBezTo>
                  <a:pt x="187452" y="731520"/>
                  <a:pt x="220980" y="734568"/>
                  <a:pt x="231648" y="725424"/>
                </a:cubicBezTo>
                <a:cubicBezTo>
                  <a:pt x="242316" y="716280"/>
                  <a:pt x="233172" y="705612"/>
                  <a:pt x="222504" y="688848"/>
                </a:cubicBezTo>
                <a:cubicBezTo>
                  <a:pt x="211836" y="672084"/>
                  <a:pt x="190500" y="656844"/>
                  <a:pt x="167640" y="624840"/>
                </a:cubicBezTo>
                <a:cubicBezTo>
                  <a:pt x="144780" y="592836"/>
                  <a:pt x="97536" y="547116"/>
                  <a:pt x="85344" y="496824"/>
                </a:cubicBezTo>
                <a:cubicBezTo>
                  <a:pt x="73152" y="446532"/>
                  <a:pt x="79248" y="367284"/>
                  <a:pt x="94488" y="323088"/>
                </a:cubicBezTo>
                <a:cubicBezTo>
                  <a:pt x="109728" y="278892"/>
                  <a:pt x="147828" y="254508"/>
                  <a:pt x="176784" y="231648"/>
                </a:cubicBezTo>
                <a:cubicBezTo>
                  <a:pt x="205740" y="208788"/>
                  <a:pt x="248412" y="205740"/>
                  <a:pt x="268224" y="185928"/>
                </a:cubicBezTo>
                <a:cubicBezTo>
                  <a:pt x="288036" y="166116"/>
                  <a:pt x="298704" y="140208"/>
                  <a:pt x="295656" y="112776"/>
                </a:cubicBezTo>
                <a:cubicBezTo>
                  <a:pt x="292608" y="85344"/>
                  <a:pt x="292608" y="0"/>
                  <a:pt x="249936" y="21336"/>
                </a:cubicBezTo>
                <a:cubicBezTo>
                  <a:pt x="207264" y="42672"/>
                  <a:pt x="79248" y="144780"/>
                  <a:pt x="39624" y="240792"/>
                </a:cubicBezTo>
                <a:cubicBezTo>
                  <a:pt x="0" y="336804"/>
                  <a:pt x="7620" y="505968"/>
                  <a:pt x="12192" y="597408"/>
                </a:cubicBezTo>
                <a:cubicBezTo>
                  <a:pt x="16764" y="688848"/>
                  <a:pt x="33528" y="774192"/>
                  <a:pt x="57912" y="7985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0" name="TextBox 19"/>
          <p:cNvSpPr txBox="1"/>
          <p:nvPr/>
        </p:nvSpPr>
        <p:spPr>
          <a:xfrm>
            <a:off x="500034" y="500042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Ventricular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Trabeculation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447148" y="891175"/>
            <a:ext cx="3781044" cy="4865337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  <a:gd name="connsiteX0" fmla="*/ 2237232 w 3802380"/>
              <a:gd name="connsiteY0" fmla="*/ 205740 h 4946904"/>
              <a:gd name="connsiteX1" fmla="*/ 1999488 w 3802380"/>
              <a:gd name="connsiteY1" fmla="*/ 269748 h 4946904"/>
              <a:gd name="connsiteX2" fmla="*/ 1524000 w 3802380"/>
              <a:gd name="connsiteY2" fmla="*/ 141732 h 4946904"/>
              <a:gd name="connsiteX3" fmla="*/ 1304544 w 3802380"/>
              <a:gd name="connsiteY3" fmla="*/ 50292 h 4946904"/>
              <a:gd name="connsiteX4" fmla="*/ 883920 w 3802380"/>
              <a:gd name="connsiteY4" fmla="*/ 59436 h 4946904"/>
              <a:gd name="connsiteX5" fmla="*/ 426720 w 3802380"/>
              <a:gd name="connsiteY5" fmla="*/ 297180 h 4946904"/>
              <a:gd name="connsiteX6" fmla="*/ 252984 w 3802380"/>
              <a:gd name="connsiteY6" fmla="*/ 470916 h 4946904"/>
              <a:gd name="connsiteX7" fmla="*/ 115824 w 3802380"/>
              <a:gd name="connsiteY7" fmla="*/ 836676 h 4946904"/>
              <a:gd name="connsiteX8" fmla="*/ 179832 w 3802380"/>
              <a:gd name="connsiteY8" fmla="*/ 1275588 h 4946904"/>
              <a:gd name="connsiteX9" fmla="*/ 243840 w 3802380"/>
              <a:gd name="connsiteY9" fmla="*/ 1522476 h 4946904"/>
              <a:gd name="connsiteX10" fmla="*/ 179832 w 3802380"/>
              <a:gd name="connsiteY10" fmla="*/ 1897380 h 4946904"/>
              <a:gd name="connsiteX11" fmla="*/ 24384 w 3802380"/>
              <a:gd name="connsiteY11" fmla="*/ 2217420 h 4946904"/>
              <a:gd name="connsiteX12" fmla="*/ 33528 w 3802380"/>
              <a:gd name="connsiteY12" fmla="*/ 2363724 h 4946904"/>
              <a:gd name="connsiteX13" fmla="*/ 216408 w 3802380"/>
              <a:gd name="connsiteY13" fmla="*/ 2354580 h 4946904"/>
              <a:gd name="connsiteX14" fmla="*/ 445008 w 3802380"/>
              <a:gd name="connsiteY14" fmla="*/ 2281428 h 4946904"/>
              <a:gd name="connsiteX15" fmla="*/ 509016 w 3802380"/>
              <a:gd name="connsiteY15" fmla="*/ 2299716 h 4946904"/>
              <a:gd name="connsiteX16" fmla="*/ 426720 w 3802380"/>
              <a:gd name="connsiteY16" fmla="*/ 2391156 h 4946904"/>
              <a:gd name="connsiteX17" fmla="*/ 170688 w 3802380"/>
              <a:gd name="connsiteY17" fmla="*/ 2674620 h 4946904"/>
              <a:gd name="connsiteX18" fmla="*/ 79248 w 3802380"/>
              <a:gd name="connsiteY18" fmla="*/ 2967228 h 4946904"/>
              <a:gd name="connsiteX19" fmla="*/ 88392 w 3802380"/>
              <a:gd name="connsiteY19" fmla="*/ 3296412 h 4946904"/>
              <a:gd name="connsiteX20" fmla="*/ 170688 w 3802380"/>
              <a:gd name="connsiteY20" fmla="*/ 3707892 h 4946904"/>
              <a:gd name="connsiteX21" fmla="*/ 371856 w 3802380"/>
              <a:gd name="connsiteY21" fmla="*/ 4174236 h 4946904"/>
              <a:gd name="connsiteX22" fmla="*/ 591312 w 3802380"/>
              <a:gd name="connsiteY22" fmla="*/ 4357116 h 4946904"/>
              <a:gd name="connsiteX23" fmla="*/ 847344 w 3802380"/>
              <a:gd name="connsiteY23" fmla="*/ 4421124 h 4946904"/>
              <a:gd name="connsiteX24" fmla="*/ 1304544 w 3802380"/>
              <a:gd name="connsiteY24" fmla="*/ 4439412 h 4946904"/>
              <a:gd name="connsiteX25" fmla="*/ 1688592 w 3802380"/>
              <a:gd name="connsiteY25" fmla="*/ 4503420 h 4946904"/>
              <a:gd name="connsiteX26" fmla="*/ 2164080 w 3802380"/>
              <a:gd name="connsiteY26" fmla="*/ 4631436 h 4946904"/>
              <a:gd name="connsiteX27" fmla="*/ 2831592 w 3802380"/>
              <a:gd name="connsiteY27" fmla="*/ 4914900 h 4946904"/>
              <a:gd name="connsiteX28" fmla="*/ 3307080 w 3802380"/>
              <a:gd name="connsiteY28" fmla="*/ 4823460 h 4946904"/>
              <a:gd name="connsiteX29" fmla="*/ 3471672 w 3802380"/>
              <a:gd name="connsiteY29" fmla="*/ 4393692 h 4946904"/>
              <a:gd name="connsiteX30" fmla="*/ 3599688 w 3802380"/>
              <a:gd name="connsiteY30" fmla="*/ 3826764 h 4946904"/>
              <a:gd name="connsiteX31" fmla="*/ 3672840 w 3802380"/>
              <a:gd name="connsiteY31" fmla="*/ 3305556 h 4946904"/>
              <a:gd name="connsiteX32" fmla="*/ 3617976 w 3802380"/>
              <a:gd name="connsiteY32" fmla="*/ 2948940 h 4946904"/>
              <a:gd name="connsiteX33" fmla="*/ 3489960 w 3802380"/>
              <a:gd name="connsiteY33" fmla="*/ 2711196 h 4946904"/>
              <a:gd name="connsiteX34" fmla="*/ 3261360 w 3802380"/>
              <a:gd name="connsiteY34" fmla="*/ 2482596 h 4946904"/>
              <a:gd name="connsiteX35" fmla="*/ 3169920 w 3802380"/>
              <a:gd name="connsiteY35" fmla="*/ 2318004 h 4946904"/>
              <a:gd name="connsiteX36" fmla="*/ 3233928 w 3802380"/>
              <a:gd name="connsiteY36" fmla="*/ 2281428 h 4946904"/>
              <a:gd name="connsiteX37" fmla="*/ 3462528 w 3802380"/>
              <a:gd name="connsiteY37" fmla="*/ 2345436 h 4946904"/>
              <a:gd name="connsiteX38" fmla="*/ 3663696 w 3802380"/>
              <a:gd name="connsiteY38" fmla="*/ 2272284 h 4946904"/>
              <a:gd name="connsiteX39" fmla="*/ 3782568 w 3802380"/>
              <a:gd name="connsiteY39" fmla="*/ 1641348 h 4946904"/>
              <a:gd name="connsiteX40" fmla="*/ 3782568 w 3802380"/>
              <a:gd name="connsiteY40" fmla="*/ 1147572 h 4946904"/>
              <a:gd name="connsiteX41" fmla="*/ 3681984 w 3802380"/>
              <a:gd name="connsiteY41" fmla="*/ 617220 h 4946904"/>
              <a:gd name="connsiteX42" fmla="*/ 3499104 w 3802380"/>
              <a:gd name="connsiteY42" fmla="*/ 324612 h 4946904"/>
              <a:gd name="connsiteX43" fmla="*/ 3261360 w 3802380"/>
              <a:gd name="connsiteY43" fmla="*/ 132588 h 4946904"/>
              <a:gd name="connsiteX44" fmla="*/ 3014472 w 3802380"/>
              <a:gd name="connsiteY44" fmla="*/ 32004 h 4946904"/>
              <a:gd name="connsiteX45" fmla="*/ 2840736 w 3802380"/>
              <a:gd name="connsiteY45" fmla="*/ 13716 h 4946904"/>
              <a:gd name="connsiteX46" fmla="*/ 2484120 w 3802380"/>
              <a:gd name="connsiteY46" fmla="*/ 114300 h 4946904"/>
              <a:gd name="connsiteX47" fmla="*/ 2237232 w 3802380"/>
              <a:gd name="connsiteY47" fmla="*/ 205740 h 4946904"/>
              <a:gd name="connsiteX0" fmla="*/ 2237232 w 3802380"/>
              <a:gd name="connsiteY0" fmla="*/ 205740 h 4895151"/>
              <a:gd name="connsiteX1" fmla="*/ 1999488 w 3802380"/>
              <a:gd name="connsiteY1" fmla="*/ 269748 h 4895151"/>
              <a:gd name="connsiteX2" fmla="*/ 1524000 w 3802380"/>
              <a:gd name="connsiteY2" fmla="*/ 141732 h 4895151"/>
              <a:gd name="connsiteX3" fmla="*/ 1304544 w 3802380"/>
              <a:gd name="connsiteY3" fmla="*/ 50292 h 4895151"/>
              <a:gd name="connsiteX4" fmla="*/ 883920 w 3802380"/>
              <a:gd name="connsiteY4" fmla="*/ 59436 h 4895151"/>
              <a:gd name="connsiteX5" fmla="*/ 426720 w 3802380"/>
              <a:gd name="connsiteY5" fmla="*/ 297180 h 4895151"/>
              <a:gd name="connsiteX6" fmla="*/ 252984 w 3802380"/>
              <a:gd name="connsiteY6" fmla="*/ 470916 h 4895151"/>
              <a:gd name="connsiteX7" fmla="*/ 115824 w 3802380"/>
              <a:gd name="connsiteY7" fmla="*/ 836676 h 4895151"/>
              <a:gd name="connsiteX8" fmla="*/ 179832 w 3802380"/>
              <a:gd name="connsiteY8" fmla="*/ 1275588 h 4895151"/>
              <a:gd name="connsiteX9" fmla="*/ 243840 w 3802380"/>
              <a:gd name="connsiteY9" fmla="*/ 1522476 h 4895151"/>
              <a:gd name="connsiteX10" fmla="*/ 179832 w 3802380"/>
              <a:gd name="connsiteY10" fmla="*/ 1897380 h 4895151"/>
              <a:gd name="connsiteX11" fmla="*/ 24384 w 3802380"/>
              <a:gd name="connsiteY11" fmla="*/ 2217420 h 4895151"/>
              <a:gd name="connsiteX12" fmla="*/ 33528 w 3802380"/>
              <a:gd name="connsiteY12" fmla="*/ 2363724 h 4895151"/>
              <a:gd name="connsiteX13" fmla="*/ 216408 w 3802380"/>
              <a:gd name="connsiteY13" fmla="*/ 2354580 h 4895151"/>
              <a:gd name="connsiteX14" fmla="*/ 445008 w 3802380"/>
              <a:gd name="connsiteY14" fmla="*/ 2281428 h 4895151"/>
              <a:gd name="connsiteX15" fmla="*/ 509016 w 3802380"/>
              <a:gd name="connsiteY15" fmla="*/ 2299716 h 4895151"/>
              <a:gd name="connsiteX16" fmla="*/ 426720 w 3802380"/>
              <a:gd name="connsiteY16" fmla="*/ 2391156 h 4895151"/>
              <a:gd name="connsiteX17" fmla="*/ 170688 w 3802380"/>
              <a:gd name="connsiteY17" fmla="*/ 2674620 h 4895151"/>
              <a:gd name="connsiteX18" fmla="*/ 79248 w 3802380"/>
              <a:gd name="connsiteY18" fmla="*/ 2967228 h 4895151"/>
              <a:gd name="connsiteX19" fmla="*/ 88392 w 3802380"/>
              <a:gd name="connsiteY19" fmla="*/ 3296412 h 4895151"/>
              <a:gd name="connsiteX20" fmla="*/ 170688 w 3802380"/>
              <a:gd name="connsiteY20" fmla="*/ 3707892 h 4895151"/>
              <a:gd name="connsiteX21" fmla="*/ 371856 w 3802380"/>
              <a:gd name="connsiteY21" fmla="*/ 4174236 h 4895151"/>
              <a:gd name="connsiteX22" fmla="*/ 591312 w 3802380"/>
              <a:gd name="connsiteY22" fmla="*/ 4357116 h 4895151"/>
              <a:gd name="connsiteX23" fmla="*/ 847344 w 3802380"/>
              <a:gd name="connsiteY23" fmla="*/ 4421124 h 4895151"/>
              <a:gd name="connsiteX24" fmla="*/ 1304544 w 3802380"/>
              <a:gd name="connsiteY24" fmla="*/ 4439412 h 4895151"/>
              <a:gd name="connsiteX25" fmla="*/ 1688592 w 3802380"/>
              <a:gd name="connsiteY25" fmla="*/ 4503420 h 4895151"/>
              <a:gd name="connsiteX26" fmla="*/ 2164080 w 3802380"/>
              <a:gd name="connsiteY26" fmla="*/ 4631436 h 4895151"/>
              <a:gd name="connsiteX27" fmla="*/ 2786082 w 3802380"/>
              <a:gd name="connsiteY27" fmla="*/ 4823840 h 4895151"/>
              <a:gd name="connsiteX28" fmla="*/ 3307080 w 3802380"/>
              <a:gd name="connsiteY28" fmla="*/ 4823460 h 4895151"/>
              <a:gd name="connsiteX29" fmla="*/ 3471672 w 3802380"/>
              <a:gd name="connsiteY29" fmla="*/ 4393692 h 4895151"/>
              <a:gd name="connsiteX30" fmla="*/ 3599688 w 3802380"/>
              <a:gd name="connsiteY30" fmla="*/ 3826764 h 4895151"/>
              <a:gd name="connsiteX31" fmla="*/ 3672840 w 3802380"/>
              <a:gd name="connsiteY31" fmla="*/ 3305556 h 4895151"/>
              <a:gd name="connsiteX32" fmla="*/ 3617976 w 3802380"/>
              <a:gd name="connsiteY32" fmla="*/ 2948940 h 4895151"/>
              <a:gd name="connsiteX33" fmla="*/ 3489960 w 3802380"/>
              <a:gd name="connsiteY33" fmla="*/ 2711196 h 4895151"/>
              <a:gd name="connsiteX34" fmla="*/ 3261360 w 3802380"/>
              <a:gd name="connsiteY34" fmla="*/ 2482596 h 4895151"/>
              <a:gd name="connsiteX35" fmla="*/ 3169920 w 3802380"/>
              <a:gd name="connsiteY35" fmla="*/ 2318004 h 4895151"/>
              <a:gd name="connsiteX36" fmla="*/ 3233928 w 3802380"/>
              <a:gd name="connsiteY36" fmla="*/ 2281428 h 4895151"/>
              <a:gd name="connsiteX37" fmla="*/ 3462528 w 3802380"/>
              <a:gd name="connsiteY37" fmla="*/ 2345436 h 4895151"/>
              <a:gd name="connsiteX38" fmla="*/ 3663696 w 3802380"/>
              <a:gd name="connsiteY38" fmla="*/ 2272284 h 4895151"/>
              <a:gd name="connsiteX39" fmla="*/ 3782568 w 3802380"/>
              <a:gd name="connsiteY39" fmla="*/ 1641348 h 4895151"/>
              <a:gd name="connsiteX40" fmla="*/ 3782568 w 3802380"/>
              <a:gd name="connsiteY40" fmla="*/ 1147572 h 4895151"/>
              <a:gd name="connsiteX41" fmla="*/ 3681984 w 3802380"/>
              <a:gd name="connsiteY41" fmla="*/ 617220 h 4895151"/>
              <a:gd name="connsiteX42" fmla="*/ 3499104 w 3802380"/>
              <a:gd name="connsiteY42" fmla="*/ 324612 h 4895151"/>
              <a:gd name="connsiteX43" fmla="*/ 3261360 w 3802380"/>
              <a:gd name="connsiteY43" fmla="*/ 132588 h 4895151"/>
              <a:gd name="connsiteX44" fmla="*/ 3014472 w 3802380"/>
              <a:gd name="connsiteY44" fmla="*/ 32004 h 4895151"/>
              <a:gd name="connsiteX45" fmla="*/ 2840736 w 3802380"/>
              <a:gd name="connsiteY45" fmla="*/ 13716 h 4895151"/>
              <a:gd name="connsiteX46" fmla="*/ 2484120 w 3802380"/>
              <a:gd name="connsiteY46" fmla="*/ 114300 h 4895151"/>
              <a:gd name="connsiteX47" fmla="*/ 2237232 w 3802380"/>
              <a:gd name="connsiteY47" fmla="*/ 205740 h 4895151"/>
              <a:gd name="connsiteX0" fmla="*/ 2237232 w 3802380"/>
              <a:gd name="connsiteY0" fmla="*/ 205740 h 4844001"/>
              <a:gd name="connsiteX1" fmla="*/ 1999488 w 3802380"/>
              <a:gd name="connsiteY1" fmla="*/ 269748 h 4844001"/>
              <a:gd name="connsiteX2" fmla="*/ 1524000 w 3802380"/>
              <a:gd name="connsiteY2" fmla="*/ 141732 h 4844001"/>
              <a:gd name="connsiteX3" fmla="*/ 1304544 w 3802380"/>
              <a:gd name="connsiteY3" fmla="*/ 50292 h 4844001"/>
              <a:gd name="connsiteX4" fmla="*/ 883920 w 3802380"/>
              <a:gd name="connsiteY4" fmla="*/ 59436 h 4844001"/>
              <a:gd name="connsiteX5" fmla="*/ 426720 w 3802380"/>
              <a:gd name="connsiteY5" fmla="*/ 297180 h 4844001"/>
              <a:gd name="connsiteX6" fmla="*/ 252984 w 3802380"/>
              <a:gd name="connsiteY6" fmla="*/ 470916 h 4844001"/>
              <a:gd name="connsiteX7" fmla="*/ 115824 w 3802380"/>
              <a:gd name="connsiteY7" fmla="*/ 836676 h 4844001"/>
              <a:gd name="connsiteX8" fmla="*/ 179832 w 3802380"/>
              <a:gd name="connsiteY8" fmla="*/ 1275588 h 4844001"/>
              <a:gd name="connsiteX9" fmla="*/ 243840 w 3802380"/>
              <a:gd name="connsiteY9" fmla="*/ 1522476 h 4844001"/>
              <a:gd name="connsiteX10" fmla="*/ 179832 w 3802380"/>
              <a:gd name="connsiteY10" fmla="*/ 1897380 h 4844001"/>
              <a:gd name="connsiteX11" fmla="*/ 24384 w 3802380"/>
              <a:gd name="connsiteY11" fmla="*/ 2217420 h 4844001"/>
              <a:gd name="connsiteX12" fmla="*/ 33528 w 3802380"/>
              <a:gd name="connsiteY12" fmla="*/ 2363724 h 4844001"/>
              <a:gd name="connsiteX13" fmla="*/ 216408 w 3802380"/>
              <a:gd name="connsiteY13" fmla="*/ 2354580 h 4844001"/>
              <a:gd name="connsiteX14" fmla="*/ 445008 w 3802380"/>
              <a:gd name="connsiteY14" fmla="*/ 2281428 h 4844001"/>
              <a:gd name="connsiteX15" fmla="*/ 509016 w 3802380"/>
              <a:gd name="connsiteY15" fmla="*/ 2299716 h 4844001"/>
              <a:gd name="connsiteX16" fmla="*/ 426720 w 3802380"/>
              <a:gd name="connsiteY16" fmla="*/ 2391156 h 4844001"/>
              <a:gd name="connsiteX17" fmla="*/ 170688 w 3802380"/>
              <a:gd name="connsiteY17" fmla="*/ 2674620 h 4844001"/>
              <a:gd name="connsiteX18" fmla="*/ 79248 w 3802380"/>
              <a:gd name="connsiteY18" fmla="*/ 2967228 h 4844001"/>
              <a:gd name="connsiteX19" fmla="*/ 88392 w 3802380"/>
              <a:gd name="connsiteY19" fmla="*/ 3296412 h 4844001"/>
              <a:gd name="connsiteX20" fmla="*/ 170688 w 3802380"/>
              <a:gd name="connsiteY20" fmla="*/ 3707892 h 4844001"/>
              <a:gd name="connsiteX21" fmla="*/ 371856 w 3802380"/>
              <a:gd name="connsiteY21" fmla="*/ 4174236 h 4844001"/>
              <a:gd name="connsiteX22" fmla="*/ 591312 w 3802380"/>
              <a:gd name="connsiteY22" fmla="*/ 4357116 h 4844001"/>
              <a:gd name="connsiteX23" fmla="*/ 847344 w 3802380"/>
              <a:gd name="connsiteY23" fmla="*/ 4421124 h 4844001"/>
              <a:gd name="connsiteX24" fmla="*/ 1304544 w 3802380"/>
              <a:gd name="connsiteY24" fmla="*/ 4439412 h 4844001"/>
              <a:gd name="connsiteX25" fmla="*/ 1688592 w 3802380"/>
              <a:gd name="connsiteY25" fmla="*/ 4503420 h 4844001"/>
              <a:gd name="connsiteX26" fmla="*/ 2164080 w 3802380"/>
              <a:gd name="connsiteY26" fmla="*/ 4631436 h 4844001"/>
              <a:gd name="connsiteX27" fmla="*/ 2786082 w 3802380"/>
              <a:gd name="connsiteY27" fmla="*/ 4823840 h 4844001"/>
              <a:gd name="connsiteX28" fmla="*/ 3286148 w 3802380"/>
              <a:gd name="connsiteY28" fmla="*/ 4752403 h 4844001"/>
              <a:gd name="connsiteX29" fmla="*/ 3471672 w 3802380"/>
              <a:gd name="connsiteY29" fmla="*/ 4393692 h 4844001"/>
              <a:gd name="connsiteX30" fmla="*/ 3599688 w 3802380"/>
              <a:gd name="connsiteY30" fmla="*/ 3826764 h 4844001"/>
              <a:gd name="connsiteX31" fmla="*/ 3672840 w 3802380"/>
              <a:gd name="connsiteY31" fmla="*/ 3305556 h 4844001"/>
              <a:gd name="connsiteX32" fmla="*/ 3617976 w 3802380"/>
              <a:gd name="connsiteY32" fmla="*/ 2948940 h 4844001"/>
              <a:gd name="connsiteX33" fmla="*/ 3489960 w 3802380"/>
              <a:gd name="connsiteY33" fmla="*/ 2711196 h 4844001"/>
              <a:gd name="connsiteX34" fmla="*/ 3261360 w 3802380"/>
              <a:gd name="connsiteY34" fmla="*/ 2482596 h 4844001"/>
              <a:gd name="connsiteX35" fmla="*/ 3169920 w 3802380"/>
              <a:gd name="connsiteY35" fmla="*/ 2318004 h 4844001"/>
              <a:gd name="connsiteX36" fmla="*/ 3233928 w 3802380"/>
              <a:gd name="connsiteY36" fmla="*/ 2281428 h 4844001"/>
              <a:gd name="connsiteX37" fmla="*/ 3462528 w 3802380"/>
              <a:gd name="connsiteY37" fmla="*/ 2345436 h 4844001"/>
              <a:gd name="connsiteX38" fmla="*/ 3663696 w 3802380"/>
              <a:gd name="connsiteY38" fmla="*/ 2272284 h 4844001"/>
              <a:gd name="connsiteX39" fmla="*/ 3782568 w 3802380"/>
              <a:gd name="connsiteY39" fmla="*/ 1641348 h 4844001"/>
              <a:gd name="connsiteX40" fmla="*/ 3782568 w 3802380"/>
              <a:gd name="connsiteY40" fmla="*/ 1147572 h 4844001"/>
              <a:gd name="connsiteX41" fmla="*/ 3681984 w 3802380"/>
              <a:gd name="connsiteY41" fmla="*/ 617220 h 4844001"/>
              <a:gd name="connsiteX42" fmla="*/ 3499104 w 3802380"/>
              <a:gd name="connsiteY42" fmla="*/ 324612 h 4844001"/>
              <a:gd name="connsiteX43" fmla="*/ 3261360 w 3802380"/>
              <a:gd name="connsiteY43" fmla="*/ 132588 h 4844001"/>
              <a:gd name="connsiteX44" fmla="*/ 3014472 w 3802380"/>
              <a:gd name="connsiteY44" fmla="*/ 32004 h 4844001"/>
              <a:gd name="connsiteX45" fmla="*/ 2840736 w 3802380"/>
              <a:gd name="connsiteY45" fmla="*/ 13716 h 4844001"/>
              <a:gd name="connsiteX46" fmla="*/ 2484120 w 3802380"/>
              <a:gd name="connsiteY46" fmla="*/ 114300 h 4844001"/>
              <a:gd name="connsiteX47" fmla="*/ 2237232 w 3802380"/>
              <a:gd name="connsiteY47" fmla="*/ 205740 h 4844001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169920 w 3802380"/>
              <a:gd name="connsiteY34" fmla="*/ 2318004 h 4865337"/>
              <a:gd name="connsiteX35" fmla="*/ 3233928 w 3802380"/>
              <a:gd name="connsiteY35" fmla="*/ 2281428 h 4865337"/>
              <a:gd name="connsiteX36" fmla="*/ 3462528 w 3802380"/>
              <a:gd name="connsiteY36" fmla="*/ 2345436 h 4865337"/>
              <a:gd name="connsiteX37" fmla="*/ 3663696 w 3802380"/>
              <a:gd name="connsiteY37" fmla="*/ 2272284 h 4865337"/>
              <a:gd name="connsiteX38" fmla="*/ 3782568 w 3802380"/>
              <a:gd name="connsiteY38" fmla="*/ 1641348 h 4865337"/>
              <a:gd name="connsiteX39" fmla="*/ 3782568 w 3802380"/>
              <a:gd name="connsiteY39" fmla="*/ 1147572 h 4865337"/>
              <a:gd name="connsiteX40" fmla="*/ 3681984 w 3802380"/>
              <a:gd name="connsiteY40" fmla="*/ 617220 h 4865337"/>
              <a:gd name="connsiteX41" fmla="*/ 3499104 w 3802380"/>
              <a:gd name="connsiteY41" fmla="*/ 324612 h 4865337"/>
              <a:gd name="connsiteX42" fmla="*/ 3261360 w 3802380"/>
              <a:gd name="connsiteY42" fmla="*/ 132588 h 4865337"/>
              <a:gd name="connsiteX43" fmla="*/ 3014472 w 3802380"/>
              <a:gd name="connsiteY43" fmla="*/ 32004 h 4865337"/>
              <a:gd name="connsiteX44" fmla="*/ 2840736 w 3802380"/>
              <a:gd name="connsiteY44" fmla="*/ 13716 h 4865337"/>
              <a:gd name="connsiteX45" fmla="*/ 2484120 w 3802380"/>
              <a:gd name="connsiteY45" fmla="*/ 114300 h 4865337"/>
              <a:gd name="connsiteX46" fmla="*/ 2237232 w 3802380"/>
              <a:gd name="connsiteY46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233928 w 3802380"/>
              <a:gd name="connsiteY34" fmla="*/ 2281428 h 4865337"/>
              <a:gd name="connsiteX35" fmla="*/ 3462528 w 3802380"/>
              <a:gd name="connsiteY35" fmla="*/ 2345436 h 4865337"/>
              <a:gd name="connsiteX36" fmla="*/ 3663696 w 3802380"/>
              <a:gd name="connsiteY36" fmla="*/ 2272284 h 4865337"/>
              <a:gd name="connsiteX37" fmla="*/ 3782568 w 3802380"/>
              <a:gd name="connsiteY37" fmla="*/ 1641348 h 4865337"/>
              <a:gd name="connsiteX38" fmla="*/ 3782568 w 3802380"/>
              <a:gd name="connsiteY38" fmla="*/ 1147572 h 4865337"/>
              <a:gd name="connsiteX39" fmla="*/ 3681984 w 3802380"/>
              <a:gd name="connsiteY39" fmla="*/ 617220 h 4865337"/>
              <a:gd name="connsiteX40" fmla="*/ 3499104 w 3802380"/>
              <a:gd name="connsiteY40" fmla="*/ 324612 h 4865337"/>
              <a:gd name="connsiteX41" fmla="*/ 3261360 w 3802380"/>
              <a:gd name="connsiteY41" fmla="*/ 132588 h 4865337"/>
              <a:gd name="connsiteX42" fmla="*/ 3014472 w 3802380"/>
              <a:gd name="connsiteY42" fmla="*/ 32004 h 4865337"/>
              <a:gd name="connsiteX43" fmla="*/ 2840736 w 3802380"/>
              <a:gd name="connsiteY43" fmla="*/ 13716 h 4865337"/>
              <a:gd name="connsiteX44" fmla="*/ 2484120 w 3802380"/>
              <a:gd name="connsiteY44" fmla="*/ 114300 h 4865337"/>
              <a:gd name="connsiteX45" fmla="*/ 2237232 w 3802380"/>
              <a:gd name="connsiteY45" fmla="*/ 205740 h 4865337"/>
              <a:gd name="connsiteX0" fmla="*/ 2237232 w 3802380"/>
              <a:gd name="connsiteY0" fmla="*/ 205740 h 4865337"/>
              <a:gd name="connsiteX1" fmla="*/ 1999488 w 3802380"/>
              <a:gd name="connsiteY1" fmla="*/ 269748 h 4865337"/>
              <a:gd name="connsiteX2" fmla="*/ 1524000 w 3802380"/>
              <a:gd name="connsiteY2" fmla="*/ 141732 h 4865337"/>
              <a:gd name="connsiteX3" fmla="*/ 1304544 w 3802380"/>
              <a:gd name="connsiteY3" fmla="*/ 50292 h 4865337"/>
              <a:gd name="connsiteX4" fmla="*/ 883920 w 3802380"/>
              <a:gd name="connsiteY4" fmla="*/ 59436 h 4865337"/>
              <a:gd name="connsiteX5" fmla="*/ 426720 w 3802380"/>
              <a:gd name="connsiteY5" fmla="*/ 297180 h 4865337"/>
              <a:gd name="connsiteX6" fmla="*/ 252984 w 3802380"/>
              <a:gd name="connsiteY6" fmla="*/ 470916 h 4865337"/>
              <a:gd name="connsiteX7" fmla="*/ 115824 w 3802380"/>
              <a:gd name="connsiteY7" fmla="*/ 836676 h 4865337"/>
              <a:gd name="connsiteX8" fmla="*/ 179832 w 3802380"/>
              <a:gd name="connsiteY8" fmla="*/ 1275588 h 4865337"/>
              <a:gd name="connsiteX9" fmla="*/ 243840 w 3802380"/>
              <a:gd name="connsiteY9" fmla="*/ 1522476 h 4865337"/>
              <a:gd name="connsiteX10" fmla="*/ 179832 w 3802380"/>
              <a:gd name="connsiteY10" fmla="*/ 1897380 h 4865337"/>
              <a:gd name="connsiteX11" fmla="*/ 24384 w 3802380"/>
              <a:gd name="connsiteY11" fmla="*/ 2217420 h 4865337"/>
              <a:gd name="connsiteX12" fmla="*/ 33528 w 3802380"/>
              <a:gd name="connsiteY12" fmla="*/ 2363724 h 4865337"/>
              <a:gd name="connsiteX13" fmla="*/ 216408 w 3802380"/>
              <a:gd name="connsiteY13" fmla="*/ 2354580 h 4865337"/>
              <a:gd name="connsiteX14" fmla="*/ 445008 w 3802380"/>
              <a:gd name="connsiteY14" fmla="*/ 2281428 h 4865337"/>
              <a:gd name="connsiteX15" fmla="*/ 509016 w 3802380"/>
              <a:gd name="connsiteY15" fmla="*/ 2299716 h 4865337"/>
              <a:gd name="connsiteX16" fmla="*/ 426720 w 3802380"/>
              <a:gd name="connsiteY16" fmla="*/ 2391156 h 4865337"/>
              <a:gd name="connsiteX17" fmla="*/ 170688 w 3802380"/>
              <a:gd name="connsiteY17" fmla="*/ 2674620 h 4865337"/>
              <a:gd name="connsiteX18" fmla="*/ 79248 w 3802380"/>
              <a:gd name="connsiteY18" fmla="*/ 2967228 h 4865337"/>
              <a:gd name="connsiteX19" fmla="*/ 88392 w 3802380"/>
              <a:gd name="connsiteY19" fmla="*/ 3296412 h 4865337"/>
              <a:gd name="connsiteX20" fmla="*/ 170688 w 3802380"/>
              <a:gd name="connsiteY20" fmla="*/ 3707892 h 4865337"/>
              <a:gd name="connsiteX21" fmla="*/ 371856 w 3802380"/>
              <a:gd name="connsiteY21" fmla="*/ 4174236 h 4865337"/>
              <a:gd name="connsiteX22" fmla="*/ 591312 w 3802380"/>
              <a:gd name="connsiteY22" fmla="*/ 4357116 h 4865337"/>
              <a:gd name="connsiteX23" fmla="*/ 847344 w 3802380"/>
              <a:gd name="connsiteY23" fmla="*/ 4421124 h 4865337"/>
              <a:gd name="connsiteX24" fmla="*/ 1304544 w 3802380"/>
              <a:gd name="connsiteY24" fmla="*/ 4439412 h 4865337"/>
              <a:gd name="connsiteX25" fmla="*/ 1688592 w 3802380"/>
              <a:gd name="connsiteY25" fmla="*/ 4503420 h 4865337"/>
              <a:gd name="connsiteX26" fmla="*/ 2786082 w 3802380"/>
              <a:gd name="connsiteY26" fmla="*/ 4823840 h 4865337"/>
              <a:gd name="connsiteX27" fmla="*/ 3286148 w 3802380"/>
              <a:gd name="connsiteY27" fmla="*/ 4752403 h 4865337"/>
              <a:gd name="connsiteX28" fmla="*/ 3471672 w 3802380"/>
              <a:gd name="connsiteY28" fmla="*/ 4393692 h 4865337"/>
              <a:gd name="connsiteX29" fmla="*/ 3599688 w 3802380"/>
              <a:gd name="connsiteY29" fmla="*/ 3826764 h 4865337"/>
              <a:gd name="connsiteX30" fmla="*/ 3672840 w 3802380"/>
              <a:gd name="connsiteY30" fmla="*/ 3305556 h 4865337"/>
              <a:gd name="connsiteX31" fmla="*/ 3617976 w 3802380"/>
              <a:gd name="connsiteY31" fmla="*/ 2948940 h 4865337"/>
              <a:gd name="connsiteX32" fmla="*/ 3489960 w 3802380"/>
              <a:gd name="connsiteY32" fmla="*/ 2711196 h 4865337"/>
              <a:gd name="connsiteX33" fmla="*/ 3261360 w 3802380"/>
              <a:gd name="connsiteY33" fmla="*/ 2482596 h 4865337"/>
              <a:gd name="connsiteX34" fmla="*/ 3462528 w 3802380"/>
              <a:gd name="connsiteY34" fmla="*/ 2345436 h 4865337"/>
              <a:gd name="connsiteX35" fmla="*/ 3663696 w 3802380"/>
              <a:gd name="connsiteY35" fmla="*/ 2272284 h 4865337"/>
              <a:gd name="connsiteX36" fmla="*/ 3782568 w 3802380"/>
              <a:gd name="connsiteY36" fmla="*/ 1641348 h 4865337"/>
              <a:gd name="connsiteX37" fmla="*/ 3782568 w 3802380"/>
              <a:gd name="connsiteY37" fmla="*/ 1147572 h 4865337"/>
              <a:gd name="connsiteX38" fmla="*/ 3681984 w 3802380"/>
              <a:gd name="connsiteY38" fmla="*/ 617220 h 4865337"/>
              <a:gd name="connsiteX39" fmla="*/ 3499104 w 3802380"/>
              <a:gd name="connsiteY39" fmla="*/ 324612 h 4865337"/>
              <a:gd name="connsiteX40" fmla="*/ 3261360 w 3802380"/>
              <a:gd name="connsiteY40" fmla="*/ 132588 h 4865337"/>
              <a:gd name="connsiteX41" fmla="*/ 3014472 w 3802380"/>
              <a:gd name="connsiteY41" fmla="*/ 32004 h 4865337"/>
              <a:gd name="connsiteX42" fmla="*/ 2840736 w 3802380"/>
              <a:gd name="connsiteY42" fmla="*/ 13716 h 4865337"/>
              <a:gd name="connsiteX43" fmla="*/ 2484120 w 3802380"/>
              <a:gd name="connsiteY43" fmla="*/ 114300 h 4865337"/>
              <a:gd name="connsiteX44" fmla="*/ 2237232 w 3802380"/>
              <a:gd name="connsiteY44" fmla="*/ 205740 h 4865337"/>
              <a:gd name="connsiteX0" fmla="*/ 2237232 w 3799332"/>
              <a:gd name="connsiteY0" fmla="*/ 205740 h 4865337"/>
              <a:gd name="connsiteX1" fmla="*/ 1999488 w 3799332"/>
              <a:gd name="connsiteY1" fmla="*/ 269748 h 4865337"/>
              <a:gd name="connsiteX2" fmla="*/ 1524000 w 3799332"/>
              <a:gd name="connsiteY2" fmla="*/ 141732 h 4865337"/>
              <a:gd name="connsiteX3" fmla="*/ 1304544 w 3799332"/>
              <a:gd name="connsiteY3" fmla="*/ 50292 h 4865337"/>
              <a:gd name="connsiteX4" fmla="*/ 883920 w 3799332"/>
              <a:gd name="connsiteY4" fmla="*/ 59436 h 4865337"/>
              <a:gd name="connsiteX5" fmla="*/ 426720 w 3799332"/>
              <a:gd name="connsiteY5" fmla="*/ 297180 h 4865337"/>
              <a:gd name="connsiteX6" fmla="*/ 252984 w 3799332"/>
              <a:gd name="connsiteY6" fmla="*/ 470916 h 4865337"/>
              <a:gd name="connsiteX7" fmla="*/ 115824 w 3799332"/>
              <a:gd name="connsiteY7" fmla="*/ 836676 h 4865337"/>
              <a:gd name="connsiteX8" fmla="*/ 179832 w 3799332"/>
              <a:gd name="connsiteY8" fmla="*/ 1275588 h 4865337"/>
              <a:gd name="connsiteX9" fmla="*/ 243840 w 3799332"/>
              <a:gd name="connsiteY9" fmla="*/ 1522476 h 4865337"/>
              <a:gd name="connsiteX10" fmla="*/ 179832 w 3799332"/>
              <a:gd name="connsiteY10" fmla="*/ 1897380 h 4865337"/>
              <a:gd name="connsiteX11" fmla="*/ 24384 w 3799332"/>
              <a:gd name="connsiteY11" fmla="*/ 2217420 h 4865337"/>
              <a:gd name="connsiteX12" fmla="*/ 33528 w 3799332"/>
              <a:gd name="connsiteY12" fmla="*/ 2363724 h 4865337"/>
              <a:gd name="connsiteX13" fmla="*/ 216408 w 3799332"/>
              <a:gd name="connsiteY13" fmla="*/ 2354580 h 4865337"/>
              <a:gd name="connsiteX14" fmla="*/ 445008 w 3799332"/>
              <a:gd name="connsiteY14" fmla="*/ 2281428 h 4865337"/>
              <a:gd name="connsiteX15" fmla="*/ 509016 w 3799332"/>
              <a:gd name="connsiteY15" fmla="*/ 2299716 h 4865337"/>
              <a:gd name="connsiteX16" fmla="*/ 426720 w 3799332"/>
              <a:gd name="connsiteY16" fmla="*/ 2391156 h 4865337"/>
              <a:gd name="connsiteX17" fmla="*/ 170688 w 3799332"/>
              <a:gd name="connsiteY17" fmla="*/ 2674620 h 4865337"/>
              <a:gd name="connsiteX18" fmla="*/ 79248 w 3799332"/>
              <a:gd name="connsiteY18" fmla="*/ 2967228 h 4865337"/>
              <a:gd name="connsiteX19" fmla="*/ 88392 w 3799332"/>
              <a:gd name="connsiteY19" fmla="*/ 3296412 h 4865337"/>
              <a:gd name="connsiteX20" fmla="*/ 170688 w 3799332"/>
              <a:gd name="connsiteY20" fmla="*/ 3707892 h 4865337"/>
              <a:gd name="connsiteX21" fmla="*/ 371856 w 3799332"/>
              <a:gd name="connsiteY21" fmla="*/ 4174236 h 4865337"/>
              <a:gd name="connsiteX22" fmla="*/ 591312 w 3799332"/>
              <a:gd name="connsiteY22" fmla="*/ 4357116 h 4865337"/>
              <a:gd name="connsiteX23" fmla="*/ 847344 w 3799332"/>
              <a:gd name="connsiteY23" fmla="*/ 4421124 h 4865337"/>
              <a:gd name="connsiteX24" fmla="*/ 1304544 w 3799332"/>
              <a:gd name="connsiteY24" fmla="*/ 4439412 h 4865337"/>
              <a:gd name="connsiteX25" fmla="*/ 1688592 w 3799332"/>
              <a:gd name="connsiteY25" fmla="*/ 4503420 h 4865337"/>
              <a:gd name="connsiteX26" fmla="*/ 2786082 w 3799332"/>
              <a:gd name="connsiteY26" fmla="*/ 4823840 h 4865337"/>
              <a:gd name="connsiteX27" fmla="*/ 3286148 w 3799332"/>
              <a:gd name="connsiteY27" fmla="*/ 4752403 h 4865337"/>
              <a:gd name="connsiteX28" fmla="*/ 3471672 w 3799332"/>
              <a:gd name="connsiteY28" fmla="*/ 4393692 h 4865337"/>
              <a:gd name="connsiteX29" fmla="*/ 3599688 w 3799332"/>
              <a:gd name="connsiteY29" fmla="*/ 3826764 h 4865337"/>
              <a:gd name="connsiteX30" fmla="*/ 3672840 w 3799332"/>
              <a:gd name="connsiteY30" fmla="*/ 3305556 h 4865337"/>
              <a:gd name="connsiteX31" fmla="*/ 3617976 w 3799332"/>
              <a:gd name="connsiteY31" fmla="*/ 2948940 h 4865337"/>
              <a:gd name="connsiteX32" fmla="*/ 3489960 w 3799332"/>
              <a:gd name="connsiteY32" fmla="*/ 2711196 h 4865337"/>
              <a:gd name="connsiteX33" fmla="*/ 3261360 w 3799332"/>
              <a:gd name="connsiteY33" fmla="*/ 2482596 h 4865337"/>
              <a:gd name="connsiteX34" fmla="*/ 3462528 w 3799332"/>
              <a:gd name="connsiteY34" fmla="*/ 2345436 h 4865337"/>
              <a:gd name="connsiteX35" fmla="*/ 3714776 w 3799332"/>
              <a:gd name="connsiteY35" fmla="*/ 2180635 h 4865337"/>
              <a:gd name="connsiteX36" fmla="*/ 3782568 w 3799332"/>
              <a:gd name="connsiteY36" fmla="*/ 1641348 h 4865337"/>
              <a:gd name="connsiteX37" fmla="*/ 3782568 w 3799332"/>
              <a:gd name="connsiteY37" fmla="*/ 1147572 h 4865337"/>
              <a:gd name="connsiteX38" fmla="*/ 3681984 w 3799332"/>
              <a:gd name="connsiteY38" fmla="*/ 617220 h 4865337"/>
              <a:gd name="connsiteX39" fmla="*/ 3499104 w 3799332"/>
              <a:gd name="connsiteY39" fmla="*/ 324612 h 4865337"/>
              <a:gd name="connsiteX40" fmla="*/ 3261360 w 3799332"/>
              <a:gd name="connsiteY40" fmla="*/ 132588 h 4865337"/>
              <a:gd name="connsiteX41" fmla="*/ 3014472 w 3799332"/>
              <a:gd name="connsiteY41" fmla="*/ 32004 h 4865337"/>
              <a:gd name="connsiteX42" fmla="*/ 2840736 w 3799332"/>
              <a:gd name="connsiteY42" fmla="*/ 13716 h 4865337"/>
              <a:gd name="connsiteX43" fmla="*/ 2484120 w 3799332"/>
              <a:gd name="connsiteY43" fmla="*/ 114300 h 4865337"/>
              <a:gd name="connsiteX44" fmla="*/ 2237232 w 3799332"/>
              <a:gd name="connsiteY44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90728 w 3781044"/>
              <a:gd name="connsiteY14" fmla="*/ 2299716 h 4865337"/>
              <a:gd name="connsiteX15" fmla="*/ 408432 w 3781044"/>
              <a:gd name="connsiteY15" fmla="*/ 2391156 h 4865337"/>
              <a:gd name="connsiteX16" fmla="*/ 152400 w 3781044"/>
              <a:gd name="connsiteY16" fmla="*/ 2674620 h 4865337"/>
              <a:gd name="connsiteX17" fmla="*/ 60960 w 3781044"/>
              <a:gd name="connsiteY17" fmla="*/ 2967228 h 4865337"/>
              <a:gd name="connsiteX18" fmla="*/ 70104 w 3781044"/>
              <a:gd name="connsiteY18" fmla="*/ 3296412 h 4865337"/>
              <a:gd name="connsiteX19" fmla="*/ 152400 w 3781044"/>
              <a:gd name="connsiteY19" fmla="*/ 3707892 h 4865337"/>
              <a:gd name="connsiteX20" fmla="*/ 353568 w 3781044"/>
              <a:gd name="connsiteY20" fmla="*/ 4174236 h 4865337"/>
              <a:gd name="connsiteX21" fmla="*/ 573024 w 3781044"/>
              <a:gd name="connsiteY21" fmla="*/ 4357116 h 4865337"/>
              <a:gd name="connsiteX22" fmla="*/ 829056 w 3781044"/>
              <a:gd name="connsiteY22" fmla="*/ 4421124 h 4865337"/>
              <a:gd name="connsiteX23" fmla="*/ 1286256 w 3781044"/>
              <a:gd name="connsiteY23" fmla="*/ 4439412 h 4865337"/>
              <a:gd name="connsiteX24" fmla="*/ 1670304 w 3781044"/>
              <a:gd name="connsiteY24" fmla="*/ 4503420 h 4865337"/>
              <a:gd name="connsiteX25" fmla="*/ 2767794 w 3781044"/>
              <a:gd name="connsiteY25" fmla="*/ 4823840 h 4865337"/>
              <a:gd name="connsiteX26" fmla="*/ 3267860 w 3781044"/>
              <a:gd name="connsiteY26" fmla="*/ 4752403 h 4865337"/>
              <a:gd name="connsiteX27" fmla="*/ 3453384 w 3781044"/>
              <a:gd name="connsiteY27" fmla="*/ 4393692 h 4865337"/>
              <a:gd name="connsiteX28" fmla="*/ 3581400 w 3781044"/>
              <a:gd name="connsiteY28" fmla="*/ 3826764 h 4865337"/>
              <a:gd name="connsiteX29" fmla="*/ 3654552 w 3781044"/>
              <a:gd name="connsiteY29" fmla="*/ 3305556 h 4865337"/>
              <a:gd name="connsiteX30" fmla="*/ 3599688 w 3781044"/>
              <a:gd name="connsiteY30" fmla="*/ 2948940 h 4865337"/>
              <a:gd name="connsiteX31" fmla="*/ 3471672 w 3781044"/>
              <a:gd name="connsiteY31" fmla="*/ 2711196 h 4865337"/>
              <a:gd name="connsiteX32" fmla="*/ 3243072 w 3781044"/>
              <a:gd name="connsiteY32" fmla="*/ 2482596 h 4865337"/>
              <a:gd name="connsiteX33" fmla="*/ 3444240 w 3781044"/>
              <a:gd name="connsiteY33" fmla="*/ 2345436 h 4865337"/>
              <a:gd name="connsiteX34" fmla="*/ 3696488 w 3781044"/>
              <a:gd name="connsiteY34" fmla="*/ 2180635 h 4865337"/>
              <a:gd name="connsiteX35" fmla="*/ 3764280 w 3781044"/>
              <a:gd name="connsiteY35" fmla="*/ 1641348 h 4865337"/>
              <a:gd name="connsiteX36" fmla="*/ 3764280 w 3781044"/>
              <a:gd name="connsiteY36" fmla="*/ 1147572 h 4865337"/>
              <a:gd name="connsiteX37" fmla="*/ 3663696 w 3781044"/>
              <a:gd name="connsiteY37" fmla="*/ 617220 h 4865337"/>
              <a:gd name="connsiteX38" fmla="*/ 3480816 w 3781044"/>
              <a:gd name="connsiteY38" fmla="*/ 324612 h 4865337"/>
              <a:gd name="connsiteX39" fmla="*/ 3243072 w 3781044"/>
              <a:gd name="connsiteY39" fmla="*/ 132588 h 4865337"/>
              <a:gd name="connsiteX40" fmla="*/ 2996184 w 3781044"/>
              <a:gd name="connsiteY40" fmla="*/ 32004 h 4865337"/>
              <a:gd name="connsiteX41" fmla="*/ 2822448 w 3781044"/>
              <a:gd name="connsiteY41" fmla="*/ 13716 h 4865337"/>
              <a:gd name="connsiteX42" fmla="*/ 2465832 w 3781044"/>
              <a:gd name="connsiteY42" fmla="*/ 114300 h 4865337"/>
              <a:gd name="connsiteX43" fmla="*/ 2218944 w 3781044"/>
              <a:gd name="connsiteY43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26720 w 3781044"/>
              <a:gd name="connsiteY13" fmla="*/ 2281428 h 4865337"/>
              <a:gd name="connsiteX14" fmla="*/ 408432 w 3781044"/>
              <a:gd name="connsiteY14" fmla="*/ 2391156 h 4865337"/>
              <a:gd name="connsiteX15" fmla="*/ 152400 w 3781044"/>
              <a:gd name="connsiteY15" fmla="*/ 2674620 h 4865337"/>
              <a:gd name="connsiteX16" fmla="*/ 60960 w 3781044"/>
              <a:gd name="connsiteY16" fmla="*/ 2967228 h 4865337"/>
              <a:gd name="connsiteX17" fmla="*/ 70104 w 3781044"/>
              <a:gd name="connsiteY17" fmla="*/ 3296412 h 4865337"/>
              <a:gd name="connsiteX18" fmla="*/ 152400 w 3781044"/>
              <a:gd name="connsiteY18" fmla="*/ 3707892 h 4865337"/>
              <a:gd name="connsiteX19" fmla="*/ 353568 w 3781044"/>
              <a:gd name="connsiteY19" fmla="*/ 4174236 h 4865337"/>
              <a:gd name="connsiteX20" fmla="*/ 573024 w 3781044"/>
              <a:gd name="connsiteY20" fmla="*/ 4357116 h 4865337"/>
              <a:gd name="connsiteX21" fmla="*/ 829056 w 3781044"/>
              <a:gd name="connsiteY21" fmla="*/ 4421124 h 4865337"/>
              <a:gd name="connsiteX22" fmla="*/ 1286256 w 3781044"/>
              <a:gd name="connsiteY22" fmla="*/ 4439412 h 4865337"/>
              <a:gd name="connsiteX23" fmla="*/ 1670304 w 3781044"/>
              <a:gd name="connsiteY23" fmla="*/ 4503420 h 4865337"/>
              <a:gd name="connsiteX24" fmla="*/ 2767794 w 3781044"/>
              <a:gd name="connsiteY24" fmla="*/ 4823840 h 4865337"/>
              <a:gd name="connsiteX25" fmla="*/ 3267860 w 3781044"/>
              <a:gd name="connsiteY25" fmla="*/ 4752403 h 4865337"/>
              <a:gd name="connsiteX26" fmla="*/ 3453384 w 3781044"/>
              <a:gd name="connsiteY26" fmla="*/ 4393692 h 4865337"/>
              <a:gd name="connsiteX27" fmla="*/ 3581400 w 3781044"/>
              <a:gd name="connsiteY27" fmla="*/ 3826764 h 4865337"/>
              <a:gd name="connsiteX28" fmla="*/ 3654552 w 3781044"/>
              <a:gd name="connsiteY28" fmla="*/ 3305556 h 4865337"/>
              <a:gd name="connsiteX29" fmla="*/ 3599688 w 3781044"/>
              <a:gd name="connsiteY29" fmla="*/ 2948940 h 4865337"/>
              <a:gd name="connsiteX30" fmla="*/ 3471672 w 3781044"/>
              <a:gd name="connsiteY30" fmla="*/ 2711196 h 4865337"/>
              <a:gd name="connsiteX31" fmla="*/ 3243072 w 3781044"/>
              <a:gd name="connsiteY31" fmla="*/ 2482596 h 4865337"/>
              <a:gd name="connsiteX32" fmla="*/ 3444240 w 3781044"/>
              <a:gd name="connsiteY32" fmla="*/ 2345436 h 4865337"/>
              <a:gd name="connsiteX33" fmla="*/ 3696488 w 3781044"/>
              <a:gd name="connsiteY33" fmla="*/ 2180635 h 4865337"/>
              <a:gd name="connsiteX34" fmla="*/ 3764280 w 3781044"/>
              <a:gd name="connsiteY34" fmla="*/ 1641348 h 4865337"/>
              <a:gd name="connsiteX35" fmla="*/ 3764280 w 3781044"/>
              <a:gd name="connsiteY35" fmla="*/ 1147572 h 4865337"/>
              <a:gd name="connsiteX36" fmla="*/ 3663696 w 3781044"/>
              <a:gd name="connsiteY36" fmla="*/ 617220 h 4865337"/>
              <a:gd name="connsiteX37" fmla="*/ 3480816 w 3781044"/>
              <a:gd name="connsiteY37" fmla="*/ 324612 h 4865337"/>
              <a:gd name="connsiteX38" fmla="*/ 3243072 w 3781044"/>
              <a:gd name="connsiteY38" fmla="*/ 132588 h 4865337"/>
              <a:gd name="connsiteX39" fmla="*/ 2996184 w 3781044"/>
              <a:gd name="connsiteY39" fmla="*/ 32004 h 4865337"/>
              <a:gd name="connsiteX40" fmla="*/ 2822448 w 3781044"/>
              <a:gd name="connsiteY40" fmla="*/ 13716 h 4865337"/>
              <a:gd name="connsiteX41" fmla="*/ 2465832 w 3781044"/>
              <a:gd name="connsiteY41" fmla="*/ 114300 h 4865337"/>
              <a:gd name="connsiteX42" fmla="*/ 2218944 w 3781044"/>
              <a:gd name="connsiteY42" fmla="*/ 205740 h 4865337"/>
              <a:gd name="connsiteX0" fmla="*/ 2218944 w 3781044"/>
              <a:gd name="connsiteY0" fmla="*/ 205740 h 4865337"/>
              <a:gd name="connsiteX1" fmla="*/ 1981200 w 3781044"/>
              <a:gd name="connsiteY1" fmla="*/ 269748 h 4865337"/>
              <a:gd name="connsiteX2" fmla="*/ 1505712 w 3781044"/>
              <a:gd name="connsiteY2" fmla="*/ 141732 h 4865337"/>
              <a:gd name="connsiteX3" fmla="*/ 1286256 w 3781044"/>
              <a:gd name="connsiteY3" fmla="*/ 50292 h 4865337"/>
              <a:gd name="connsiteX4" fmla="*/ 865632 w 3781044"/>
              <a:gd name="connsiteY4" fmla="*/ 59436 h 4865337"/>
              <a:gd name="connsiteX5" fmla="*/ 408432 w 3781044"/>
              <a:gd name="connsiteY5" fmla="*/ 297180 h 4865337"/>
              <a:gd name="connsiteX6" fmla="*/ 234696 w 3781044"/>
              <a:gd name="connsiteY6" fmla="*/ 470916 h 4865337"/>
              <a:gd name="connsiteX7" fmla="*/ 97536 w 3781044"/>
              <a:gd name="connsiteY7" fmla="*/ 836676 h 4865337"/>
              <a:gd name="connsiteX8" fmla="*/ 161544 w 3781044"/>
              <a:gd name="connsiteY8" fmla="*/ 1275588 h 4865337"/>
              <a:gd name="connsiteX9" fmla="*/ 225552 w 3781044"/>
              <a:gd name="connsiteY9" fmla="*/ 1522476 h 4865337"/>
              <a:gd name="connsiteX10" fmla="*/ 161544 w 3781044"/>
              <a:gd name="connsiteY10" fmla="*/ 1897380 h 4865337"/>
              <a:gd name="connsiteX11" fmla="*/ 6096 w 3781044"/>
              <a:gd name="connsiteY11" fmla="*/ 2217420 h 4865337"/>
              <a:gd name="connsiteX12" fmla="*/ 198120 w 3781044"/>
              <a:gd name="connsiteY12" fmla="*/ 2354580 h 4865337"/>
              <a:gd name="connsiteX13" fmla="*/ 408432 w 3781044"/>
              <a:gd name="connsiteY13" fmla="*/ 2391156 h 4865337"/>
              <a:gd name="connsiteX14" fmla="*/ 152400 w 3781044"/>
              <a:gd name="connsiteY14" fmla="*/ 2674620 h 4865337"/>
              <a:gd name="connsiteX15" fmla="*/ 60960 w 3781044"/>
              <a:gd name="connsiteY15" fmla="*/ 2967228 h 4865337"/>
              <a:gd name="connsiteX16" fmla="*/ 70104 w 3781044"/>
              <a:gd name="connsiteY16" fmla="*/ 3296412 h 4865337"/>
              <a:gd name="connsiteX17" fmla="*/ 152400 w 3781044"/>
              <a:gd name="connsiteY17" fmla="*/ 3707892 h 4865337"/>
              <a:gd name="connsiteX18" fmla="*/ 353568 w 3781044"/>
              <a:gd name="connsiteY18" fmla="*/ 4174236 h 4865337"/>
              <a:gd name="connsiteX19" fmla="*/ 573024 w 3781044"/>
              <a:gd name="connsiteY19" fmla="*/ 4357116 h 4865337"/>
              <a:gd name="connsiteX20" fmla="*/ 829056 w 3781044"/>
              <a:gd name="connsiteY20" fmla="*/ 4421124 h 4865337"/>
              <a:gd name="connsiteX21" fmla="*/ 1286256 w 3781044"/>
              <a:gd name="connsiteY21" fmla="*/ 4439412 h 4865337"/>
              <a:gd name="connsiteX22" fmla="*/ 1670304 w 3781044"/>
              <a:gd name="connsiteY22" fmla="*/ 4503420 h 4865337"/>
              <a:gd name="connsiteX23" fmla="*/ 2767794 w 3781044"/>
              <a:gd name="connsiteY23" fmla="*/ 4823840 h 4865337"/>
              <a:gd name="connsiteX24" fmla="*/ 3267860 w 3781044"/>
              <a:gd name="connsiteY24" fmla="*/ 4752403 h 4865337"/>
              <a:gd name="connsiteX25" fmla="*/ 3453384 w 3781044"/>
              <a:gd name="connsiteY25" fmla="*/ 4393692 h 4865337"/>
              <a:gd name="connsiteX26" fmla="*/ 3581400 w 3781044"/>
              <a:gd name="connsiteY26" fmla="*/ 3826764 h 4865337"/>
              <a:gd name="connsiteX27" fmla="*/ 3654552 w 3781044"/>
              <a:gd name="connsiteY27" fmla="*/ 3305556 h 4865337"/>
              <a:gd name="connsiteX28" fmla="*/ 3599688 w 3781044"/>
              <a:gd name="connsiteY28" fmla="*/ 2948940 h 4865337"/>
              <a:gd name="connsiteX29" fmla="*/ 3471672 w 3781044"/>
              <a:gd name="connsiteY29" fmla="*/ 2711196 h 4865337"/>
              <a:gd name="connsiteX30" fmla="*/ 3243072 w 3781044"/>
              <a:gd name="connsiteY30" fmla="*/ 2482596 h 4865337"/>
              <a:gd name="connsiteX31" fmla="*/ 3444240 w 3781044"/>
              <a:gd name="connsiteY31" fmla="*/ 2345436 h 4865337"/>
              <a:gd name="connsiteX32" fmla="*/ 3696488 w 3781044"/>
              <a:gd name="connsiteY32" fmla="*/ 2180635 h 4865337"/>
              <a:gd name="connsiteX33" fmla="*/ 3764280 w 3781044"/>
              <a:gd name="connsiteY33" fmla="*/ 1641348 h 4865337"/>
              <a:gd name="connsiteX34" fmla="*/ 3764280 w 3781044"/>
              <a:gd name="connsiteY34" fmla="*/ 1147572 h 4865337"/>
              <a:gd name="connsiteX35" fmla="*/ 3663696 w 3781044"/>
              <a:gd name="connsiteY35" fmla="*/ 617220 h 4865337"/>
              <a:gd name="connsiteX36" fmla="*/ 3480816 w 3781044"/>
              <a:gd name="connsiteY36" fmla="*/ 324612 h 4865337"/>
              <a:gd name="connsiteX37" fmla="*/ 3243072 w 3781044"/>
              <a:gd name="connsiteY37" fmla="*/ 132588 h 4865337"/>
              <a:gd name="connsiteX38" fmla="*/ 2996184 w 3781044"/>
              <a:gd name="connsiteY38" fmla="*/ 32004 h 4865337"/>
              <a:gd name="connsiteX39" fmla="*/ 2822448 w 3781044"/>
              <a:gd name="connsiteY39" fmla="*/ 13716 h 4865337"/>
              <a:gd name="connsiteX40" fmla="*/ 2465832 w 3781044"/>
              <a:gd name="connsiteY40" fmla="*/ 114300 h 4865337"/>
              <a:gd name="connsiteX41" fmla="*/ 2218944 w 3781044"/>
              <a:gd name="connsiteY41" fmla="*/ 205740 h 4865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3781044" h="4865337">
                <a:moveTo>
                  <a:pt x="2218944" y="205740"/>
                </a:moveTo>
                <a:cubicBezTo>
                  <a:pt x="2138172" y="231648"/>
                  <a:pt x="2100072" y="280416"/>
                  <a:pt x="1981200" y="269748"/>
                </a:cubicBezTo>
                <a:cubicBezTo>
                  <a:pt x="1862328" y="259080"/>
                  <a:pt x="1621536" y="178308"/>
                  <a:pt x="1505712" y="141732"/>
                </a:cubicBezTo>
                <a:cubicBezTo>
                  <a:pt x="1389888" y="105156"/>
                  <a:pt x="1392936" y="64008"/>
                  <a:pt x="1286256" y="50292"/>
                </a:cubicBezTo>
                <a:cubicBezTo>
                  <a:pt x="1179576" y="36576"/>
                  <a:pt x="1011936" y="18288"/>
                  <a:pt x="865632" y="59436"/>
                </a:cubicBezTo>
                <a:cubicBezTo>
                  <a:pt x="719328" y="100584"/>
                  <a:pt x="513588" y="228600"/>
                  <a:pt x="408432" y="297180"/>
                </a:cubicBezTo>
                <a:cubicBezTo>
                  <a:pt x="303276" y="365760"/>
                  <a:pt x="286512" y="381000"/>
                  <a:pt x="234696" y="470916"/>
                </a:cubicBezTo>
                <a:cubicBezTo>
                  <a:pt x="182880" y="560832"/>
                  <a:pt x="109728" y="702564"/>
                  <a:pt x="97536" y="836676"/>
                </a:cubicBezTo>
                <a:cubicBezTo>
                  <a:pt x="85344" y="970788"/>
                  <a:pt x="140208" y="1161288"/>
                  <a:pt x="161544" y="1275588"/>
                </a:cubicBezTo>
                <a:cubicBezTo>
                  <a:pt x="182880" y="1389888"/>
                  <a:pt x="225552" y="1418844"/>
                  <a:pt x="225552" y="1522476"/>
                </a:cubicBezTo>
                <a:cubicBezTo>
                  <a:pt x="225552" y="1626108"/>
                  <a:pt x="198120" y="1781556"/>
                  <a:pt x="161544" y="1897380"/>
                </a:cubicBezTo>
                <a:cubicBezTo>
                  <a:pt x="124968" y="2013204"/>
                  <a:pt x="0" y="2141220"/>
                  <a:pt x="6096" y="2217420"/>
                </a:cubicBezTo>
                <a:cubicBezTo>
                  <a:pt x="12192" y="2293620"/>
                  <a:pt x="131064" y="2325624"/>
                  <a:pt x="198120" y="2354580"/>
                </a:cubicBezTo>
                <a:cubicBezTo>
                  <a:pt x="265176" y="2383536"/>
                  <a:pt x="416052" y="2337816"/>
                  <a:pt x="408432" y="2391156"/>
                </a:cubicBezTo>
                <a:cubicBezTo>
                  <a:pt x="400812" y="2444496"/>
                  <a:pt x="210312" y="2578608"/>
                  <a:pt x="152400" y="2674620"/>
                </a:cubicBezTo>
                <a:cubicBezTo>
                  <a:pt x="94488" y="2770632"/>
                  <a:pt x="74676" y="2863596"/>
                  <a:pt x="60960" y="2967228"/>
                </a:cubicBezTo>
                <a:cubicBezTo>
                  <a:pt x="47244" y="3070860"/>
                  <a:pt x="54864" y="3172968"/>
                  <a:pt x="70104" y="3296412"/>
                </a:cubicBezTo>
                <a:cubicBezTo>
                  <a:pt x="85344" y="3419856"/>
                  <a:pt x="105156" y="3561588"/>
                  <a:pt x="152400" y="3707892"/>
                </a:cubicBezTo>
                <a:cubicBezTo>
                  <a:pt x="199644" y="3854196"/>
                  <a:pt x="283464" y="4066032"/>
                  <a:pt x="353568" y="4174236"/>
                </a:cubicBezTo>
                <a:cubicBezTo>
                  <a:pt x="423672" y="4282440"/>
                  <a:pt x="493776" y="4315968"/>
                  <a:pt x="573024" y="4357116"/>
                </a:cubicBezTo>
                <a:cubicBezTo>
                  <a:pt x="652272" y="4398264"/>
                  <a:pt x="710184" y="4407408"/>
                  <a:pt x="829056" y="4421124"/>
                </a:cubicBezTo>
                <a:cubicBezTo>
                  <a:pt x="947928" y="4434840"/>
                  <a:pt x="1146048" y="4425696"/>
                  <a:pt x="1286256" y="4439412"/>
                </a:cubicBezTo>
                <a:cubicBezTo>
                  <a:pt x="1426464" y="4453128"/>
                  <a:pt x="1423381" y="4439349"/>
                  <a:pt x="1670304" y="4503420"/>
                </a:cubicBezTo>
                <a:cubicBezTo>
                  <a:pt x="1917227" y="4567491"/>
                  <a:pt x="2501535" y="4782343"/>
                  <a:pt x="2767794" y="4823840"/>
                </a:cubicBezTo>
                <a:cubicBezTo>
                  <a:pt x="3034053" y="4865337"/>
                  <a:pt x="3153595" y="4824094"/>
                  <a:pt x="3267860" y="4752403"/>
                </a:cubicBezTo>
                <a:cubicBezTo>
                  <a:pt x="3382125" y="4680712"/>
                  <a:pt x="3401127" y="4547965"/>
                  <a:pt x="3453384" y="4393692"/>
                </a:cubicBezTo>
                <a:cubicBezTo>
                  <a:pt x="3505641" y="4239419"/>
                  <a:pt x="3547872" y="4008120"/>
                  <a:pt x="3581400" y="3826764"/>
                </a:cubicBezTo>
                <a:cubicBezTo>
                  <a:pt x="3614928" y="3645408"/>
                  <a:pt x="3651504" y="3451860"/>
                  <a:pt x="3654552" y="3305556"/>
                </a:cubicBezTo>
                <a:cubicBezTo>
                  <a:pt x="3657600" y="3159252"/>
                  <a:pt x="3630168" y="3048000"/>
                  <a:pt x="3599688" y="2948940"/>
                </a:cubicBezTo>
                <a:cubicBezTo>
                  <a:pt x="3569208" y="2849880"/>
                  <a:pt x="3531108" y="2788920"/>
                  <a:pt x="3471672" y="2711196"/>
                </a:cubicBezTo>
                <a:cubicBezTo>
                  <a:pt x="3412236" y="2633472"/>
                  <a:pt x="3247644" y="2543556"/>
                  <a:pt x="3243072" y="2482596"/>
                </a:cubicBezTo>
                <a:cubicBezTo>
                  <a:pt x="3238500" y="2421636"/>
                  <a:pt x="3368671" y="2395763"/>
                  <a:pt x="3444240" y="2345436"/>
                </a:cubicBezTo>
                <a:cubicBezTo>
                  <a:pt x="3519809" y="2295109"/>
                  <a:pt x="3643148" y="2297983"/>
                  <a:pt x="3696488" y="2180635"/>
                </a:cubicBezTo>
                <a:cubicBezTo>
                  <a:pt x="3749828" y="2063287"/>
                  <a:pt x="3752981" y="1813525"/>
                  <a:pt x="3764280" y="1641348"/>
                </a:cubicBezTo>
                <a:cubicBezTo>
                  <a:pt x="3775579" y="1469171"/>
                  <a:pt x="3781044" y="1318260"/>
                  <a:pt x="3764280" y="1147572"/>
                </a:cubicBezTo>
                <a:cubicBezTo>
                  <a:pt x="3747516" y="976884"/>
                  <a:pt x="3710940" y="754380"/>
                  <a:pt x="3663696" y="617220"/>
                </a:cubicBezTo>
                <a:cubicBezTo>
                  <a:pt x="3616452" y="480060"/>
                  <a:pt x="3550920" y="405384"/>
                  <a:pt x="3480816" y="324612"/>
                </a:cubicBezTo>
                <a:cubicBezTo>
                  <a:pt x="3410712" y="243840"/>
                  <a:pt x="3323844" y="181356"/>
                  <a:pt x="3243072" y="132588"/>
                </a:cubicBezTo>
                <a:cubicBezTo>
                  <a:pt x="3162300" y="83820"/>
                  <a:pt x="3066288" y="51816"/>
                  <a:pt x="2996184" y="32004"/>
                </a:cubicBezTo>
                <a:cubicBezTo>
                  <a:pt x="2926080" y="12192"/>
                  <a:pt x="2910840" y="0"/>
                  <a:pt x="2822448" y="13716"/>
                </a:cubicBezTo>
                <a:cubicBezTo>
                  <a:pt x="2734056" y="27432"/>
                  <a:pt x="2567940" y="79248"/>
                  <a:pt x="2465832" y="114300"/>
                </a:cubicBezTo>
                <a:cubicBezTo>
                  <a:pt x="2363724" y="149352"/>
                  <a:pt x="2299716" y="179832"/>
                  <a:pt x="2218944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714612" y="1105490"/>
            <a:ext cx="3320986" cy="386334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653796 w 3392424"/>
              <a:gd name="connsiteY14" fmla="*/ 2353056 h 3863340"/>
              <a:gd name="connsiteX15" fmla="*/ 480060 w 3392424"/>
              <a:gd name="connsiteY15" fmla="*/ 2289048 h 3863340"/>
              <a:gd name="connsiteX16" fmla="*/ 406908 w 3392424"/>
              <a:gd name="connsiteY16" fmla="*/ 2270760 h 3863340"/>
              <a:gd name="connsiteX17" fmla="*/ 379476 w 3392424"/>
              <a:gd name="connsiteY17" fmla="*/ 2325624 h 3863340"/>
              <a:gd name="connsiteX18" fmla="*/ 306324 w 3392424"/>
              <a:gd name="connsiteY18" fmla="*/ 2398776 h 3863340"/>
              <a:gd name="connsiteX19" fmla="*/ 333756 w 3392424"/>
              <a:gd name="connsiteY19" fmla="*/ 2554224 h 3863340"/>
              <a:gd name="connsiteX20" fmla="*/ 288036 w 3392424"/>
              <a:gd name="connsiteY20" fmla="*/ 2682240 h 3863340"/>
              <a:gd name="connsiteX21" fmla="*/ 251460 w 3392424"/>
              <a:gd name="connsiteY21" fmla="*/ 2773680 h 3863340"/>
              <a:gd name="connsiteX22" fmla="*/ 370332 w 3392424"/>
              <a:gd name="connsiteY22" fmla="*/ 2892552 h 3863340"/>
              <a:gd name="connsiteX23" fmla="*/ 425196 w 3392424"/>
              <a:gd name="connsiteY23" fmla="*/ 3102864 h 3863340"/>
              <a:gd name="connsiteX24" fmla="*/ 580644 w 3392424"/>
              <a:gd name="connsiteY24" fmla="*/ 3249168 h 3863340"/>
              <a:gd name="connsiteX25" fmla="*/ 662940 w 3392424"/>
              <a:gd name="connsiteY25" fmla="*/ 3331464 h 3863340"/>
              <a:gd name="connsiteX26" fmla="*/ 617220 w 3392424"/>
              <a:gd name="connsiteY26" fmla="*/ 3514344 h 3863340"/>
              <a:gd name="connsiteX27" fmla="*/ 708660 w 3392424"/>
              <a:gd name="connsiteY27" fmla="*/ 3706368 h 3863340"/>
              <a:gd name="connsiteX28" fmla="*/ 845820 w 3392424"/>
              <a:gd name="connsiteY28" fmla="*/ 3633216 h 3863340"/>
              <a:gd name="connsiteX29" fmla="*/ 992124 w 3392424"/>
              <a:gd name="connsiteY29" fmla="*/ 3569208 h 3863340"/>
              <a:gd name="connsiteX30" fmla="*/ 1110996 w 3392424"/>
              <a:gd name="connsiteY30" fmla="*/ 3496056 h 3863340"/>
              <a:gd name="connsiteX31" fmla="*/ 1110996 w 3392424"/>
              <a:gd name="connsiteY31" fmla="*/ 3422904 h 3863340"/>
              <a:gd name="connsiteX32" fmla="*/ 1275588 w 3392424"/>
              <a:gd name="connsiteY32" fmla="*/ 3349752 h 3863340"/>
              <a:gd name="connsiteX33" fmla="*/ 1348740 w 3392424"/>
              <a:gd name="connsiteY33" fmla="*/ 3294888 h 3863340"/>
              <a:gd name="connsiteX34" fmla="*/ 1440180 w 3392424"/>
              <a:gd name="connsiteY34" fmla="*/ 3294888 h 3863340"/>
              <a:gd name="connsiteX35" fmla="*/ 1449324 w 3392424"/>
              <a:gd name="connsiteY35" fmla="*/ 3157728 h 3863340"/>
              <a:gd name="connsiteX36" fmla="*/ 1613916 w 3392424"/>
              <a:gd name="connsiteY36" fmla="*/ 3011424 h 3863340"/>
              <a:gd name="connsiteX37" fmla="*/ 1650492 w 3392424"/>
              <a:gd name="connsiteY37" fmla="*/ 2755392 h 3863340"/>
              <a:gd name="connsiteX38" fmla="*/ 1595628 w 3392424"/>
              <a:gd name="connsiteY38" fmla="*/ 2490216 h 3863340"/>
              <a:gd name="connsiteX39" fmla="*/ 1449324 w 3392424"/>
              <a:gd name="connsiteY39" fmla="*/ 2462784 h 3863340"/>
              <a:gd name="connsiteX40" fmla="*/ 1303020 w 3392424"/>
              <a:gd name="connsiteY40" fmla="*/ 2417064 h 3863340"/>
              <a:gd name="connsiteX41" fmla="*/ 1220724 w 3392424"/>
              <a:gd name="connsiteY41" fmla="*/ 2343912 h 3863340"/>
              <a:gd name="connsiteX42" fmla="*/ 964692 w 3392424"/>
              <a:gd name="connsiteY42" fmla="*/ 2362200 h 3863340"/>
              <a:gd name="connsiteX43" fmla="*/ 964692 w 3392424"/>
              <a:gd name="connsiteY43" fmla="*/ 2215896 h 3863340"/>
              <a:gd name="connsiteX44" fmla="*/ 1202436 w 3392424"/>
              <a:gd name="connsiteY44" fmla="*/ 2133600 h 3863340"/>
              <a:gd name="connsiteX45" fmla="*/ 1303020 w 3392424"/>
              <a:gd name="connsiteY45" fmla="*/ 2014728 h 3863340"/>
              <a:gd name="connsiteX46" fmla="*/ 1303020 w 3392424"/>
              <a:gd name="connsiteY46" fmla="*/ 1895856 h 3863340"/>
              <a:gd name="connsiteX47" fmla="*/ 1531620 w 3392424"/>
              <a:gd name="connsiteY47" fmla="*/ 1685544 h 3863340"/>
              <a:gd name="connsiteX48" fmla="*/ 1586484 w 3392424"/>
              <a:gd name="connsiteY48" fmla="*/ 1594104 h 3863340"/>
              <a:gd name="connsiteX49" fmla="*/ 1705356 w 3392424"/>
              <a:gd name="connsiteY49" fmla="*/ 1731264 h 3863340"/>
              <a:gd name="connsiteX50" fmla="*/ 1741932 w 3392424"/>
              <a:gd name="connsiteY50" fmla="*/ 1539240 h 3863340"/>
              <a:gd name="connsiteX51" fmla="*/ 1696212 w 3392424"/>
              <a:gd name="connsiteY51" fmla="*/ 1246632 h 3863340"/>
              <a:gd name="connsiteX52" fmla="*/ 1769364 w 3392424"/>
              <a:gd name="connsiteY52" fmla="*/ 1036320 h 3863340"/>
              <a:gd name="connsiteX53" fmla="*/ 1842516 w 3392424"/>
              <a:gd name="connsiteY53" fmla="*/ 1063752 h 3863340"/>
              <a:gd name="connsiteX54" fmla="*/ 1815084 w 3392424"/>
              <a:gd name="connsiteY54" fmla="*/ 1347216 h 3863340"/>
              <a:gd name="connsiteX55" fmla="*/ 1833372 w 3392424"/>
              <a:gd name="connsiteY55" fmla="*/ 1621536 h 3863340"/>
              <a:gd name="connsiteX56" fmla="*/ 1897380 w 3392424"/>
              <a:gd name="connsiteY56" fmla="*/ 1813560 h 3863340"/>
              <a:gd name="connsiteX57" fmla="*/ 2034540 w 3392424"/>
              <a:gd name="connsiteY57" fmla="*/ 1822704 h 3863340"/>
              <a:gd name="connsiteX58" fmla="*/ 2125980 w 3392424"/>
              <a:gd name="connsiteY58" fmla="*/ 1923288 h 3863340"/>
              <a:gd name="connsiteX59" fmla="*/ 2135124 w 3392424"/>
              <a:gd name="connsiteY59" fmla="*/ 2133600 h 3863340"/>
              <a:gd name="connsiteX60" fmla="*/ 2308860 w 3392424"/>
              <a:gd name="connsiteY60" fmla="*/ 2270760 h 3863340"/>
              <a:gd name="connsiteX61" fmla="*/ 2299716 w 3392424"/>
              <a:gd name="connsiteY61" fmla="*/ 2371344 h 3863340"/>
              <a:gd name="connsiteX62" fmla="*/ 2098548 w 3392424"/>
              <a:gd name="connsiteY62" fmla="*/ 2325624 h 3863340"/>
              <a:gd name="connsiteX63" fmla="*/ 2025396 w 3392424"/>
              <a:gd name="connsiteY63" fmla="*/ 2380488 h 3863340"/>
              <a:gd name="connsiteX64" fmla="*/ 1851660 w 3392424"/>
              <a:gd name="connsiteY64" fmla="*/ 2407920 h 3863340"/>
              <a:gd name="connsiteX65" fmla="*/ 1714500 w 3392424"/>
              <a:gd name="connsiteY65" fmla="*/ 2490216 h 3863340"/>
              <a:gd name="connsiteX66" fmla="*/ 1741932 w 3392424"/>
              <a:gd name="connsiteY66" fmla="*/ 2892552 h 3863340"/>
              <a:gd name="connsiteX67" fmla="*/ 1732788 w 3392424"/>
              <a:gd name="connsiteY67" fmla="*/ 3121152 h 3863340"/>
              <a:gd name="connsiteX68" fmla="*/ 1851660 w 3392424"/>
              <a:gd name="connsiteY68" fmla="*/ 3294888 h 3863340"/>
              <a:gd name="connsiteX69" fmla="*/ 1915668 w 3392424"/>
              <a:gd name="connsiteY69" fmla="*/ 3441192 h 3863340"/>
              <a:gd name="connsiteX70" fmla="*/ 2043684 w 3392424"/>
              <a:gd name="connsiteY70" fmla="*/ 3532632 h 3863340"/>
              <a:gd name="connsiteX71" fmla="*/ 2116836 w 3392424"/>
              <a:gd name="connsiteY71" fmla="*/ 3788664 h 3863340"/>
              <a:gd name="connsiteX72" fmla="*/ 2372868 w 3392424"/>
              <a:gd name="connsiteY72" fmla="*/ 3861816 h 3863340"/>
              <a:gd name="connsiteX73" fmla="*/ 2546604 w 3392424"/>
              <a:gd name="connsiteY73" fmla="*/ 3797808 h 3863340"/>
              <a:gd name="connsiteX74" fmla="*/ 2546604 w 3392424"/>
              <a:gd name="connsiteY74" fmla="*/ 3660648 h 3863340"/>
              <a:gd name="connsiteX75" fmla="*/ 2784348 w 3392424"/>
              <a:gd name="connsiteY75" fmla="*/ 3550920 h 3863340"/>
              <a:gd name="connsiteX76" fmla="*/ 2820924 w 3392424"/>
              <a:gd name="connsiteY76" fmla="*/ 3441192 h 3863340"/>
              <a:gd name="connsiteX77" fmla="*/ 2784348 w 3392424"/>
              <a:gd name="connsiteY77" fmla="*/ 3368040 h 3863340"/>
              <a:gd name="connsiteX78" fmla="*/ 2875788 w 3392424"/>
              <a:gd name="connsiteY78" fmla="*/ 3230880 h 3863340"/>
              <a:gd name="connsiteX79" fmla="*/ 2756916 w 3392424"/>
              <a:gd name="connsiteY79" fmla="*/ 3102864 h 3863340"/>
              <a:gd name="connsiteX80" fmla="*/ 2756916 w 3392424"/>
              <a:gd name="connsiteY80" fmla="*/ 2983992 h 3863340"/>
              <a:gd name="connsiteX81" fmla="*/ 2683764 w 3392424"/>
              <a:gd name="connsiteY81" fmla="*/ 2755392 h 3863340"/>
              <a:gd name="connsiteX82" fmla="*/ 2784348 w 3392424"/>
              <a:gd name="connsiteY82" fmla="*/ 2663952 h 3863340"/>
              <a:gd name="connsiteX83" fmla="*/ 2884932 w 3392424"/>
              <a:gd name="connsiteY83" fmla="*/ 2581656 h 3863340"/>
              <a:gd name="connsiteX84" fmla="*/ 2839212 w 3392424"/>
              <a:gd name="connsiteY84" fmla="*/ 2508504 h 3863340"/>
              <a:gd name="connsiteX85" fmla="*/ 2839212 w 3392424"/>
              <a:gd name="connsiteY85" fmla="*/ 2389632 h 3863340"/>
              <a:gd name="connsiteX86" fmla="*/ 2775204 w 3392424"/>
              <a:gd name="connsiteY86" fmla="*/ 2389632 h 3863340"/>
              <a:gd name="connsiteX87" fmla="*/ 2674620 w 3392424"/>
              <a:gd name="connsiteY87" fmla="*/ 2389632 h 3863340"/>
              <a:gd name="connsiteX88" fmla="*/ 2574036 w 3392424"/>
              <a:gd name="connsiteY88" fmla="*/ 2471928 h 3863340"/>
              <a:gd name="connsiteX89" fmla="*/ 2519172 w 3392424"/>
              <a:gd name="connsiteY89" fmla="*/ 2389632 h 3863340"/>
              <a:gd name="connsiteX90" fmla="*/ 2656332 w 3392424"/>
              <a:gd name="connsiteY90" fmla="*/ 2170176 h 3863340"/>
              <a:gd name="connsiteX91" fmla="*/ 2692908 w 3392424"/>
              <a:gd name="connsiteY91" fmla="*/ 2051304 h 3863340"/>
              <a:gd name="connsiteX92" fmla="*/ 2766060 w 3392424"/>
              <a:gd name="connsiteY92" fmla="*/ 1895856 h 3863340"/>
              <a:gd name="connsiteX93" fmla="*/ 2820924 w 3392424"/>
              <a:gd name="connsiteY93" fmla="*/ 1813560 h 3863340"/>
              <a:gd name="connsiteX94" fmla="*/ 3104388 w 3392424"/>
              <a:gd name="connsiteY94" fmla="*/ 1877568 h 3863340"/>
              <a:gd name="connsiteX95" fmla="*/ 3268980 w 3392424"/>
              <a:gd name="connsiteY95" fmla="*/ 1859280 h 3863340"/>
              <a:gd name="connsiteX96" fmla="*/ 3378708 w 3392424"/>
              <a:gd name="connsiteY96" fmla="*/ 1603248 h 3863340"/>
              <a:gd name="connsiteX97" fmla="*/ 3351276 w 3392424"/>
              <a:gd name="connsiteY97" fmla="*/ 1246632 h 3863340"/>
              <a:gd name="connsiteX98" fmla="*/ 3351276 w 3392424"/>
              <a:gd name="connsiteY98" fmla="*/ 871728 h 3863340"/>
              <a:gd name="connsiteX99" fmla="*/ 3250692 w 3392424"/>
              <a:gd name="connsiteY99" fmla="*/ 451104 h 3863340"/>
              <a:gd name="connsiteX100" fmla="*/ 3113532 w 3392424"/>
              <a:gd name="connsiteY100" fmla="*/ 222504 h 3863340"/>
              <a:gd name="connsiteX101" fmla="*/ 2720340 w 3392424"/>
              <a:gd name="connsiteY101" fmla="*/ 30480 h 3863340"/>
              <a:gd name="connsiteX102" fmla="*/ 2372868 w 3392424"/>
              <a:gd name="connsiteY102" fmla="*/ 39624 h 3863340"/>
              <a:gd name="connsiteX103" fmla="*/ 2071116 w 3392424"/>
              <a:gd name="connsiteY103" fmla="*/ 176784 h 3863340"/>
              <a:gd name="connsiteX104" fmla="*/ 1924812 w 3392424"/>
              <a:gd name="connsiteY104" fmla="*/ 670560 h 3863340"/>
              <a:gd name="connsiteX105" fmla="*/ 1815084 w 3392424"/>
              <a:gd name="connsiteY105" fmla="*/ 716280 h 3863340"/>
              <a:gd name="connsiteX106" fmla="*/ 1824228 w 3392424"/>
              <a:gd name="connsiteY106" fmla="*/ 432816 h 3863340"/>
              <a:gd name="connsiteX107" fmla="*/ 1751076 w 3392424"/>
              <a:gd name="connsiteY107" fmla="*/ 286512 h 3863340"/>
              <a:gd name="connsiteX108" fmla="*/ 1659636 w 3392424"/>
              <a:gd name="connsiteY108" fmla="*/ 359664 h 3863340"/>
              <a:gd name="connsiteX109" fmla="*/ 1659636 w 3392424"/>
              <a:gd name="connsiteY109" fmla="*/ 890016 h 3863340"/>
              <a:gd name="connsiteX110" fmla="*/ 1623060 w 3392424"/>
              <a:gd name="connsiteY110" fmla="*/ 1210056 h 3863340"/>
              <a:gd name="connsiteX111" fmla="*/ 1568196 w 3392424"/>
              <a:gd name="connsiteY111" fmla="*/ 1228344 h 3863340"/>
              <a:gd name="connsiteX112" fmla="*/ 1522476 w 3392424"/>
              <a:gd name="connsiteY112" fmla="*/ 780288 h 3863340"/>
              <a:gd name="connsiteX113" fmla="*/ 1421892 w 3392424"/>
              <a:gd name="connsiteY113" fmla="*/ 350520 h 3863340"/>
              <a:gd name="connsiteX114" fmla="*/ 1138428 w 3392424"/>
              <a:gd name="connsiteY114" fmla="*/ 85344 h 3863340"/>
              <a:gd name="connsiteX115" fmla="*/ 1001268 w 3392424"/>
              <a:gd name="connsiteY115" fmla="*/ 112776 h 3863340"/>
              <a:gd name="connsiteX116" fmla="*/ 964692 w 3392424"/>
              <a:gd name="connsiteY116" fmla="*/ 323088 h 3863340"/>
              <a:gd name="connsiteX117" fmla="*/ 937260 w 3392424"/>
              <a:gd name="connsiteY117" fmla="*/ 515112 h 3863340"/>
              <a:gd name="connsiteX118" fmla="*/ 864108 w 3392424"/>
              <a:gd name="connsiteY118" fmla="*/ 423672 h 3863340"/>
              <a:gd name="connsiteX119" fmla="*/ 827532 w 3392424"/>
              <a:gd name="connsiteY119" fmla="*/ 249936 h 3863340"/>
              <a:gd name="connsiteX120" fmla="*/ 662940 w 3392424"/>
              <a:gd name="connsiteY120" fmla="*/ 259080 h 3863340"/>
              <a:gd name="connsiteX121" fmla="*/ 598932 w 3392424"/>
              <a:gd name="connsiteY121" fmla="*/ 167640 h 3863340"/>
              <a:gd name="connsiteX122" fmla="*/ 525780 w 3392424"/>
              <a:gd name="connsiteY122" fmla="*/ 121920 h 3863340"/>
              <a:gd name="connsiteX123" fmla="*/ 470916 w 3392424"/>
              <a:gd name="connsiteY123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362200 h 3863340"/>
              <a:gd name="connsiteX42" fmla="*/ 964692 w 3392424"/>
              <a:gd name="connsiteY42" fmla="*/ 2215896 h 3863340"/>
              <a:gd name="connsiteX43" fmla="*/ 1202436 w 3392424"/>
              <a:gd name="connsiteY43" fmla="*/ 2133600 h 3863340"/>
              <a:gd name="connsiteX44" fmla="*/ 1303020 w 3392424"/>
              <a:gd name="connsiteY44" fmla="*/ 2014728 h 3863340"/>
              <a:gd name="connsiteX45" fmla="*/ 1303020 w 3392424"/>
              <a:gd name="connsiteY45" fmla="*/ 1895856 h 3863340"/>
              <a:gd name="connsiteX46" fmla="*/ 1531620 w 3392424"/>
              <a:gd name="connsiteY46" fmla="*/ 1685544 h 3863340"/>
              <a:gd name="connsiteX47" fmla="*/ 1586484 w 3392424"/>
              <a:gd name="connsiteY47" fmla="*/ 1594104 h 3863340"/>
              <a:gd name="connsiteX48" fmla="*/ 1705356 w 3392424"/>
              <a:gd name="connsiteY48" fmla="*/ 1731264 h 3863340"/>
              <a:gd name="connsiteX49" fmla="*/ 1741932 w 3392424"/>
              <a:gd name="connsiteY49" fmla="*/ 1539240 h 3863340"/>
              <a:gd name="connsiteX50" fmla="*/ 1696212 w 3392424"/>
              <a:gd name="connsiteY50" fmla="*/ 1246632 h 3863340"/>
              <a:gd name="connsiteX51" fmla="*/ 1769364 w 3392424"/>
              <a:gd name="connsiteY51" fmla="*/ 1036320 h 3863340"/>
              <a:gd name="connsiteX52" fmla="*/ 1842516 w 3392424"/>
              <a:gd name="connsiteY52" fmla="*/ 1063752 h 3863340"/>
              <a:gd name="connsiteX53" fmla="*/ 1815084 w 3392424"/>
              <a:gd name="connsiteY53" fmla="*/ 1347216 h 3863340"/>
              <a:gd name="connsiteX54" fmla="*/ 1833372 w 3392424"/>
              <a:gd name="connsiteY54" fmla="*/ 1621536 h 3863340"/>
              <a:gd name="connsiteX55" fmla="*/ 1897380 w 3392424"/>
              <a:gd name="connsiteY55" fmla="*/ 1813560 h 3863340"/>
              <a:gd name="connsiteX56" fmla="*/ 2034540 w 3392424"/>
              <a:gd name="connsiteY56" fmla="*/ 1822704 h 3863340"/>
              <a:gd name="connsiteX57" fmla="*/ 2125980 w 3392424"/>
              <a:gd name="connsiteY57" fmla="*/ 1923288 h 3863340"/>
              <a:gd name="connsiteX58" fmla="*/ 2135124 w 3392424"/>
              <a:gd name="connsiteY58" fmla="*/ 2133600 h 3863340"/>
              <a:gd name="connsiteX59" fmla="*/ 2308860 w 3392424"/>
              <a:gd name="connsiteY59" fmla="*/ 2270760 h 3863340"/>
              <a:gd name="connsiteX60" fmla="*/ 2299716 w 3392424"/>
              <a:gd name="connsiteY60" fmla="*/ 2371344 h 3863340"/>
              <a:gd name="connsiteX61" fmla="*/ 2098548 w 3392424"/>
              <a:gd name="connsiteY61" fmla="*/ 2325624 h 3863340"/>
              <a:gd name="connsiteX62" fmla="*/ 2025396 w 3392424"/>
              <a:gd name="connsiteY62" fmla="*/ 2380488 h 3863340"/>
              <a:gd name="connsiteX63" fmla="*/ 1851660 w 3392424"/>
              <a:gd name="connsiteY63" fmla="*/ 2407920 h 3863340"/>
              <a:gd name="connsiteX64" fmla="*/ 1714500 w 3392424"/>
              <a:gd name="connsiteY64" fmla="*/ 2490216 h 3863340"/>
              <a:gd name="connsiteX65" fmla="*/ 1741932 w 3392424"/>
              <a:gd name="connsiteY65" fmla="*/ 2892552 h 3863340"/>
              <a:gd name="connsiteX66" fmla="*/ 1732788 w 3392424"/>
              <a:gd name="connsiteY66" fmla="*/ 3121152 h 3863340"/>
              <a:gd name="connsiteX67" fmla="*/ 1851660 w 3392424"/>
              <a:gd name="connsiteY67" fmla="*/ 3294888 h 3863340"/>
              <a:gd name="connsiteX68" fmla="*/ 1915668 w 3392424"/>
              <a:gd name="connsiteY68" fmla="*/ 3441192 h 3863340"/>
              <a:gd name="connsiteX69" fmla="*/ 2043684 w 3392424"/>
              <a:gd name="connsiteY69" fmla="*/ 3532632 h 3863340"/>
              <a:gd name="connsiteX70" fmla="*/ 2116836 w 3392424"/>
              <a:gd name="connsiteY70" fmla="*/ 3788664 h 3863340"/>
              <a:gd name="connsiteX71" fmla="*/ 2372868 w 3392424"/>
              <a:gd name="connsiteY71" fmla="*/ 3861816 h 3863340"/>
              <a:gd name="connsiteX72" fmla="*/ 2546604 w 3392424"/>
              <a:gd name="connsiteY72" fmla="*/ 3797808 h 3863340"/>
              <a:gd name="connsiteX73" fmla="*/ 2546604 w 3392424"/>
              <a:gd name="connsiteY73" fmla="*/ 3660648 h 3863340"/>
              <a:gd name="connsiteX74" fmla="*/ 2784348 w 3392424"/>
              <a:gd name="connsiteY74" fmla="*/ 3550920 h 3863340"/>
              <a:gd name="connsiteX75" fmla="*/ 2820924 w 3392424"/>
              <a:gd name="connsiteY75" fmla="*/ 3441192 h 3863340"/>
              <a:gd name="connsiteX76" fmla="*/ 2784348 w 3392424"/>
              <a:gd name="connsiteY76" fmla="*/ 3368040 h 3863340"/>
              <a:gd name="connsiteX77" fmla="*/ 2875788 w 3392424"/>
              <a:gd name="connsiteY77" fmla="*/ 3230880 h 3863340"/>
              <a:gd name="connsiteX78" fmla="*/ 2756916 w 3392424"/>
              <a:gd name="connsiteY78" fmla="*/ 3102864 h 3863340"/>
              <a:gd name="connsiteX79" fmla="*/ 2756916 w 3392424"/>
              <a:gd name="connsiteY79" fmla="*/ 2983992 h 3863340"/>
              <a:gd name="connsiteX80" fmla="*/ 2683764 w 3392424"/>
              <a:gd name="connsiteY80" fmla="*/ 2755392 h 3863340"/>
              <a:gd name="connsiteX81" fmla="*/ 2784348 w 3392424"/>
              <a:gd name="connsiteY81" fmla="*/ 2663952 h 3863340"/>
              <a:gd name="connsiteX82" fmla="*/ 2884932 w 3392424"/>
              <a:gd name="connsiteY82" fmla="*/ 2581656 h 3863340"/>
              <a:gd name="connsiteX83" fmla="*/ 2839212 w 3392424"/>
              <a:gd name="connsiteY83" fmla="*/ 2508504 h 3863340"/>
              <a:gd name="connsiteX84" fmla="*/ 2839212 w 3392424"/>
              <a:gd name="connsiteY84" fmla="*/ 2389632 h 3863340"/>
              <a:gd name="connsiteX85" fmla="*/ 2775204 w 3392424"/>
              <a:gd name="connsiteY85" fmla="*/ 2389632 h 3863340"/>
              <a:gd name="connsiteX86" fmla="*/ 2674620 w 3392424"/>
              <a:gd name="connsiteY86" fmla="*/ 2389632 h 3863340"/>
              <a:gd name="connsiteX87" fmla="*/ 2574036 w 3392424"/>
              <a:gd name="connsiteY87" fmla="*/ 2471928 h 3863340"/>
              <a:gd name="connsiteX88" fmla="*/ 2519172 w 3392424"/>
              <a:gd name="connsiteY88" fmla="*/ 2389632 h 3863340"/>
              <a:gd name="connsiteX89" fmla="*/ 2656332 w 3392424"/>
              <a:gd name="connsiteY89" fmla="*/ 2170176 h 3863340"/>
              <a:gd name="connsiteX90" fmla="*/ 2692908 w 3392424"/>
              <a:gd name="connsiteY90" fmla="*/ 2051304 h 3863340"/>
              <a:gd name="connsiteX91" fmla="*/ 2766060 w 3392424"/>
              <a:gd name="connsiteY91" fmla="*/ 1895856 h 3863340"/>
              <a:gd name="connsiteX92" fmla="*/ 2820924 w 3392424"/>
              <a:gd name="connsiteY92" fmla="*/ 1813560 h 3863340"/>
              <a:gd name="connsiteX93" fmla="*/ 3104388 w 3392424"/>
              <a:gd name="connsiteY93" fmla="*/ 1877568 h 3863340"/>
              <a:gd name="connsiteX94" fmla="*/ 3268980 w 3392424"/>
              <a:gd name="connsiteY94" fmla="*/ 1859280 h 3863340"/>
              <a:gd name="connsiteX95" fmla="*/ 3378708 w 3392424"/>
              <a:gd name="connsiteY95" fmla="*/ 1603248 h 3863340"/>
              <a:gd name="connsiteX96" fmla="*/ 3351276 w 3392424"/>
              <a:gd name="connsiteY96" fmla="*/ 1246632 h 3863340"/>
              <a:gd name="connsiteX97" fmla="*/ 3351276 w 3392424"/>
              <a:gd name="connsiteY97" fmla="*/ 871728 h 3863340"/>
              <a:gd name="connsiteX98" fmla="*/ 3250692 w 3392424"/>
              <a:gd name="connsiteY98" fmla="*/ 451104 h 3863340"/>
              <a:gd name="connsiteX99" fmla="*/ 3113532 w 3392424"/>
              <a:gd name="connsiteY99" fmla="*/ 222504 h 3863340"/>
              <a:gd name="connsiteX100" fmla="*/ 2720340 w 3392424"/>
              <a:gd name="connsiteY100" fmla="*/ 30480 h 3863340"/>
              <a:gd name="connsiteX101" fmla="*/ 2372868 w 3392424"/>
              <a:gd name="connsiteY101" fmla="*/ 39624 h 3863340"/>
              <a:gd name="connsiteX102" fmla="*/ 2071116 w 3392424"/>
              <a:gd name="connsiteY102" fmla="*/ 176784 h 3863340"/>
              <a:gd name="connsiteX103" fmla="*/ 1924812 w 3392424"/>
              <a:gd name="connsiteY103" fmla="*/ 670560 h 3863340"/>
              <a:gd name="connsiteX104" fmla="*/ 1815084 w 3392424"/>
              <a:gd name="connsiteY104" fmla="*/ 716280 h 3863340"/>
              <a:gd name="connsiteX105" fmla="*/ 1824228 w 3392424"/>
              <a:gd name="connsiteY105" fmla="*/ 432816 h 3863340"/>
              <a:gd name="connsiteX106" fmla="*/ 1751076 w 3392424"/>
              <a:gd name="connsiteY106" fmla="*/ 286512 h 3863340"/>
              <a:gd name="connsiteX107" fmla="*/ 1659636 w 3392424"/>
              <a:gd name="connsiteY107" fmla="*/ 359664 h 3863340"/>
              <a:gd name="connsiteX108" fmla="*/ 1659636 w 3392424"/>
              <a:gd name="connsiteY108" fmla="*/ 890016 h 3863340"/>
              <a:gd name="connsiteX109" fmla="*/ 1623060 w 3392424"/>
              <a:gd name="connsiteY109" fmla="*/ 1210056 h 3863340"/>
              <a:gd name="connsiteX110" fmla="*/ 1568196 w 3392424"/>
              <a:gd name="connsiteY110" fmla="*/ 1228344 h 3863340"/>
              <a:gd name="connsiteX111" fmla="*/ 1522476 w 3392424"/>
              <a:gd name="connsiteY111" fmla="*/ 780288 h 3863340"/>
              <a:gd name="connsiteX112" fmla="*/ 1421892 w 3392424"/>
              <a:gd name="connsiteY112" fmla="*/ 350520 h 3863340"/>
              <a:gd name="connsiteX113" fmla="*/ 1138428 w 3392424"/>
              <a:gd name="connsiteY113" fmla="*/ 85344 h 3863340"/>
              <a:gd name="connsiteX114" fmla="*/ 1001268 w 3392424"/>
              <a:gd name="connsiteY114" fmla="*/ 112776 h 3863340"/>
              <a:gd name="connsiteX115" fmla="*/ 964692 w 3392424"/>
              <a:gd name="connsiteY115" fmla="*/ 323088 h 3863340"/>
              <a:gd name="connsiteX116" fmla="*/ 937260 w 3392424"/>
              <a:gd name="connsiteY116" fmla="*/ 515112 h 3863340"/>
              <a:gd name="connsiteX117" fmla="*/ 864108 w 3392424"/>
              <a:gd name="connsiteY117" fmla="*/ 423672 h 3863340"/>
              <a:gd name="connsiteX118" fmla="*/ 827532 w 3392424"/>
              <a:gd name="connsiteY118" fmla="*/ 249936 h 3863340"/>
              <a:gd name="connsiteX119" fmla="*/ 662940 w 3392424"/>
              <a:gd name="connsiteY119" fmla="*/ 259080 h 3863340"/>
              <a:gd name="connsiteX120" fmla="*/ 598932 w 3392424"/>
              <a:gd name="connsiteY120" fmla="*/ 167640 h 3863340"/>
              <a:gd name="connsiteX121" fmla="*/ 525780 w 3392424"/>
              <a:gd name="connsiteY121" fmla="*/ 121920 h 3863340"/>
              <a:gd name="connsiteX122" fmla="*/ 470916 w 3392424"/>
              <a:gd name="connsiteY122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964692 w 3392424"/>
              <a:gd name="connsiteY41" fmla="*/ 2215896 h 3863340"/>
              <a:gd name="connsiteX42" fmla="*/ 1202436 w 3392424"/>
              <a:gd name="connsiteY42" fmla="*/ 2133600 h 3863340"/>
              <a:gd name="connsiteX43" fmla="*/ 1303020 w 3392424"/>
              <a:gd name="connsiteY43" fmla="*/ 2014728 h 3863340"/>
              <a:gd name="connsiteX44" fmla="*/ 1303020 w 3392424"/>
              <a:gd name="connsiteY44" fmla="*/ 1895856 h 3863340"/>
              <a:gd name="connsiteX45" fmla="*/ 1531620 w 3392424"/>
              <a:gd name="connsiteY45" fmla="*/ 1685544 h 3863340"/>
              <a:gd name="connsiteX46" fmla="*/ 1586484 w 3392424"/>
              <a:gd name="connsiteY46" fmla="*/ 1594104 h 3863340"/>
              <a:gd name="connsiteX47" fmla="*/ 1705356 w 3392424"/>
              <a:gd name="connsiteY47" fmla="*/ 1731264 h 3863340"/>
              <a:gd name="connsiteX48" fmla="*/ 1741932 w 3392424"/>
              <a:gd name="connsiteY48" fmla="*/ 1539240 h 3863340"/>
              <a:gd name="connsiteX49" fmla="*/ 1696212 w 3392424"/>
              <a:gd name="connsiteY49" fmla="*/ 1246632 h 3863340"/>
              <a:gd name="connsiteX50" fmla="*/ 1769364 w 3392424"/>
              <a:gd name="connsiteY50" fmla="*/ 1036320 h 3863340"/>
              <a:gd name="connsiteX51" fmla="*/ 1842516 w 3392424"/>
              <a:gd name="connsiteY51" fmla="*/ 1063752 h 3863340"/>
              <a:gd name="connsiteX52" fmla="*/ 1815084 w 3392424"/>
              <a:gd name="connsiteY52" fmla="*/ 1347216 h 3863340"/>
              <a:gd name="connsiteX53" fmla="*/ 1833372 w 3392424"/>
              <a:gd name="connsiteY53" fmla="*/ 1621536 h 3863340"/>
              <a:gd name="connsiteX54" fmla="*/ 1897380 w 3392424"/>
              <a:gd name="connsiteY54" fmla="*/ 1813560 h 3863340"/>
              <a:gd name="connsiteX55" fmla="*/ 2034540 w 3392424"/>
              <a:gd name="connsiteY55" fmla="*/ 1822704 h 3863340"/>
              <a:gd name="connsiteX56" fmla="*/ 2125980 w 3392424"/>
              <a:gd name="connsiteY56" fmla="*/ 1923288 h 3863340"/>
              <a:gd name="connsiteX57" fmla="*/ 2135124 w 3392424"/>
              <a:gd name="connsiteY57" fmla="*/ 2133600 h 3863340"/>
              <a:gd name="connsiteX58" fmla="*/ 2308860 w 3392424"/>
              <a:gd name="connsiteY58" fmla="*/ 2270760 h 3863340"/>
              <a:gd name="connsiteX59" fmla="*/ 2299716 w 3392424"/>
              <a:gd name="connsiteY59" fmla="*/ 2371344 h 3863340"/>
              <a:gd name="connsiteX60" fmla="*/ 2098548 w 3392424"/>
              <a:gd name="connsiteY60" fmla="*/ 2325624 h 3863340"/>
              <a:gd name="connsiteX61" fmla="*/ 2025396 w 3392424"/>
              <a:gd name="connsiteY61" fmla="*/ 2380488 h 3863340"/>
              <a:gd name="connsiteX62" fmla="*/ 1851660 w 3392424"/>
              <a:gd name="connsiteY62" fmla="*/ 2407920 h 3863340"/>
              <a:gd name="connsiteX63" fmla="*/ 1714500 w 3392424"/>
              <a:gd name="connsiteY63" fmla="*/ 2490216 h 3863340"/>
              <a:gd name="connsiteX64" fmla="*/ 1741932 w 3392424"/>
              <a:gd name="connsiteY64" fmla="*/ 2892552 h 3863340"/>
              <a:gd name="connsiteX65" fmla="*/ 1732788 w 3392424"/>
              <a:gd name="connsiteY65" fmla="*/ 3121152 h 3863340"/>
              <a:gd name="connsiteX66" fmla="*/ 1851660 w 3392424"/>
              <a:gd name="connsiteY66" fmla="*/ 3294888 h 3863340"/>
              <a:gd name="connsiteX67" fmla="*/ 1915668 w 3392424"/>
              <a:gd name="connsiteY67" fmla="*/ 3441192 h 3863340"/>
              <a:gd name="connsiteX68" fmla="*/ 2043684 w 3392424"/>
              <a:gd name="connsiteY68" fmla="*/ 3532632 h 3863340"/>
              <a:gd name="connsiteX69" fmla="*/ 2116836 w 3392424"/>
              <a:gd name="connsiteY69" fmla="*/ 3788664 h 3863340"/>
              <a:gd name="connsiteX70" fmla="*/ 2372868 w 3392424"/>
              <a:gd name="connsiteY70" fmla="*/ 3861816 h 3863340"/>
              <a:gd name="connsiteX71" fmla="*/ 2546604 w 3392424"/>
              <a:gd name="connsiteY71" fmla="*/ 3797808 h 3863340"/>
              <a:gd name="connsiteX72" fmla="*/ 2546604 w 3392424"/>
              <a:gd name="connsiteY72" fmla="*/ 3660648 h 3863340"/>
              <a:gd name="connsiteX73" fmla="*/ 2784348 w 3392424"/>
              <a:gd name="connsiteY73" fmla="*/ 3550920 h 3863340"/>
              <a:gd name="connsiteX74" fmla="*/ 2820924 w 3392424"/>
              <a:gd name="connsiteY74" fmla="*/ 3441192 h 3863340"/>
              <a:gd name="connsiteX75" fmla="*/ 2784348 w 3392424"/>
              <a:gd name="connsiteY75" fmla="*/ 3368040 h 3863340"/>
              <a:gd name="connsiteX76" fmla="*/ 2875788 w 3392424"/>
              <a:gd name="connsiteY76" fmla="*/ 3230880 h 3863340"/>
              <a:gd name="connsiteX77" fmla="*/ 2756916 w 3392424"/>
              <a:gd name="connsiteY77" fmla="*/ 3102864 h 3863340"/>
              <a:gd name="connsiteX78" fmla="*/ 2756916 w 3392424"/>
              <a:gd name="connsiteY78" fmla="*/ 2983992 h 3863340"/>
              <a:gd name="connsiteX79" fmla="*/ 2683764 w 3392424"/>
              <a:gd name="connsiteY79" fmla="*/ 2755392 h 3863340"/>
              <a:gd name="connsiteX80" fmla="*/ 2784348 w 3392424"/>
              <a:gd name="connsiteY80" fmla="*/ 2663952 h 3863340"/>
              <a:gd name="connsiteX81" fmla="*/ 2884932 w 3392424"/>
              <a:gd name="connsiteY81" fmla="*/ 2581656 h 3863340"/>
              <a:gd name="connsiteX82" fmla="*/ 2839212 w 3392424"/>
              <a:gd name="connsiteY82" fmla="*/ 2508504 h 3863340"/>
              <a:gd name="connsiteX83" fmla="*/ 2839212 w 3392424"/>
              <a:gd name="connsiteY83" fmla="*/ 2389632 h 3863340"/>
              <a:gd name="connsiteX84" fmla="*/ 2775204 w 3392424"/>
              <a:gd name="connsiteY84" fmla="*/ 2389632 h 3863340"/>
              <a:gd name="connsiteX85" fmla="*/ 2674620 w 3392424"/>
              <a:gd name="connsiteY85" fmla="*/ 2389632 h 3863340"/>
              <a:gd name="connsiteX86" fmla="*/ 2574036 w 3392424"/>
              <a:gd name="connsiteY86" fmla="*/ 2471928 h 3863340"/>
              <a:gd name="connsiteX87" fmla="*/ 2519172 w 3392424"/>
              <a:gd name="connsiteY87" fmla="*/ 2389632 h 3863340"/>
              <a:gd name="connsiteX88" fmla="*/ 2656332 w 3392424"/>
              <a:gd name="connsiteY88" fmla="*/ 2170176 h 3863340"/>
              <a:gd name="connsiteX89" fmla="*/ 2692908 w 3392424"/>
              <a:gd name="connsiteY89" fmla="*/ 2051304 h 3863340"/>
              <a:gd name="connsiteX90" fmla="*/ 2766060 w 3392424"/>
              <a:gd name="connsiteY90" fmla="*/ 1895856 h 3863340"/>
              <a:gd name="connsiteX91" fmla="*/ 2820924 w 3392424"/>
              <a:gd name="connsiteY91" fmla="*/ 1813560 h 3863340"/>
              <a:gd name="connsiteX92" fmla="*/ 3104388 w 3392424"/>
              <a:gd name="connsiteY92" fmla="*/ 1877568 h 3863340"/>
              <a:gd name="connsiteX93" fmla="*/ 3268980 w 3392424"/>
              <a:gd name="connsiteY93" fmla="*/ 1859280 h 3863340"/>
              <a:gd name="connsiteX94" fmla="*/ 3378708 w 3392424"/>
              <a:gd name="connsiteY94" fmla="*/ 1603248 h 3863340"/>
              <a:gd name="connsiteX95" fmla="*/ 3351276 w 3392424"/>
              <a:gd name="connsiteY95" fmla="*/ 1246632 h 3863340"/>
              <a:gd name="connsiteX96" fmla="*/ 3351276 w 3392424"/>
              <a:gd name="connsiteY96" fmla="*/ 871728 h 3863340"/>
              <a:gd name="connsiteX97" fmla="*/ 3250692 w 3392424"/>
              <a:gd name="connsiteY97" fmla="*/ 451104 h 3863340"/>
              <a:gd name="connsiteX98" fmla="*/ 3113532 w 3392424"/>
              <a:gd name="connsiteY98" fmla="*/ 222504 h 3863340"/>
              <a:gd name="connsiteX99" fmla="*/ 2720340 w 3392424"/>
              <a:gd name="connsiteY99" fmla="*/ 30480 h 3863340"/>
              <a:gd name="connsiteX100" fmla="*/ 2372868 w 3392424"/>
              <a:gd name="connsiteY100" fmla="*/ 39624 h 3863340"/>
              <a:gd name="connsiteX101" fmla="*/ 2071116 w 3392424"/>
              <a:gd name="connsiteY101" fmla="*/ 176784 h 3863340"/>
              <a:gd name="connsiteX102" fmla="*/ 1924812 w 3392424"/>
              <a:gd name="connsiteY102" fmla="*/ 670560 h 3863340"/>
              <a:gd name="connsiteX103" fmla="*/ 1815084 w 3392424"/>
              <a:gd name="connsiteY103" fmla="*/ 716280 h 3863340"/>
              <a:gd name="connsiteX104" fmla="*/ 1824228 w 3392424"/>
              <a:gd name="connsiteY104" fmla="*/ 432816 h 3863340"/>
              <a:gd name="connsiteX105" fmla="*/ 1751076 w 3392424"/>
              <a:gd name="connsiteY105" fmla="*/ 286512 h 3863340"/>
              <a:gd name="connsiteX106" fmla="*/ 1659636 w 3392424"/>
              <a:gd name="connsiteY106" fmla="*/ 359664 h 3863340"/>
              <a:gd name="connsiteX107" fmla="*/ 1659636 w 3392424"/>
              <a:gd name="connsiteY107" fmla="*/ 890016 h 3863340"/>
              <a:gd name="connsiteX108" fmla="*/ 1623060 w 3392424"/>
              <a:gd name="connsiteY108" fmla="*/ 1210056 h 3863340"/>
              <a:gd name="connsiteX109" fmla="*/ 1568196 w 3392424"/>
              <a:gd name="connsiteY109" fmla="*/ 1228344 h 3863340"/>
              <a:gd name="connsiteX110" fmla="*/ 1522476 w 3392424"/>
              <a:gd name="connsiteY110" fmla="*/ 780288 h 3863340"/>
              <a:gd name="connsiteX111" fmla="*/ 1421892 w 3392424"/>
              <a:gd name="connsiteY111" fmla="*/ 350520 h 3863340"/>
              <a:gd name="connsiteX112" fmla="*/ 1138428 w 3392424"/>
              <a:gd name="connsiteY112" fmla="*/ 85344 h 3863340"/>
              <a:gd name="connsiteX113" fmla="*/ 1001268 w 3392424"/>
              <a:gd name="connsiteY113" fmla="*/ 112776 h 3863340"/>
              <a:gd name="connsiteX114" fmla="*/ 964692 w 3392424"/>
              <a:gd name="connsiteY114" fmla="*/ 323088 h 3863340"/>
              <a:gd name="connsiteX115" fmla="*/ 937260 w 3392424"/>
              <a:gd name="connsiteY115" fmla="*/ 515112 h 3863340"/>
              <a:gd name="connsiteX116" fmla="*/ 864108 w 3392424"/>
              <a:gd name="connsiteY116" fmla="*/ 423672 h 3863340"/>
              <a:gd name="connsiteX117" fmla="*/ 827532 w 3392424"/>
              <a:gd name="connsiteY117" fmla="*/ 249936 h 3863340"/>
              <a:gd name="connsiteX118" fmla="*/ 662940 w 3392424"/>
              <a:gd name="connsiteY118" fmla="*/ 259080 h 3863340"/>
              <a:gd name="connsiteX119" fmla="*/ 598932 w 3392424"/>
              <a:gd name="connsiteY119" fmla="*/ 167640 h 3863340"/>
              <a:gd name="connsiteX120" fmla="*/ 525780 w 3392424"/>
              <a:gd name="connsiteY120" fmla="*/ 121920 h 3863340"/>
              <a:gd name="connsiteX121" fmla="*/ 470916 w 3392424"/>
              <a:gd name="connsiteY121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299716 w 3392424"/>
              <a:gd name="connsiteY58" fmla="*/ 2371344 h 3863340"/>
              <a:gd name="connsiteX59" fmla="*/ 2098548 w 3392424"/>
              <a:gd name="connsiteY59" fmla="*/ 2325624 h 3863340"/>
              <a:gd name="connsiteX60" fmla="*/ 2025396 w 3392424"/>
              <a:gd name="connsiteY60" fmla="*/ 2380488 h 3863340"/>
              <a:gd name="connsiteX61" fmla="*/ 1851660 w 3392424"/>
              <a:gd name="connsiteY61" fmla="*/ 2407920 h 3863340"/>
              <a:gd name="connsiteX62" fmla="*/ 1714500 w 3392424"/>
              <a:gd name="connsiteY62" fmla="*/ 2490216 h 3863340"/>
              <a:gd name="connsiteX63" fmla="*/ 1741932 w 3392424"/>
              <a:gd name="connsiteY63" fmla="*/ 2892552 h 3863340"/>
              <a:gd name="connsiteX64" fmla="*/ 1732788 w 3392424"/>
              <a:gd name="connsiteY64" fmla="*/ 3121152 h 3863340"/>
              <a:gd name="connsiteX65" fmla="*/ 1851660 w 3392424"/>
              <a:gd name="connsiteY65" fmla="*/ 3294888 h 3863340"/>
              <a:gd name="connsiteX66" fmla="*/ 1915668 w 3392424"/>
              <a:gd name="connsiteY66" fmla="*/ 3441192 h 3863340"/>
              <a:gd name="connsiteX67" fmla="*/ 2043684 w 3392424"/>
              <a:gd name="connsiteY67" fmla="*/ 3532632 h 3863340"/>
              <a:gd name="connsiteX68" fmla="*/ 2116836 w 3392424"/>
              <a:gd name="connsiteY68" fmla="*/ 3788664 h 3863340"/>
              <a:gd name="connsiteX69" fmla="*/ 2372868 w 3392424"/>
              <a:gd name="connsiteY69" fmla="*/ 3861816 h 3863340"/>
              <a:gd name="connsiteX70" fmla="*/ 2546604 w 3392424"/>
              <a:gd name="connsiteY70" fmla="*/ 3797808 h 3863340"/>
              <a:gd name="connsiteX71" fmla="*/ 2546604 w 3392424"/>
              <a:gd name="connsiteY71" fmla="*/ 3660648 h 3863340"/>
              <a:gd name="connsiteX72" fmla="*/ 2784348 w 3392424"/>
              <a:gd name="connsiteY72" fmla="*/ 3550920 h 3863340"/>
              <a:gd name="connsiteX73" fmla="*/ 2820924 w 3392424"/>
              <a:gd name="connsiteY73" fmla="*/ 3441192 h 3863340"/>
              <a:gd name="connsiteX74" fmla="*/ 2784348 w 3392424"/>
              <a:gd name="connsiteY74" fmla="*/ 3368040 h 3863340"/>
              <a:gd name="connsiteX75" fmla="*/ 2875788 w 3392424"/>
              <a:gd name="connsiteY75" fmla="*/ 3230880 h 3863340"/>
              <a:gd name="connsiteX76" fmla="*/ 2756916 w 3392424"/>
              <a:gd name="connsiteY76" fmla="*/ 3102864 h 3863340"/>
              <a:gd name="connsiteX77" fmla="*/ 2756916 w 3392424"/>
              <a:gd name="connsiteY77" fmla="*/ 2983992 h 3863340"/>
              <a:gd name="connsiteX78" fmla="*/ 2683764 w 3392424"/>
              <a:gd name="connsiteY78" fmla="*/ 2755392 h 3863340"/>
              <a:gd name="connsiteX79" fmla="*/ 2784348 w 3392424"/>
              <a:gd name="connsiteY79" fmla="*/ 2663952 h 3863340"/>
              <a:gd name="connsiteX80" fmla="*/ 2884932 w 3392424"/>
              <a:gd name="connsiteY80" fmla="*/ 2581656 h 3863340"/>
              <a:gd name="connsiteX81" fmla="*/ 2839212 w 3392424"/>
              <a:gd name="connsiteY81" fmla="*/ 2508504 h 3863340"/>
              <a:gd name="connsiteX82" fmla="*/ 2839212 w 3392424"/>
              <a:gd name="connsiteY82" fmla="*/ 2389632 h 3863340"/>
              <a:gd name="connsiteX83" fmla="*/ 2775204 w 3392424"/>
              <a:gd name="connsiteY83" fmla="*/ 2389632 h 3863340"/>
              <a:gd name="connsiteX84" fmla="*/ 2674620 w 3392424"/>
              <a:gd name="connsiteY84" fmla="*/ 2389632 h 3863340"/>
              <a:gd name="connsiteX85" fmla="*/ 2574036 w 3392424"/>
              <a:gd name="connsiteY85" fmla="*/ 2471928 h 3863340"/>
              <a:gd name="connsiteX86" fmla="*/ 2519172 w 3392424"/>
              <a:gd name="connsiteY86" fmla="*/ 2389632 h 3863340"/>
              <a:gd name="connsiteX87" fmla="*/ 2656332 w 3392424"/>
              <a:gd name="connsiteY87" fmla="*/ 2170176 h 3863340"/>
              <a:gd name="connsiteX88" fmla="*/ 2692908 w 3392424"/>
              <a:gd name="connsiteY88" fmla="*/ 2051304 h 3863340"/>
              <a:gd name="connsiteX89" fmla="*/ 2766060 w 3392424"/>
              <a:gd name="connsiteY89" fmla="*/ 1895856 h 3863340"/>
              <a:gd name="connsiteX90" fmla="*/ 2820924 w 3392424"/>
              <a:gd name="connsiteY90" fmla="*/ 1813560 h 3863340"/>
              <a:gd name="connsiteX91" fmla="*/ 3104388 w 3392424"/>
              <a:gd name="connsiteY91" fmla="*/ 1877568 h 3863340"/>
              <a:gd name="connsiteX92" fmla="*/ 3268980 w 3392424"/>
              <a:gd name="connsiteY92" fmla="*/ 1859280 h 3863340"/>
              <a:gd name="connsiteX93" fmla="*/ 3378708 w 3392424"/>
              <a:gd name="connsiteY93" fmla="*/ 1603248 h 3863340"/>
              <a:gd name="connsiteX94" fmla="*/ 3351276 w 3392424"/>
              <a:gd name="connsiteY94" fmla="*/ 1246632 h 3863340"/>
              <a:gd name="connsiteX95" fmla="*/ 3351276 w 3392424"/>
              <a:gd name="connsiteY95" fmla="*/ 871728 h 3863340"/>
              <a:gd name="connsiteX96" fmla="*/ 3250692 w 3392424"/>
              <a:gd name="connsiteY96" fmla="*/ 451104 h 3863340"/>
              <a:gd name="connsiteX97" fmla="*/ 3113532 w 3392424"/>
              <a:gd name="connsiteY97" fmla="*/ 222504 h 3863340"/>
              <a:gd name="connsiteX98" fmla="*/ 2720340 w 3392424"/>
              <a:gd name="connsiteY98" fmla="*/ 30480 h 3863340"/>
              <a:gd name="connsiteX99" fmla="*/ 2372868 w 3392424"/>
              <a:gd name="connsiteY99" fmla="*/ 39624 h 3863340"/>
              <a:gd name="connsiteX100" fmla="*/ 2071116 w 3392424"/>
              <a:gd name="connsiteY100" fmla="*/ 176784 h 3863340"/>
              <a:gd name="connsiteX101" fmla="*/ 1924812 w 3392424"/>
              <a:gd name="connsiteY101" fmla="*/ 670560 h 3863340"/>
              <a:gd name="connsiteX102" fmla="*/ 1815084 w 3392424"/>
              <a:gd name="connsiteY102" fmla="*/ 716280 h 3863340"/>
              <a:gd name="connsiteX103" fmla="*/ 1824228 w 3392424"/>
              <a:gd name="connsiteY103" fmla="*/ 432816 h 3863340"/>
              <a:gd name="connsiteX104" fmla="*/ 1751076 w 3392424"/>
              <a:gd name="connsiteY104" fmla="*/ 286512 h 3863340"/>
              <a:gd name="connsiteX105" fmla="*/ 1659636 w 3392424"/>
              <a:gd name="connsiteY105" fmla="*/ 359664 h 3863340"/>
              <a:gd name="connsiteX106" fmla="*/ 1659636 w 3392424"/>
              <a:gd name="connsiteY106" fmla="*/ 890016 h 3863340"/>
              <a:gd name="connsiteX107" fmla="*/ 1623060 w 3392424"/>
              <a:gd name="connsiteY107" fmla="*/ 1210056 h 3863340"/>
              <a:gd name="connsiteX108" fmla="*/ 1568196 w 3392424"/>
              <a:gd name="connsiteY108" fmla="*/ 1228344 h 3863340"/>
              <a:gd name="connsiteX109" fmla="*/ 1522476 w 3392424"/>
              <a:gd name="connsiteY109" fmla="*/ 780288 h 3863340"/>
              <a:gd name="connsiteX110" fmla="*/ 1421892 w 3392424"/>
              <a:gd name="connsiteY110" fmla="*/ 350520 h 3863340"/>
              <a:gd name="connsiteX111" fmla="*/ 1138428 w 3392424"/>
              <a:gd name="connsiteY111" fmla="*/ 85344 h 3863340"/>
              <a:gd name="connsiteX112" fmla="*/ 1001268 w 3392424"/>
              <a:gd name="connsiteY112" fmla="*/ 112776 h 3863340"/>
              <a:gd name="connsiteX113" fmla="*/ 964692 w 3392424"/>
              <a:gd name="connsiteY113" fmla="*/ 323088 h 3863340"/>
              <a:gd name="connsiteX114" fmla="*/ 937260 w 3392424"/>
              <a:gd name="connsiteY114" fmla="*/ 515112 h 3863340"/>
              <a:gd name="connsiteX115" fmla="*/ 864108 w 3392424"/>
              <a:gd name="connsiteY115" fmla="*/ 423672 h 3863340"/>
              <a:gd name="connsiteX116" fmla="*/ 827532 w 3392424"/>
              <a:gd name="connsiteY116" fmla="*/ 249936 h 3863340"/>
              <a:gd name="connsiteX117" fmla="*/ 662940 w 3392424"/>
              <a:gd name="connsiteY117" fmla="*/ 259080 h 3863340"/>
              <a:gd name="connsiteX118" fmla="*/ 598932 w 3392424"/>
              <a:gd name="connsiteY118" fmla="*/ 167640 h 3863340"/>
              <a:gd name="connsiteX119" fmla="*/ 525780 w 3392424"/>
              <a:gd name="connsiteY119" fmla="*/ 121920 h 3863340"/>
              <a:gd name="connsiteX120" fmla="*/ 470916 w 3392424"/>
              <a:gd name="connsiteY120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308860 w 3392424"/>
              <a:gd name="connsiteY57" fmla="*/ 2270760 h 3863340"/>
              <a:gd name="connsiteX58" fmla="*/ 2098548 w 3392424"/>
              <a:gd name="connsiteY58" fmla="*/ 2325624 h 3863340"/>
              <a:gd name="connsiteX59" fmla="*/ 2025396 w 3392424"/>
              <a:gd name="connsiteY59" fmla="*/ 2380488 h 3863340"/>
              <a:gd name="connsiteX60" fmla="*/ 1851660 w 3392424"/>
              <a:gd name="connsiteY60" fmla="*/ 2407920 h 3863340"/>
              <a:gd name="connsiteX61" fmla="*/ 1714500 w 3392424"/>
              <a:gd name="connsiteY61" fmla="*/ 2490216 h 3863340"/>
              <a:gd name="connsiteX62" fmla="*/ 1741932 w 3392424"/>
              <a:gd name="connsiteY62" fmla="*/ 2892552 h 3863340"/>
              <a:gd name="connsiteX63" fmla="*/ 1732788 w 3392424"/>
              <a:gd name="connsiteY63" fmla="*/ 3121152 h 3863340"/>
              <a:gd name="connsiteX64" fmla="*/ 1851660 w 3392424"/>
              <a:gd name="connsiteY64" fmla="*/ 3294888 h 3863340"/>
              <a:gd name="connsiteX65" fmla="*/ 1915668 w 3392424"/>
              <a:gd name="connsiteY65" fmla="*/ 3441192 h 3863340"/>
              <a:gd name="connsiteX66" fmla="*/ 2043684 w 3392424"/>
              <a:gd name="connsiteY66" fmla="*/ 3532632 h 3863340"/>
              <a:gd name="connsiteX67" fmla="*/ 2116836 w 3392424"/>
              <a:gd name="connsiteY67" fmla="*/ 3788664 h 3863340"/>
              <a:gd name="connsiteX68" fmla="*/ 2372868 w 3392424"/>
              <a:gd name="connsiteY68" fmla="*/ 3861816 h 3863340"/>
              <a:gd name="connsiteX69" fmla="*/ 2546604 w 3392424"/>
              <a:gd name="connsiteY69" fmla="*/ 3797808 h 3863340"/>
              <a:gd name="connsiteX70" fmla="*/ 2546604 w 3392424"/>
              <a:gd name="connsiteY70" fmla="*/ 3660648 h 3863340"/>
              <a:gd name="connsiteX71" fmla="*/ 2784348 w 3392424"/>
              <a:gd name="connsiteY71" fmla="*/ 3550920 h 3863340"/>
              <a:gd name="connsiteX72" fmla="*/ 2820924 w 3392424"/>
              <a:gd name="connsiteY72" fmla="*/ 3441192 h 3863340"/>
              <a:gd name="connsiteX73" fmla="*/ 2784348 w 3392424"/>
              <a:gd name="connsiteY73" fmla="*/ 3368040 h 3863340"/>
              <a:gd name="connsiteX74" fmla="*/ 2875788 w 3392424"/>
              <a:gd name="connsiteY74" fmla="*/ 3230880 h 3863340"/>
              <a:gd name="connsiteX75" fmla="*/ 2756916 w 3392424"/>
              <a:gd name="connsiteY75" fmla="*/ 3102864 h 3863340"/>
              <a:gd name="connsiteX76" fmla="*/ 2756916 w 3392424"/>
              <a:gd name="connsiteY76" fmla="*/ 2983992 h 3863340"/>
              <a:gd name="connsiteX77" fmla="*/ 2683764 w 3392424"/>
              <a:gd name="connsiteY77" fmla="*/ 2755392 h 3863340"/>
              <a:gd name="connsiteX78" fmla="*/ 2784348 w 3392424"/>
              <a:gd name="connsiteY78" fmla="*/ 2663952 h 3863340"/>
              <a:gd name="connsiteX79" fmla="*/ 2884932 w 3392424"/>
              <a:gd name="connsiteY79" fmla="*/ 2581656 h 3863340"/>
              <a:gd name="connsiteX80" fmla="*/ 2839212 w 3392424"/>
              <a:gd name="connsiteY80" fmla="*/ 2508504 h 3863340"/>
              <a:gd name="connsiteX81" fmla="*/ 2839212 w 3392424"/>
              <a:gd name="connsiteY81" fmla="*/ 2389632 h 3863340"/>
              <a:gd name="connsiteX82" fmla="*/ 2775204 w 3392424"/>
              <a:gd name="connsiteY82" fmla="*/ 2389632 h 3863340"/>
              <a:gd name="connsiteX83" fmla="*/ 2674620 w 3392424"/>
              <a:gd name="connsiteY83" fmla="*/ 2389632 h 3863340"/>
              <a:gd name="connsiteX84" fmla="*/ 2574036 w 3392424"/>
              <a:gd name="connsiteY84" fmla="*/ 2471928 h 3863340"/>
              <a:gd name="connsiteX85" fmla="*/ 2519172 w 3392424"/>
              <a:gd name="connsiteY85" fmla="*/ 2389632 h 3863340"/>
              <a:gd name="connsiteX86" fmla="*/ 2656332 w 3392424"/>
              <a:gd name="connsiteY86" fmla="*/ 2170176 h 3863340"/>
              <a:gd name="connsiteX87" fmla="*/ 2692908 w 3392424"/>
              <a:gd name="connsiteY87" fmla="*/ 2051304 h 3863340"/>
              <a:gd name="connsiteX88" fmla="*/ 2766060 w 3392424"/>
              <a:gd name="connsiteY88" fmla="*/ 1895856 h 3863340"/>
              <a:gd name="connsiteX89" fmla="*/ 2820924 w 3392424"/>
              <a:gd name="connsiteY89" fmla="*/ 1813560 h 3863340"/>
              <a:gd name="connsiteX90" fmla="*/ 3104388 w 3392424"/>
              <a:gd name="connsiteY90" fmla="*/ 1877568 h 3863340"/>
              <a:gd name="connsiteX91" fmla="*/ 3268980 w 3392424"/>
              <a:gd name="connsiteY91" fmla="*/ 1859280 h 3863340"/>
              <a:gd name="connsiteX92" fmla="*/ 3378708 w 3392424"/>
              <a:gd name="connsiteY92" fmla="*/ 1603248 h 3863340"/>
              <a:gd name="connsiteX93" fmla="*/ 3351276 w 3392424"/>
              <a:gd name="connsiteY93" fmla="*/ 1246632 h 3863340"/>
              <a:gd name="connsiteX94" fmla="*/ 3351276 w 3392424"/>
              <a:gd name="connsiteY94" fmla="*/ 871728 h 3863340"/>
              <a:gd name="connsiteX95" fmla="*/ 3250692 w 3392424"/>
              <a:gd name="connsiteY95" fmla="*/ 451104 h 3863340"/>
              <a:gd name="connsiteX96" fmla="*/ 3113532 w 3392424"/>
              <a:gd name="connsiteY96" fmla="*/ 222504 h 3863340"/>
              <a:gd name="connsiteX97" fmla="*/ 2720340 w 3392424"/>
              <a:gd name="connsiteY97" fmla="*/ 30480 h 3863340"/>
              <a:gd name="connsiteX98" fmla="*/ 2372868 w 3392424"/>
              <a:gd name="connsiteY98" fmla="*/ 39624 h 3863340"/>
              <a:gd name="connsiteX99" fmla="*/ 2071116 w 3392424"/>
              <a:gd name="connsiteY99" fmla="*/ 176784 h 3863340"/>
              <a:gd name="connsiteX100" fmla="*/ 1924812 w 3392424"/>
              <a:gd name="connsiteY100" fmla="*/ 670560 h 3863340"/>
              <a:gd name="connsiteX101" fmla="*/ 1815084 w 3392424"/>
              <a:gd name="connsiteY101" fmla="*/ 716280 h 3863340"/>
              <a:gd name="connsiteX102" fmla="*/ 1824228 w 3392424"/>
              <a:gd name="connsiteY102" fmla="*/ 432816 h 3863340"/>
              <a:gd name="connsiteX103" fmla="*/ 1751076 w 3392424"/>
              <a:gd name="connsiteY103" fmla="*/ 286512 h 3863340"/>
              <a:gd name="connsiteX104" fmla="*/ 1659636 w 3392424"/>
              <a:gd name="connsiteY104" fmla="*/ 359664 h 3863340"/>
              <a:gd name="connsiteX105" fmla="*/ 1659636 w 3392424"/>
              <a:gd name="connsiteY105" fmla="*/ 890016 h 3863340"/>
              <a:gd name="connsiteX106" fmla="*/ 1623060 w 3392424"/>
              <a:gd name="connsiteY106" fmla="*/ 1210056 h 3863340"/>
              <a:gd name="connsiteX107" fmla="*/ 1568196 w 3392424"/>
              <a:gd name="connsiteY107" fmla="*/ 1228344 h 3863340"/>
              <a:gd name="connsiteX108" fmla="*/ 1522476 w 3392424"/>
              <a:gd name="connsiteY108" fmla="*/ 780288 h 3863340"/>
              <a:gd name="connsiteX109" fmla="*/ 1421892 w 3392424"/>
              <a:gd name="connsiteY109" fmla="*/ 350520 h 3863340"/>
              <a:gd name="connsiteX110" fmla="*/ 1138428 w 3392424"/>
              <a:gd name="connsiteY110" fmla="*/ 85344 h 3863340"/>
              <a:gd name="connsiteX111" fmla="*/ 1001268 w 3392424"/>
              <a:gd name="connsiteY111" fmla="*/ 112776 h 3863340"/>
              <a:gd name="connsiteX112" fmla="*/ 964692 w 3392424"/>
              <a:gd name="connsiteY112" fmla="*/ 323088 h 3863340"/>
              <a:gd name="connsiteX113" fmla="*/ 937260 w 3392424"/>
              <a:gd name="connsiteY113" fmla="*/ 515112 h 3863340"/>
              <a:gd name="connsiteX114" fmla="*/ 864108 w 3392424"/>
              <a:gd name="connsiteY114" fmla="*/ 423672 h 3863340"/>
              <a:gd name="connsiteX115" fmla="*/ 827532 w 3392424"/>
              <a:gd name="connsiteY115" fmla="*/ 249936 h 3863340"/>
              <a:gd name="connsiteX116" fmla="*/ 662940 w 3392424"/>
              <a:gd name="connsiteY116" fmla="*/ 259080 h 3863340"/>
              <a:gd name="connsiteX117" fmla="*/ 598932 w 3392424"/>
              <a:gd name="connsiteY117" fmla="*/ 167640 h 3863340"/>
              <a:gd name="connsiteX118" fmla="*/ 525780 w 3392424"/>
              <a:gd name="connsiteY118" fmla="*/ 121920 h 3863340"/>
              <a:gd name="connsiteX119" fmla="*/ 470916 w 3392424"/>
              <a:gd name="connsiteY119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769364 w 3392424"/>
              <a:gd name="connsiteY49" fmla="*/ 1036320 h 3863340"/>
              <a:gd name="connsiteX50" fmla="*/ 1842516 w 3392424"/>
              <a:gd name="connsiteY50" fmla="*/ 1063752 h 3863340"/>
              <a:gd name="connsiteX51" fmla="*/ 1815084 w 3392424"/>
              <a:gd name="connsiteY51" fmla="*/ 1347216 h 3863340"/>
              <a:gd name="connsiteX52" fmla="*/ 1833372 w 3392424"/>
              <a:gd name="connsiteY52" fmla="*/ 1621536 h 3863340"/>
              <a:gd name="connsiteX53" fmla="*/ 1897380 w 3392424"/>
              <a:gd name="connsiteY53" fmla="*/ 1813560 h 3863340"/>
              <a:gd name="connsiteX54" fmla="*/ 2034540 w 3392424"/>
              <a:gd name="connsiteY54" fmla="*/ 1822704 h 3863340"/>
              <a:gd name="connsiteX55" fmla="*/ 2125980 w 3392424"/>
              <a:gd name="connsiteY55" fmla="*/ 1923288 h 3863340"/>
              <a:gd name="connsiteX56" fmla="*/ 2135124 w 3392424"/>
              <a:gd name="connsiteY56" fmla="*/ 2133600 h 3863340"/>
              <a:gd name="connsiteX57" fmla="*/ 2098548 w 3392424"/>
              <a:gd name="connsiteY57" fmla="*/ 2325624 h 3863340"/>
              <a:gd name="connsiteX58" fmla="*/ 2025396 w 3392424"/>
              <a:gd name="connsiteY58" fmla="*/ 2380488 h 3863340"/>
              <a:gd name="connsiteX59" fmla="*/ 1851660 w 3392424"/>
              <a:gd name="connsiteY59" fmla="*/ 2407920 h 3863340"/>
              <a:gd name="connsiteX60" fmla="*/ 1714500 w 3392424"/>
              <a:gd name="connsiteY60" fmla="*/ 2490216 h 3863340"/>
              <a:gd name="connsiteX61" fmla="*/ 1741932 w 3392424"/>
              <a:gd name="connsiteY61" fmla="*/ 2892552 h 3863340"/>
              <a:gd name="connsiteX62" fmla="*/ 1732788 w 3392424"/>
              <a:gd name="connsiteY62" fmla="*/ 3121152 h 3863340"/>
              <a:gd name="connsiteX63" fmla="*/ 1851660 w 3392424"/>
              <a:gd name="connsiteY63" fmla="*/ 3294888 h 3863340"/>
              <a:gd name="connsiteX64" fmla="*/ 1915668 w 3392424"/>
              <a:gd name="connsiteY64" fmla="*/ 3441192 h 3863340"/>
              <a:gd name="connsiteX65" fmla="*/ 2043684 w 3392424"/>
              <a:gd name="connsiteY65" fmla="*/ 3532632 h 3863340"/>
              <a:gd name="connsiteX66" fmla="*/ 2116836 w 3392424"/>
              <a:gd name="connsiteY66" fmla="*/ 3788664 h 3863340"/>
              <a:gd name="connsiteX67" fmla="*/ 2372868 w 3392424"/>
              <a:gd name="connsiteY67" fmla="*/ 3861816 h 3863340"/>
              <a:gd name="connsiteX68" fmla="*/ 2546604 w 3392424"/>
              <a:gd name="connsiteY68" fmla="*/ 3797808 h 3863340"/>
              <a:gd name="connsiteX69" fmla="*/ 2546604 w 3392424"/>
              <a:gd name="connsiteY69" fmla="*/ 3660648 h 3863340"/>
              <a:gd name="connsiteX70" fmla="*/ 2784348 w 3392424"/>
              <a:gd name="connsiteY70" fmla="*/ 3550920 h 3863340"/>
              <a:gd name="connsiteX71" fmla="*/ 2820924 w 3392424"/>
              <a:gd name="connsiteY71" fmla="*/ 3441192 h 3863340"/>
              <a:gd name="connsiteX72" fmla="*/ 2784348 w 3392424"/>
              <a:gd name="connsiteY72" fmla="*/ 3368040 h 3863340"/>
              <a:gd name="connsiteX73" fmla="*/ 2875788 w 3392424"/>
              <a:gd name="connsiteY73" fmla="*/ 3230880 h 3863340"/>
              <a:gd name="connsiteX74" fmla="*/ 2756916 w 3392424"/>
              <a:gd name="connsiteY74" fmla="*/ 3102864 h 3863340"/>
              <a:gd name="connsiteX75" fmla="*/ 2756916 w 3392424"/>
              <a:gd name="connsiteY75" fmla="*/ 2983992 h 3863340"/>
              <a:gd name="connsiteX76" fmla="*/ 2683764 w 3392424"/>
              <a:gd name="connsiteY76" fmla="*/ 2755392 h 3863340"/>
              <a:gd name="connsiteX77" fmla="*/ 2784348 w 3392424"/>
              <a:gd name="connsiteY77" fmla="*/ 2663952 h 3863340"/>
              <a:gd name="connsiteX78" fmla="*/ 2884932 w 3392424"/>
              <a:gd name="connsiteY78" fmla="*/ 2581656 h 3863340"/>
              <a:gd name="connsiteX79" fmla="*/ 2839212 w 3392424"/>
              <a:gd name="connsiteY79" fmla="*/ 2508504 h 3863340"/>
              <a:gd name="connsiteX80" fmla="*/ 2839212 w 3392424"/>
              <a:gd name="connsiteY80" fmla="*/ 2389632 h 3863340"/>
              <a:gd name="connsiteX81" fmla="*/ 2775204 w 3392424"/>
              <a:gd name="connsiteY81" fmla="*/ 2389632 h 3863340"/>
              <a:gd name="connsiteX82" fmla="*/ 2674620 w 3392424"/>
              <a:gd name="connsiteY82" fmla="*/ 2389632 h 3863340"/>
              <a:gd name="connsiteX83" fmla="*/ 2574036 w 3392424"/>
              <a:gd name="connsiteY83" fmla="*/ 2471928 h 3863340"/>
              <a:gd name="connsiteX84" fmla="*/ 2519172 w 3392424"/>
              <a:gd name="connsiteY84" fmla="*/ 2389632 h 3863340"/>
              <a:gd name="connsiteX85" fmla="*/ 2656332 w 3392424"/>
              <a:gd name="connsiteY85" fmla="*/ 2170176 h 3863340"/>
              <a:gd name="connsiteX86" fmla="*/ 2692908 w 3392424"/>
              <a:gd name="connsiteY86" fmla="*/ 2051304 h 3863340"/>
              <a:gd name="connsiteX87" fmla="*/ 2766060 w 3392424"/>
              <a:gd name="connsiteY87" fmla="*/ 1895856 h 3863340"/>
              <a:gd name="connsiteX88" fmla="*/ 2820924 w 3392424"/>
              <a:gd name="connsiteY88" fmla="*/ 1813560 h 3863340"/>
              <a:gd name="connsiteX89" fmla="*/ 3104388 w 3392424"/>
              <a:gd name="connsiteY89" fmla="*/ 1877568 h 3863340"/>
              <a:gd name="connsiteX90" fmla="*/ 3268980 w 3392424"/>
              <a:gd name="connsiteY90" fmla="*/ 1859280 h 3863340"/>
              <a:gd name="connsiteX91" fmla="*/ 3378708 w 3392424"/>
              <a:gd name="connsiteY91" fmla="*/ 1603248 h 3863340"/>
              <a:gd name="connsiteX92" fmla="*/ 3351276 w 3392424"/>
              <a:gd name="connsiteY92" fmla="*/ 1246632 h 3863340"/>
              <a:gd name="connsiteX93" fmla="*/ 3351276 w 3392424"/>
              <a:gd name="connsiteY93" fmla="*/ 871728 h 3863340"/>
              <a:gd name="connsiteX94" fmla="*/ 3250692 w 3392424"/>
              <a:gd name="connsiteY94" fmla="*/ 451104 h 3863340"/>
              <a:gd name="connsiteX95" fmla="*/ 3113532 w 3392424"/>
              <a:gd name="connsiteY95" fmla="*/ 222504 h 3863340"/>
              <a:gd name="connsiteX96" fmla="*/ 2720340 w 3392424"/>
              <a:gd name="connsiteY96" fmla="*/ 30480 h 3863340"/>
              <a:gd name="connsiteX97" fmla="*/ 2372868 w 3392424"/>
              <a:gd name="connsiteY97" fmla="*/ 39624 h 3863340"/>
              <a:gd name="connsiteX98" fmla="*/ 2071116 w 3392424"/>
              <a:gd name="connsiteY98" fmla="*/ 176784 h 3863340"/>
              <a:gd name="connsiteX99" fmla="*/ 1924812 w 3392424"/>
              <a:gd name="connsiteY99" fmla="*/ 670560 h 3863340"/>
              <a:gd name="connsiteX100" fmla="*/ 1815084 w 3392424"/>
              <a:gd name="connsiteY100" fmla="*/ 716280 h 3863340"/>
              <a:gd name="connsiteX101" fmla="*/ 1824228 w 3392424"/>
              <a:gd name="connsiteY101" fmla="*/ 432816 h 3863340"/>
              <a:gd name="connsiteX102" fmla="*/ 1751076 w 3392424"/>
              <a:gd name="connsiteY102" fmla="*/ 286512 h 3863340"/>
              <a:gd name="connsiteX103" fmla="*/ 1659636 w 3392424"/>
              <a:gd name="connsiteY103" fmla="*/ 359664 h 3863340"/>
              <a:gd name="connsiteX104" fmla="*/ 1659636 w 3392424"/>
              <a:gd name="connsiteY104" fmla="*/ 890016 h 3863340"/>
              <a:gd name="connsiteX105" fmla="*/ 1623060 w 3392424"/>
              <a:gd name="connsiteY105" fmla="*/ 1210056 h 3863340"/>
              <a:gd name="connsiteX106" fmla="*/ 1568196 w 3392424"/>
              <a:gd name="connsiteY106" fmla="*/ 1228344 h 3863340"/>
              <a:gd name="connsiteX107" fmla="*/ 1522476 w 3392424"/>
              <a:gd name="connsiteY107" fmla="*/ 780288 h 3863340"/>
              <a:gd name="connsiteX108" fmla="*/ 1421892 w 3392424"/>
              <a:gd name="connsiteY108" fmla="*/ 350520 h 3863340"/>
              <a:gd name="connsiteX109" fmla="*/ 1138428 w 3392424"/>
              <a:gd name="connsiteY109" fmla="*/ 85344 h 3863340"/>
              <a:gd name="connsiteX110" fmla="*/ 1001268 w 3392424"/>
              <a:gd name="connsiteY110" fmla="*/ 112776 h 3863340"/>
              <a:gd name="connsiteX111" fmla="*/ 964692 w 3392424"/>
              <a:gd name="connsiteY111" fmla="*/ 323088 h 3863340"/>
              <a:gd name="connsiteX112" fmla="*/ 937260 w 3392424"/>
              <a:gd name="connsiteY112" fmla="*/ 515112 h 3863340"/>
              <a:gd name="connsiteX113" fmla="*/ 864108 w 3392424"/>
              <a:gd name="connsiteY113" fmla="*/ 423672 h 3863340"/>
              <a:gd name="connsiteX114" fmla="*/ 827532 w 3392424"/>
              <a:gd name="connsiteY114" fmla="*/ 249936 h 3863340"/>
              <a:gd name="connsiteX115" fmla="*/ 662940 w 3392424"/>
              <a:gd name="connsiteY115" fmla="*/ 259080 h 3863340"/>
              <a:gd name="connsiteX116" fmla="*/ 598932 w 3392424"/>
              <a:gd name="connsiteY116" fmla="*/ 167640 h 3863340"/>
              <a:gd name="connsiteX117" fmla="*/ 525780 w 3392424"/>
              <a:gd name="connsiteY117" fmla="*/ 121920 h 3863340"/>
              <a:gd name="connsiteX118" fmla="*/ 470916 w 3392424"/>
              <a:gd name="connsiteY118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42516 w 3392424"/>
              <a:gd name="connsiteY49" fmla="*/ 1063752 h 3863340"/>
              <a:gd name="connsiteX50" fmla="*/ 1815084 w 3392424"/>
              <a:gd name="connsiteY50" fmla="*/ 1347216 h 3863340"/>
              <a:gd name="connsiteX51" fmla="*/ 1833372 w 3392424"/>
              <a:gd name="connsiteY51" fmla="*/ 1621536 h 3863340"/>
              <a:gd name="connsiteX52" fmla="*/ 1897380 w 3392424"/>
              <a:gd name="connsiteY52" fmla="*/ 1813560 h 3863340"/>
              <a:gd name="connsiteX53" fmla="*/ 2034540 w 3392424"/>
              <a:gd name="connsiteY53" fmla="*/ 1822704 h 3863340"/>
              <a:gd name="connsiteX54" fmla="*/ 2125980 w 3392424"/>
              <a:gd name="connsiteY54" fmla="*/ 1923288 h 3863340"/>
              <a:gd name="connsiteX55" fmla="*/ 2135124 w 3392424"/>
              <a:gd name="connsiteY55" fmla="*/ 2133600 h 3863340"/>
              <a:gd name="connsiteX56" fmla="*/ 2098548 w 3392424"/>
              <a:gd name="connsiteY56" fmla="*/ 2325624 h 3863340"/>
              <a:gd name="connsiteX57" fmla="*/ 2025396 w 3392424"/>
              <a:gd name="connsiteY57" fmla="*/ 2380488 h 3863340"/>
              <a:gd name="connsiteX58" fmla="*/ 1851660 w 3392424"/>
              <a:gd name="connsiteY58" fmla="*/ 2407920 h 3863340"/>
              <a:gd name="connsiteX59" fmla="*/ 1714500 w 3392424"/>
              <a:gd name="connsiteY59" fmla="*/ 2490216 h 3863340"/>
              <a:gd name="connsiteX60" fmla="*/ 1741932 w 3392424"/>
              <a:gd name="connsiteY60" fmla="*/ 2892552 h 3863340"/>
              <a:gd name="connsiteX61" fmla="*/ 1732788 w 3392424"/>
              <a:gd name="connsiteY61" fmla="*/ 3121152 h 3863340"/>
              <a:gd name="connsiteX62" fmla="*/ 1851660 w 3392424"/>
              <a:gd name="connsiteY62" fmla="*/ 3294888 h 3863340"/>
              <a:gd name="connsiteX63" fmla="*/ 1915668 w 3392424"/>
              <a:gd name="connsiteY63" fmla="*/ 3441192 h 3863340"/>
              <a:gd name="connsiteX64" fmla="*/ 2043684 w 3392424"/>
              <a:gd name="connsiteY64" fmla="*/ 3532632 h 3863340"/>
              <a:gd name="connsiteX65" fmla="*/ 2116836 w 3392424"/>
              <a:gd name="connsiteY65" fmla="*/ 3788664 h 3863340"/>
              <a:gd name="connsiteX66" fmla="*/ 2372868 w 3392424"/>
              <a:gd name="connsiteY66" fmla="*/ 3861816 h 3863340"/>
              <a:gd name="connsiteX67" fmla="*/ 2546604 w 3392424"/>
              <a:gd name="connsiteY67" fmla="*/ 3797808 h 3863340"/>
              <a:gd name="connsiteX68" fmla="*/ 2546604 w 3392424"/>
              <a:gd name="connsiteY68" fmla="*/ 3660648 h 3863340"/>
              <a:gd name="connsiteX69" fmla="*/ 2784348 w 3392424"/>
              <a:gd name="connsiteY69" fmla="*/ 3550920 h 3863340"/>
              <a:gd name="connsiteX70" fmla="*/ 2820924 w 3392424"/>
              <a:gd name="connsiteY70" fmla="*/ 3441192 h 3863340"/>
              <a:gd name="connsiteX71" fmla="*/ 2784348 w 3392424"/>
              <a:gd name="connsiteY71" fmla="*/ 3368040 h 3863340"/>
              <a:gd name="connsiteX72" fmla="*/ 2875788 w 3392424"/>
              <a:gd name="connsiteY72" fmla="*/ 3230880 h 3863340"/>
              <a:gd name="connsiteX73" fmla="*/ 2756916 w 3392424"/>
              <a:gd name="connsiteY73" fmla="*/ 3102864 h 3863340"/>
              <a:gd name="connsiteX74" fmla="*/ 2756916 w 3392424"/>
              <a:gd name="connsiteY74" fmla="*/ 2983992 h 3863340"/>
              <a:gd name="connsiteX75" fmla="*/ 2683764 w 3392424"/>
              <a:gd name="connsiteY75" fmla="*/ 2755392 h 3863340"/>
              <a:gd name="connsiteX76" fmla="*/ 2784348 w 3392424"/>
              <a:gd name="connsiteY76" fmla="*/ 2663952 h 3863340"/>
              <a:gd name="connsiteX77" fmla="*/ 2884932 w 3392424"/>
              <a:gd name="connsiteY77" fmla="*/ 2581656 h 3863340"/>
              <a:gd name="connsiteX78" fmla="*/ 2839212 w 3392424"/>
              <a:gd name="connsiteY78" fmla="*/ 2508504 h 3863340"/>
              <a:gd name="connsiteX79" fmla="*/ 2839212 w 3392424"/>
              <a:gd name="connsiteY79" fmla="*/ 2389632 h 3863340"/>
              <a:gd name="connsiteX80" fmla="*/ 2775204 w 3392424"/>
              <a:gd name="connsiteY80" fmla="*/ 2389632 h 3863340"/>
              <a:gd name="connsiteX81" fmla="*/ 2674620 w 3392424"/>
              <a:gd name="connsiteY81" fmla="*/ 2389632 h 3863340"/>
              <a:gd name="connsiteX82" fmla="*/ 2574036 w 3392424"/>
              <a:gd name="connsiteY82" fmla="*/ 2471928 h 3863340"/>
              <a:gd name="connsiteX83" fmla="*/ 2519172 w 3392424"/>
              <a:gd name="connsiteY83" fmla="*/ 2389632 h 3863340"/>
              <a:gd name="connsiteX84" fmla="*/ 2656332 w 3392424"/>
              <a:gd name="connsiteY84" fmla="*/ 2170176 h 3863340"/>
              <a:gd name="connsiteX85" fmla="*/ 2692908 w 3392424"/>
              <a:gd name="connsiteY85" fmla="*/ 2051304 h 3863340"/>
              <a:gd name="connsiteX86" fmla="*/ 2766060 w 3392424"/>
              <a:gd name="connsiteY86" fmla="*/ 1895856 h 3863340"/>
              <a:gd name="connsiteX87" fmla="*/ 2820924 w 3392424"/>
              <a:gd name="connsiteY87" fmla="*/ 1813560 h 3863340"/>
              <a:gd name="connsiteX88" fmla="*/ 3104388 w 3392424"/>
              <a:gd name="connsiteY88" fmla="*/ 1877568 h 3863340"/>
              <a:gd name="connsiteX89" fmla="*/ 3268980 w 3392424"/>
              <a:gd name="connsiteY89" fmla="*/ 1859280 h 3863340"/>
              <a:gd name="connsiteX90" fmla="*/ 3378708 w 3392424"/>
              <a:gd name="connsiteY90" fmla="*/ 1603248 h 3863340"/>
              <a:gd name="connsiteX91" fmla="*/ 3351276 w 3392424"/>
              <a:gd name="connsiteY91" fmla="*/ 1246632 h 3863340"/>
              <a:gd name="connsiteX92" fmla="*/ 3351276 w 3392424"/>
              <a:gd name="connsiteY92" fmla="*/ 871728 h 3863340"/>
              <a:gd name="connsiteX93" fmla="*/ 3250692 w 3392424"/>
              <a:gd name="connsiteY93" fmla="*/ 451104 h 3863340"/>
              <a:gd name="connsiteX94" fmla="*/ 3113532 w 3392424"/>
              <a:gd name="connsiteY94" fmla="*/ 222504 h 3863340"/>
              <a:gd name="connsiteX95" fmla="*/ 2720340 w 3392424"/>
              <a:gd name="connsiteY95" fmla="*/ 30480 h 3863340"/>
              <a:gd name="connsiteX96" fmla="*/ 2372868 w 3392424"/>
              <a:gd name="connsiteY96" fmla="*/ 39624 h 3863340"/>
              <a:gd name="connsiteX97" fmla="*/ 2071116 w 3392424"/>
              <a:gd name="connsiteY97" fmla="*/ 176784 h 3863340"/>
              <a:gd name="connsiteX98" fmla="*/ 1924812 w 3392424"/>
              <a:gd name="connsiteY98" fmla="*/ 670560 h 3863340"/>
              <a:gd name="connsiteX99" fmla="*/ 1815084 w 3392424"/>
              <a:gd name="connsiteY99" fmla="*/ 716280 h 3863340"/>
              <a:gd name="connsiteX100" fmla="*/ 1824228 w 3392424"/>
              <a:gd name="connsiteY100" fmla="*/ 432816 h 3863340"/>
              <a:gd name="connsiteX101" fmla="*/ 1751076 w 3392424"/>
              <a:gd name="connsiteY101" fmla="*/ 286512 h 3863340"/>
              <a:gd name="connsiteX102" fmla="*/ 1659636 w 3392424"/>
              <a:gd name="connsiteY102" fmla="*/ 359664 h 3863340"/>
              <a:gd name="connsiteX103" fmla="*/ 1659636 w 3392424"/>
              <a:gd name="connsiteY103" fmla="*/ 890016 h 3863340"/>
              <a:gd name="connsiteX104" fmla="*/ 1623060 w 3392424"/>
              <a:gd name="connsiteY104" fmla="*/ 1210056 h 3863340"/>
              <a:gd name="connsiteX105" fmla="*/ 1568196 w 3392424"/>
              <a:gd name="connsiteY105" fmla="*/ 1228344 h 3863340"/>
              <a:gd name="connsiteX106" fmla="*/ 1522476 w 3392424"/>
              <a:gd name="connsiteY106" fmla="*/ 780288 h 3863340"/>
              <a:gd name="connsiteX107" fmla="*/ 1421892 w 3392424"/>
              <a:gd name="connsiteY107" fmla="*/ 350520 h 3863340"/>
              <a:gd name="connsiteX108" fmla="*/ 1138428 w 3392424"/>
              <a:gd name="connsiteY108" fmla="*/ 85344 h 3863340"/>
              <a:gd name="connsiteX109" fmla="*/ 1001268 w 3392424"/>
              <a:gd name="connsiteY109" fmla="*/ 112776 h 3863340"/>
              <a:gd name="connsiteX110" fmla="*/ 964692 w 3392424"/>
              <a:gd name="connsiteY110" fmla="*/ 323088 h 3863340"/>
              <a:gd name="connsiteX111" fmla="*/ 937260 w 3392424"/>
              <a:gd name="connsiteY111" fmla="*/ 515112 h 3863340"/>
              <a:gd name="connsiteX112" fmla="*/ 864108 w 3392424"/>
              <a:gd name="connsiteY112" fmla="*/ 423672 h 3863340"/>
              <a:gd name="connsiteX113" fmla="*/ 827532 w 3392424"/>
              <a:gd name="connsiteY113" fmla="*/ 249936 h 3863340"/>
              <a:gd name="connsiteX114" fmla="*/ 662940 w 3392424"/>
              <a:gd name="connsiteY114" fmla="*/ 259080 h 3863340"/>
              <a:gd name="connsiteX115" fmla="*/ 598932 w 3392424"/>
              <a:gd name="connsiteY115" fmla="*/ 167640 h 3863340"/>
              <a:gd name="connsiteX116" fmla="*/ 525780 w 3392424"/>
              <a:gd name="connsiteY116" fmla="*/ 121920 h 3863340"/>
              <a:gd name="connsiteX117" fmla="*/ 470916 w 3392424"/>
              <a:gd name="connsiteY117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68196 w 3392424"/>
              <a:gd name="connsiteY104" fmla="*/ 1228344 h 3863340"/>
              <a:gd name="connsiteX105" fmla="*/ 1522476 w 3392424"/>
              <a:gd name="connsiteY105" fmla="*/ 780288 h 3863340"/>
              <a:gd name="connsiteX106" fmla="*/ 1421892 w 3392424"/>
              <a:gd name="connsiteY106" fmla="*/ 350520 h 3863340"/>
              <a:gd name="connsiteX107" fmla="*/ 1138428 w 3392424"/>
              <a:gd name="connsiteY107" fmla="*/ 85344 h 3863340"/>
              <a:gd name="connsiteX108" fmla="*/ 1001268 w 3392424"/>
              <a:gd name="connsiteY108" fmla="*/ 112776 h 3863340"/>
              <a:gd name="connsiteX109" fmla="*/ 964692 w 3392424"/>
              <a:gd name="connsiteY109" fmla="*/ 323088 h 3863340"/>
              <a:gd name="connsiteX110" fmla="*/ 937260 w 3392424"/>
              <a:gd name="connsiteY110" fmla="*/ 515112 h 3863340"/>
              <a:gd name="connsiteX111" fmla="*/ 864108 w 3392424"/>
              <a:gd name="connsiteY111" fmla="*/ 423672 h 3863340"/>
              <a:gd name="connsiteX112" fmla="*/ 827532 w 3392424"/>
              <a:gd name="connsiteY112" fmla="*/ 249936 h 3863340"/>
              <a:gd name="connsiteX113" fmla="*/ 662940 w 3392424"/>
              <a:gd name="connsiteY113" fmla="*/ 259080 h 3863340"/>
              <a:gd name="connsiteX114" fmla="*/ 598932 w 3392424"/>
              <a:gd name="connsiteY114" fmla="*/ 167640 h 3863340"/>
              <a:gd name="connsiteX115" fmla="*/ 525780 w 3392424"/>
              <a:gd name="connsiteY115" fmla="*/ 121920 h 3863340"/>
              <a:gd name="connsiteX116" fmla="*/ 470916 w 3392424"/>
              <a:gd name="connsiteY116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23060 w 3392424"/>
              <a:gd name="connsiteY103" fmla="*/ 121005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522476 w 3392424"/>
              <a:gd name="connsiteY103" fmla="*/ 780288 h 3863340"/>
              <a:gd name="connsiteX104" fmla="*/ 1421892 w 3392424"/>
              <a:gd name="connsiteY104" fmla="*/ 350520 h 3863340"/>
              <a:gd name="connsiteX105" fmla="*/ 1138428 w 3392424"/>
              <a:gd name="connsiteY105" fmla="*/ 85344 h 3863340"/>
              <a:gd name="connsiteX106" fmla="*/ 1001268 w 3392424"/>
              <a:gd name="connsiteY106" fmla="*/ 112776 h 3863340"/>
              <a:gd name="connsiteX107" fmla="*/ 964692 w 3392424"/>
              <a:gd name="connsiteY107" fmla="*/ 323088 h 3863340"/>
              <a:gd name="connsiteX108" fmla="*/ 937260 w 3392424"/>
              <a:gd name="connsiteY108" fmla="*/ 515112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15084 w 3392424"/>
              <a:gd name="connsiteY98" fmla="*/ 716280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937260 w 3392424"/>
              <a:gd name="connsiteY109" fmla="*/ 515112 h 3863340"/>
              <a:gd name="connsiteX110" fmla="*/ 864108 w 3392424"/>
              <a:gd name="connsiteY110" fmla="*/ 423672 h 3863340"/>
              <a:gd name="connsiteX111" fmla="*/ 827532 w 3392424"/>
              <a:gd name="connsiteY111" fmla="*/ 249936 h 3863340"/>
              <a:gd name="connsiteX112" fmla="*/ 662940 w 3392424"/>
              <a:gd name="connsiteY112" fmla="*/ 259080 h 3863340"/>
              <a:gd name="connsiteX113" fmla="*/ 598932 w 3392424"/>
              <a:gd name="connsiteY113" fmla="*/ 167640 h 3863340"/>
              <a:gd name="connsiteX114" fmla="*/ 525780 w 3392424"/>
              <a:gd name="connsiteY114" fmla="*/ 121920 h 3863340"/>
              <a:gd name="connsiteX115" fmla="*/ 470916 w 3392424"/>
              <a:gd name="connsiteY115" fmla="*/ 149352 h 3863340"/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653796 w 3392424"/>
              <a:gd name="connsiteY13" fmla="*/ 2353056 h 3863340"/>
              <a:gd name="connsiteX14" fmla="*/ 480060 w 3392424"/>
              <a:gd name="connsiteY14" fmla="*/ 2289048 h 3863340"/>
              <a:gd name="connsiteX15" fmla="*/ 406908 w 3392424"/>
              <a:gd name="connsiteY15" fmla="*/ 2270760 h 3863340"/>
              <a:gd name="connsiteX16" fmla="*/ 379476 w 3392424"/>
              <a:gd name="connsiteY16" fmla="*/ 2325624 h 3863340"/>
              <a:gd name="connsiteX17" fmla="*/ 306324 w 3392424"/>
              <a:gd name="connsiteY17" fmla="*/ 2398776 h 3863340"/>
              <a:gd name="connsiteX18" fmla="*/ 333756 w 3392424"/>
              <a:gd name="connsiteY18" fmla="*/ 2554224 h 3863340"/>
              <a:gd name="connsiteX19" fmla="*/ 288036 w 3392424"/>
              <a:gd name="connsiteY19" fmla="*/ 2682240 h 3863340"/>
              <a:gd name="connsiteX20" fmla="*/ 251460 w 3392424"/>
              <a:gd name="connsiteY20" fmla="*/ 2773680 h 3863340"/>
              <a:gd name="connsiteX21" fmla="*/ 370332 w 3392424"/>
              <a:gd name="connsiteY21" fmla="*/ 2892552 h 3863340"/>
              <a:gd name="connsiteX22" fmla="*/ 425196 w 3392424"/>
              <a:gd name="connsiteY22" fmla="*/ 3102864 h 3863340"/>
              <a:gd name="connsiteX23" fmla="*/ 580644 w 3392424"/>
              <a:gd name="connsiteY23" fmla="*/ 3249168 h 3863340"/>
              <a:gd name="connsiteX24" fmla="*/ 662940 w 3392424"/>
              <a:gd name="connsiteY24" fmla="*/ 3331464 h 3863340"/>
              <a:gd name="connsiteX25" fmla="*/ 617220 w 3392424"/>
              <a:gd name="connsiteY25" fmla="*/ 3514344 h 3863340"/>
              <a:gd name="connsiteX26" fmla="*/ 708660 w 3392424"/>
              <a:gd name="connsiteY26" fmla="*/ 3706368 h 3863340"/>
              <a:gd name="connsiteX27" fmla="*/ 845820 w 3392424"/>
              <a:gd name="connsiteY27" fmla="*/ 3633216 h 3863340"/>
              <a:gd name="connsiteX28" fmla="*/ 992124 w 3392424"/>
              <a:gd name="connsiteY28" fmla="*/ 3569208 h 3863340"/>
              <a:gd name="connsiteX29" fmla="*/ 1110996 w 3392424"/>
              <a:gd name="connsiteY29" fmla="*/ 3496056 h 3863340"/>
              <a:gd name="connsiteX30" fmla="*/ 1110996 w 3392424"/>
              <a:gd name="connsiteY30" fmla="*/ 3422904 h 3863340"/>
              <a:gd name="connsiteX31" fmla="*/ 1275588 w 3392424"/>
              <a:gd name="connsiteY31" fmla="*/ 3349752 h 3863340"/>
              <a:gd name="connsiteX32" fmla="*/ 1348740 w 3392424"/>
              <a:gd name="connsiteY32" fmla="*/ 3294888 h 3863340"/>
              <a:gd name="connsiteX33" fmla="*/ 1440180 w 3392424"/>
              <a:gd name="connsiteY33" fmla="*/ 3294888 h 3863340"/>
              <a:gd name="connsiteX34" fmla="*/ 1449324 w 3392424"/>
              <a:gd name="connsiteY34" fmla="*/ 3157728 h 3863340"/>
              <a:gd name="connsiteX35" fmla="*/ 1613916 w 3392424"/>
              <a:gd name="connsiteY35" fmla="*/ 3011424 h 3863340"/>
              <a:gd name="connsiteX36" fmla="*/ 1650492 w 3392424"/>
              <a:gd name="connsiteY36" fmla="*/ 2755392 h 3863340"/>
              <a:gd name="connsiteX37" fmla="*/ 1595628 w 3392424"/>
              <a:gd name="connsiteY37" fmla="*/ 2490216 h 3863340"/>
              <a:gd name="connsiteX38" fmla="*/ 1449324 w 3392424"/>
              <a:gd name="connsiteY38" fmla="*/ 2462784 h 3863340"/>
              <a:gd name="connsiteX39" fmla="*/ 1303020 w 3392424"/>
              <a:gd name="connsiteY39" fmla="*/ 2417064 h 3863340"/>
              <a:gd name="connsiteX40" fmla="*/ 1220724 w 3392424"/>
              <a:gd name="connsiteY40" fmla="*/ 2343912 h 3863340"/>
              <a:gd name="connsiteX41" fmla="*/ 1202436 w 3392424"/>
              <a:gd name="connsiteY41" fmla="*/ 2133600 h 3863340"/>
              <a:gd name="connsiteX42" fmla="*/ 1303020 w 3392424"/>
              <a:gd name="connsiteY42" fmla="*/ 2014728 h 3863340"/>
              <a:gd name="connsiteX43" fmla="*/ 1303020 w 3392424"/>
              <a:gd name="connsiteY43" fmla="*/ 1895856 h 3863340"/>
              <a:gd name="connsiteX44" fmla="*/ 1531620 w 3392424"/>
              <a:gd name="connsiteY44" fmla="*/ 1685544 h 3863340"/>
              <a:gd name="connsiteX45" fmla="*/ 1586484 w 3392424"/>
              <a:gd name="connsiteY45" fmla="*/ 1594104 h 3863340"/>
              <a:gd name="connsiteX46" fmla="*/ 1705356 w 3392424"/>
              <a:gd name="connsiteY46" fmla="*/ 1731264 h 3863340"/>
              <a:gd name="connsiteX47" fmla="*/ 1741932 w 3392424"/>
              <a:gd name="connsiteY47" fmla="*/ 1539240 h 3863340"/>
              <a:gd name="connsiteX48" fmla="*/ 1696212 w 3392424"/>
              <a:gd name="connsiteY48" fmla="*/ 1246632 h 3863340"/>
              <a:gd name="connsiteX49" fmla="*/ 1815084 w 3392424"/>
              <a:gd name="connsiteY49" fmla="*/ 1347216 h 3863340"/>
              <a:gd name="connsiteX50" fmla="*/ 1833372 w 3392424"/>
              <a:gd name="connsiteY50" fmla="*/ 1621536 h 3863340"/>
              <a:gd name="connsiteX51" fmla="*/ 1897380 w 3392424"/>
              <a:gd name="connsiteY51" fmla="*/ 1813560 h 3863340"/>
              <a:gd name="connsiteX52" fmla="*/ 2034540 w 3392424"/>
              <a:gd name="connsiteY52" fmla="*/ 1822704 h 3863340"/>
              <a:gd name="connsiteX53" fmla="*/ 2125980 w 3392424"/>
              <a:gd name="connsiteY53" fmla="*/ 1923288 h 3863340"/>
              <a:gd name="connsiteX54" fmla="*/ 2135124 w 3392424"/>
              <a:gd name="connsiteY54" fmla="*/ 2133600 h 3863340"/>
              <a:gd name="connsiteX55" fmla="*/ 2098548 w 3392424"/>
              <a:gd name="connsiteY55" fmla="*/ 2325624 h 3863340"/>
              <a:gd name="connsiteX56" fmla="*/ 2025396 w 3392424"/>
              <a:gd name="connsiteY56" fmla="*/ 2380488 h 3863340"/>
              <a:gd name="connsiteX57" fmla="*/ 1851660 w 3392424"/>
              <a:gd name="connsiteY57" fmla="*/ 2407920 h 3863340"/>
              <a:gd name="connsiteX58" fmla="*/ 1714500 w 3392424"/>
              <a:gd name="connsiteY58" fmla="*/ 2490216 h 3863340"/>
              <a:gd name="connsiteX59" fmla="*/ 1741932 w 3392424"/>
              <a:gd name="connsiteY59" fmla="*/ 2892552 h 3863340"/>
              <a:gd name="connsiteX60" fmla="*/ 1732788 w 3392424"/>
              <a:gd name="connsiteY60" fmla="*/ 3121152 h 3863340"/>
              <a:gd name="connsiteX61" fmla="*/ 1851660 w 3392424"/>
              <a:gd name="connsiteY61" fmla="*/ 3294888 h 3863340"/>
              <a:gd name="connsiteX62" fmla="*/ 1915668 w 3392424"/>
              <a:gd name="connsiteY62" fmla="*/ 3441192 h 3863340"/>
              <a:gd name="connsiteX63" fmla="*/ 2043684 w 3392424"/>
              <a:gd name="connsiteY63" fmla="*/ 3532632 h 3863340"/>
              <a:gd name="connsiteX64" fmla="*/ 2116836 w 3392424"/>
              <a:gd name="connsiteY64" fmla="*/ 3788664 h 3863340"/>
              <a:gd name="connsiteX65" fmla="*/ 2372868 w 3392424"/>
              <a:gd name="connsiteY65" fmla="*/ 3861816 h 3863340"/>
              <a:gd name="connsiteX66" fmla="*/ 2546604 w 3392424"/>
              <a:gd name="connsiteY66" fmla="*/ 3797808 h 3863340"/>
              <a:gd name="connsiteX67" fmla="*/ 2546604 w 3392424"/>
              <a:gd name="connsiteY67" fmla="*/ 3660648 h 3863340"/>
              <a:gd name="connsiteX68" fmla="*/ 2784348 w 3392424"/>
              <a:gd name="connsiteY68" fmla="*/ 3550920 h 3863340"/>
              <a:gd name="connsiteX69" fmla="*/ 2820924 w 3392424"/>
              <a:gd name="connsiteY69" fmla="*/ 3441192 h 3863340"/>
              <a:gd name="connsiteX70" fmla="*/ 2784348 w 3392424"/>
              <a:gd name="connsiteY70" fmla="*/ 3368040 h 3863340"/>
              <a:gd name="connsiteX71" fmla="*/ 2875788 w 3392424"/>
              <a:gd name="connsiteY71" fmla="*/ 3230880 h 3863340"/>
              <a:gd name="connsiteX72" fmla="*/ 2756916 w 3392424"/>
              <a:gd name="connsiteY72" fmla="*/ 3102864 h 3863340"/>
              <a:gd name="connsiteX73" fmla="*/ 2756916 w 3392424"/>
              <a:gd name="connsiteY73" fmla="*/ 2983992 h 3863340"/>
              <a:gd name="connsiteX74" fmla="*/ 2683764 w 3392424"/>
              <a:gd name="connsiteY74" fmla="*/ 2755392 h 3863340"/>
              <a:gd name="connsiteX75" fmla="*/ 2784348 w 3392424"/>
              <a:gd name="connsiteY75" fmla="*/ 2663952 h 3863340"/>
              <a:gd name="connsiteX76" fmla="*/ 2884932 w 3392424"/>
              <a:gd name="connsiteY76" fmla="*/ 2581656 h 3863340"/>
              <a:gd name="connsiteX77" fmla="*/ 2839212 w 3392424"/>
              <a:gd name="connsiteY77" fmla="*/ 2508504 h 3863340"/>
              <a:gd name="connsiteX78" fmla="*/ 2839212 w 3392424"/>
              <a:gd name="connsiteY78" fmla="*/ 2389632 h 3863340"/>
              <a:gd name="connsiteX79" fmla="*/ 2775204 w 3392424"/>
              <a:gd name="connsiteY79" fmla="*/ 2389632 h 3863340"/>
              <a:gd name="connsiteX80" fmla="*/ 2674620 w 3392424"/>
              <a:gd name="connsiteY80" fmla="*/ 2389632 h 3863340"/>
              <a:gd name="connsiteX81" fmla="*/ 2574036 w 3392424"/>
              <a:gd name="connsiteY81" fmla="*/ 2471928 h 3863340"/>
              <a:gd name="connsiteX82" fmla="*/ 2519172 w 3392424"/>
              <a:gd name="connsiteY82" fmla="*/ 2389632 h 3863340"/>
              <a:gd name="connsiteX83" fmla="*/ 2656332 w 3392424"/>
              <a:gd name="connsiteY83" fmla="*/ 2170176 h 3863340"/>
              <a:gd name="connsiteX84" fmla="*/ 2692908 w 3392424"/>
              <a:gd name="connsiteY84" fmla="*/ 2051304 h 3863340"/>
              <a:gd name="connsiteX85" fmla="*/ 2766060 w 3392424"/>
              <a:gd name="connsiteY85" fmla="*/ 1895856 h 3863340"/>
              <a:gd name="connsiteX86" fmla="*/ 2820924 w 3392424"/>
              <a:gd name="connsiteY86" fmla="*/ 1813560 h 3863340"/>
              <a:gd name="connsiteX87" fmla="*/ 3104388 w 3392424"/>
              <a:gd name="connsiteY87" fmla="*/ 1877568 h 3863340"/>
              <a:gd name="connsiteX88" fmla="*/ 3268980 w 3392424"/>
              <a:gd name="connsiteY88" fmla="*/ 1859280 h 3863340"/>
              <a:gd name="connsiteX89" fmla="*/ 3378708 w 3392424"/>
              <a:gd name="connsiteY89" fmla="*/ 1603248 h 3863340"/>
              <a:gd name="connsiteX90" fmla="*/ 3351276 w 3392424"/>
              <a:gd name="connsiteY90" fmla="*/ 1246632 h 3863340"/>
              <a:gd name="connsiteX91" fmla="*/ 3351276 w 3392424"/>
              <a:gd name="connsiteY91" fmla="*/ 871728 h 3863340"/>
              <a:gd name="connsiteX92" fmla="*/ 3250692 w 3392424"/>
              <a:gd name="connsiteY92" fmla="*/ 451104 h 3863340"/>
              <a:gd name="connsiteX93" fmla="*/ 3113532 w 3392424"/>
              <a:gd name="connsiteY93" fmla="*/ 222504 h 3863340"/>
              <a:gd name="connsiteX94" fmla="*/ 2720340 w 3392424"/>
              <a:gd name="connsiteY94" fmla="*/ 30480 h 3863340"/>
              <a:gd name="connsiteX95" fmla="*/ 2372868 w 3392424"/>
              <a:gd name="connsiteY95" fmla="*/ 39624 h 3863340"/>
              <a:gd name="connsiteX96" fmla="*/ 2071116 w 3392424"/>
              <a:gd name="connsiteY96" fmla="*/ 176784 h 3863340"/>
              <a:gd name="connsiteX97" fmla="*/ 1924812 w 3392424"/>
              <a:gd name="connsiteY97" fmla="*/ 670560 h 3863340"/>
              <a:gd name="connsiteX98" fmla="*/ 1824368 w 3392424"/>
              <a:gd name="connsiteY98" fmla="*/ 608998 h 3863340"/>
              <a:gd name="connsiteX99" fmla="*/ 1824228 w 3392424"/>
              <a:gd name="connsiteY99" fmla="*/ 432816 h 3863340"/>
              <a:gd name="connsiteX100" fmla="*/ 1751076 w 3392424"/>
              <a:gd name="connsiteY100" fmla="*/ 286512 h 3863340"/>
              <a:gd name="connsiteX101" fmla="*/ 1659636 w 3392424"/>
              <a:gd name="connsiteY101" fmla="*/ 359664 h 3863340"/>
              <a:gd name="connsiteX102" fmla="*/ 1659636 w 3392424"/>
              <a:gd name="connsiteY102" fmla="*/ 890016 h 3863340"/>
              <a:gd name="connsiteX103" fmla="*/ 1605444 w 3392424"/>
              <a:gd name="connsiteY103" fmla="*/ 1037626 h 3863340"/>
              <a:gd name="connsiteX104" fmla="*/ 1522476 w 3392424"/>
              <a:gd name="connsiteY104" fmla="*/ 780288 h 3863340"/>
              <a:gd name="connsiteX105" fmla="*/ 1421892 w 3392424"/>
              <a:gd name="connsiteY105" fmla="*/ 350520 h 3863340"/>
              <a:gd name="connsiteX106" fmla="*/ 1138428 w 3392424"/>
              <a:gd name="connsiteY106" fmla="*/ 85344 h 3863340"/>
              <a:gd name="connsiteX107" fmla="*/ 1001268 w 3392424"/>
              <a:gd name="connsiteY107" fmla="*/ 112776 h 3863340"/>
              <a:gd name="connsiteX108" fmla="*/ 964692 w 3392424"/>
              <a:gd name="connsiteY108" fmla="*/ 323088 h 3863340"/>
              <a:gd name="connsiteX109" fmla="*/ 864108 w 3392424"/>
              <a:gd name="connsiteY109" fmla="*/ 423672 h 3863340"/>
              <a:gd name="connsiteX110" fmla="*/ 827532 w 3392424"/>
              <a:gd name="connsiteY110" fmla="*/ 249936 h 3863340"/>
              <a:gd name="connsiteX111" fmla="*/ 662940 w 3392424"/>
              <a:gd name="connsiteY111" fmla="*/ 259080 h 3863340"/>
              <a:gd name="connsiteX112" fmla="*/ 598932 w 3392424"/>
              <a:gd name="connsiteY112" fmla="*/ 167640 h 3863340"/>
              <a:gd name="connsiteX113" fmla="*/ 525780 w 3392424"/>
              <a:gd name="connsiteY113" fmla="*/ 121920 h 3863340"/>
              <a:gd name="connsiteX114" fmla="*/ 470916 w 3392424"/>
              <a:gd name="connsiteY114" fmla="*/ 149352 h 386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</a:cxnLst>
            <a:rect l="l" t="t" r="r" b="b"/>
            <a:pathLst>
              <a:path w="3392424" h="3863340">
                <a:moveTo>
                  <a:pt x="470916" y="149352"/>
                </a:moveTo>
                <a:cubicBezTo>
                  <a:pt x="440436" y="164592"/>
                  <a:pt x="396240" y="158496"/>
                  <a:pt x="342900" y="213360"/>
                </a:cubicBezTo>
                <a:cubicBezTo>
                  <a:pt x="289560" y="268224"/>
                  <a:pt x="187452" y="381000"/>
                  <a:pt x="150876" y="478536"/>
                </a:cubicBezTo>
                <a:cubicBezTo>
                  <a:pt x="114300" y="576072"/>
                  <a:pt x="108204" y="676656"/>
                  <a:pt x="123444" y="798576"/>
                </a:cubicBezTo>
                <a:cubicBezTo>
                  <a:pt x="138684" y="920496"/>
                  <a:pt x="224028" y="1091184"/>
                  <a:pt x="242316" y="1210056"/>
                </a:cubicBezTo>
                <a:cubicBezTo>
                  <a:pt x="260604" y="1328928"/>
                  <a:pt x="263652" y="1397508"/>
                  <a:pt x="233172" y="1511808"/>
                </a:cubicBezTo>
                <a:cubicBezTo>
                  <a:pt x="202692" y="1626108"/>
                  <a:pt x="92964" y="1819656"/>
                  <a:pt x="59436" y="1895856"/>
                </a:cubicBezTo>
                <a:cubicBezTo>
                  <a:pt x="25908" y="1972056"/>
                  <a:pt x="0" y="1975104"/>
                  <a:pt x="32004" y="1969008"/>
                </a:cubicBezTo>
                <a:cubicBezTo>
                  <a:pt x="64008" y="1962912"/>
                  <a:pt x="192024" y="1883664"/>
                  <a:pt x="251460" y="1859280"/>
                </a:cubicBezTo>
                <a:cubicBezTo>
                  <a:pt x="310896" y="1834896"/>
                  <a:pt x="359664" y="1813560"/>
                  <a:pt x="388620" y="1822704"/>
                </a:cubicBezTo>
                <a:cubicBezTo>
                  <a:pt x="417576" y="1831848"/>
                  <a:pt x="409956" y="1882140"/>
                  <a:pt x="425196" y="1914144"/>
                </a:cubicBezTo>
                <a:cubicBezTo>
                  <a:pt x="440436" y="1946148"/>
                  <a:pt x="438912" y="1979676"/>
                  <a:pt x="480060" y="2014728"/>
                </a:cubicBezTo>
                <a:cubicBezTo>
                  <a:pt x="521208" y="2049780"/>
                  <a:pt x="643128" y="2068068"/>
                  <a:pt x="672084" y="2124456"/>
                </a:cubicBezTo>
                <a:cubicBezTo>
                  <a:pt x="701040" y="2180844"/>
                  <a:pt x="685800" y="2325624"/>
                  <a:pt x="653796" y="2353056"/>
                </a:cubicBezTo>
                <a:cubicBezTo>
                  <a:pt x="621792" y="2380488"/>
                  <a:pt x="521208" y="2302764"/>
                  <a:pt x="480060" y="2289048"/>
                </a:cubicBezTo>
                <a:cubicBezTo>
                  <a:pt x="438912" y="2275332"/>
                  <a:pt x="423672" y="2264664"/>
                  <a:pt x="406908" y="2270760"/>
                </a:cubicBezTo>
                <a:cubicBezTo>
                  <a:pt x="390144" y="2276856"/>
                  <a:pt x="396240" y="2304288"/>
                  <a:pt x="379476" y="2325624"/>
                </a:cubicBezTo>
                <a:cubicBezTo>
                  <a:pt x="362712" y="2346960"/>
                  <a:pt x="313944" y="2360676"/>
                  <a:pt x="306324" y="2398776"/>
                </a:cubicBezTo>
                <a:cubicBezTo>
                  <a:pt x="298704" y="2436876"/>
                  <a:pt x="336804" y="2506980"/>
                  <a:pt x="333756" y="2554224"/>
                </a:cubicBezTo>
                <a:cubicBezTo>
                  <a:pt x="330708" y="2601468"/>
                  <a:pt x="301752" y="2645664"/>
                  <a:pt x="288036" y="2682240"/>
                </a:cubicBezTo>
                <a:cubicBezTo>
                  <a:pt x="274320" y="2718816"/>
                  <a:pt x="237744" y="2738628"/>
                  <a:pt x="251460" y="2773680"/>
                </a:cubicBezTo>
                <a:cubicBezTo>
                  <a:pt x="265176" y="2808732"/>
                  <a:pt x="341376" y="2837688"/>
                  <a:pt x="370332" y="2892552"/>
                </a:cubicBezTo>
                <a:cubicBezTo>
                  <a:pt x="399288" y="2947416"/>
                  <a:pt x="390144" y="3043428"/>
                  <a:pt x="425196" y="3102864"/>
                </a:cubicBezTo>
                <a:cubicBezTo>
                  <a:pt x="460248" y="3162300"/>
                  <a:pt x="541020" y="3211068"/>
                  <a:pt x="580644" y="3249168"/>
                </a:cubicBezTo>
                <a:cubicBezTo>
                  <a:pt x="620268" y="3287268"/>
                  <a:pt x="656844" y="3287268"/>
                  <a:pt x="662940" y="3331464"/>
                </a:cubicBezTo>
                <a:cubicBezTo>
                  <a:pt x="669036" y="3375660"/>
                  <a:pt x="609600" y="3451860"/>
                  <a:pt x="617220" y="3514344"/>
                </a:cubicBezTo>
                <a:cubicBezTo>
                  <a:pt x="624840" y="3576828"/>
                  <a:pt x="670560" y="3686556"/>
                  <a:pt x="708660" y="3706368"/>
                </a:cubicBezTo>
                <a:cubicBezTo>
                  <a:pt x="746760" y="3726180"/>
                  <a:pt x="798576" y="3656076"/>
                  <a:pt x="845820" y="3633216"/>
                </a:cubicBezTo>
                <a:cubicBezTo>
                  <a:pt x="893064" y="3610356"/>
                  <a:pt x="947928" y="3592068"/>
                  <a:pt x="992124" y="3569208"/>
                </a:cubicBezTo>
                <a:cubicBezTo>
                  <a:pt x="1036320" y="3546348"/>
                  <a:pt x="1091184" y="3520440"/>
                  <a:pt x="1110996" y="3496056"/>
                </a:cubicBezTo>
                <a:cubicBezTo>
                  <a:pt x="1130808" y="3471672"/>
                  <a:pt x="1083564" y="3447288"/>
                  <a:pt x="1110996" y="3422904"/>
                </a:cubicBezTo>
                <a:cubicBezTo>
                  <a:pt x="1138428" y="3398520"/>
                  <a:pt x="1235964" y="3371088"/>
                  <a:pt x="1275588" y="3349752"/>
                </a:cubicBezTo>
                <a:cubicBezTo>
                  <a:pt x="1315212" y="3328416"/>
                  <a:pt x="1321308" y="3304032"/>
                  <a:pt x="1348740" y="3294888"/>
                </a:cubicBezTo>
                <a:cubicBezTo>
                  <a:pt x="1376172" y="3285744"/>
                  <a:pt x="1423416" y="3317748"/>
                  <a:pt x="1440180" y="3294888"/>
                </a:cubicBezTo>
                <a:cubicBezTo>
                  <a:pt x="1456944" y="3272028"/>
                  <a:pt x="1420368" y="3204972"/>
                  <a:pt x="1449324" y="3157728"/>
                </a:cubicBezTo>
                <a:cubicBezTo>
                  <a:pt x="1478280" y="3110484"/>
                  <a:pt x="1580388" y="3078480"/>
                  <a:pt x="1613916" y="3011424"/>
                </a:cubicBezTo>
                <a:cubicBezTo>
                  <a:pt x="1647444" y="2944368"/>
                  <a:pt x="1653540" y="2842260"/>
                  <a:pt x="1650492" y="2755392"/>
                </a:cubicBezTo>
                <a:cubicBezTo>
                  <a:pt x="1647444" y="2668524"/>
                  <a:pt x="1629156" y="2538984"/>
                  <a:pt x="1595628" y="2490216"/>
                </a:cubicBezTo>
                <a:cubicBezTo>
                  <a:pt x="1562100" y="2441448"/>
                  <a:pt x="1498092" y="2474976"/>
                  <a:pt x="1449324" y="2462784"/>
                </a:cubicBezTo>
                <a:cubicBezTo>
                  <a:pt x="1400556" y="2450592"/>
                  <a:pt x="1341120" y="2436876"/>
                  <a:pt x="1303020" y="2417064"/>
                </a:cubicBezTo>
                <a:cubicBezTo>
                  <a:pt x="1264920" y="2397252"/>
                  <a:pt x="1237488" y="2391156"/>
                  <a:pt x="1220724" y="2343912"/>
                </a:cubicBezTo>
                <a:cubicBezTo>
                  <a:pt x="1203960" y="2296668"/>
                  <a:pt x="1188720" y="2188464"/>
                  <a:pt x="1202436" y="2133600"/>
                </a:cubicBezTo>
                <a:cubicBezTo>
                  <a:pt x="1216152" y="2078736"/>
                  <a:pt x="1286256" y="2054352"/>
                  <a:pt x="1303020" y="2014728"/>
                </a:cubicBezTo>
                <a:cubicBezTo>
                  <a:pt x="1319784" y="1975104"/>
                  <a:pt x="1264920" y="1950720"/>
                  <a:pt x="1303020" y="1895856"/>
                </a:cubicBezTo>
                <a:cubicBezTo>
                  <a:pt x="1341120" y="1840992"/>
                  <a:pt x="1484376" y="1735836"/>
                  <a:pt x="1531620" y="1685544"/>
                </a:cubicBezTo>
                <a:cubicBezTo>
                  <a:pt x="1578864" y="1635252"/>
                  <a:pt x="1557528" y="1586484"/>
                  <a:pt x="1586484" y="1594104"/>
                </a:cubicBezTo>
                <a:cubicBezTo>
                  <a:pt x="1615440" y="1601724"/>
                  <a:pt x="1679448" y="1740408"/>
                  <a:pt x="1705356" y="1731264"/>
                </a:cubicBezTo>
                <a:cubicBezTo>
                  <a:pt x="1731264" y="1722120"/>
                  <a:pt x="1743456" y="1620012"/>
                  <a:pt x="1741932" y="1539240"/>
                </a:cubicBezTo>
                <a:cubicBezTo>
                  <a:pt x="1740408" y="1458468"/>
                  <a:pt x="1684020" y="1278636"/>
                  <a:pt x="1696212" y="1246632"/>
                </a:cubicBezTo>
                <a:cubicBezTo>
                  <a:pt x="1708404" y="1214628"/>
                  <a:pt x="1792224" y="1284732"/>
                  <a:pt x="1815084" y="1347216"/>
                </a:cubicBezTo>
                <a:cubicBezTo>
                  <a:pt x="1837944" y="1409700"/>
                  <a:pt x="1819656" y="1543812"/>
                  <a:pt x="1833372" y="1621536"/>
                </a:cubicBezTo>
                <a:cubicBezTo>
                  <a:pt x="1847088" y="1699260"/>
                  <a:pt x="1863852" y="1780032"/>
                  <a:pt x="1897380" y="1813560"/>
                </a:cubicBezTo>
                <a:cubicBezTo>
                  <a:pt x="1930908" y="1847088"/>
                  <a:pt x="1996440" y="1804416"/>
                  <a:pt x="2034540" y="1822704"/>
                </a:cubicBezTo>
                <a:cubicBezTo>
                  <a:pt x="2072640" y="1840992"/>
                  <a:pt x="2109216" y="1871472"/>
                  <a:pt x="2125980" y="1923288"/>
                </a:cubicBezTo>
                <a:cubicBezTo>
                  <a:pt x="2142744" y="1975104"/>
                  <a:pt x="2139696" y="2066544"/>
                  <a:pt x="2135124" y="2133600"/>
                </a:cubicBezTo>
                <a:cubicBezTo>
                  <a:pt x="2130552" y="2200656"/>
                  <a:pt x="2116836" y="2284476"/>
                  <a:pt x="2098548" y="2325624"/>
                </a:cubicBezTo>
                <a:cubicBezTo>
                  <a:pt x="2080260" y="2366772"/>
                  <a:pt x="2066544" y="2366772"/>
                  <a:pt x="2025396" y="2380488"/>
                </a:cubicBezTo>
                <a:cubicBezTo>
                  <a:pt x="1984248" y="2394204"/>
                  <a:pt x="1903476" y="2389632"/>
                  <a:pt x="1851660" y="2407920"/>
                </a:cubicBezTo>
                <a:cubicBezTo>
                  <a:pt x="1799844" y="2426208"/>
                  <a:pt x="1732788" y="2409444"/>
                  <a:pt x="1714500" y="2490216"/>
                </a:cubicBezTo>
                <a:cubicBezTo>
                  <a:pt x="1696212" y="2570988"/>
                  <a:pt x="1738884" y="2787396"/>
                  <a:pt x="1741932" y="2892552"/>
                </a:cubicBezTo>
                <a:cubicBezTo>
                  <a:pt x="1744980" y="2997708"/>
                  <a:pt x="1714500" y="3054096"/>
                  <a:pt x="1732788" y="3121152"/>
                </a:cubicBezTo>
                <a:cubicBezTo>
                  <a:pt x="1751076" y="3188208"/>
                  <a:pt x="1821180" y="3241548"/>
                  <a:pt x="1851660" y="3294888"/>
                </a:cubicBezTo>
                <a:cubicBezTo>
                  <a:pt x="1882140" y="3348228"/>
                  <a:pt x="1883664" y="3401568"/>
                  <a:pt x="1915668" y="3441192"/>
                </a:cubicBezTo>
                <a:cubicBezTo>
                  <a:pt x="1947672" y="3480816"/>
                  <a:pt x="2010156" y="3474720"/>
                  <a:pt x="2043684" y="3532632"/>
                </a:cubicBezTo>
                <a:cubicBezTo>
                  <a:pt x="2077212" y="3590544"/>
                  <a:pt x="2061972" y="3733800"/>
                  <a:pt x="2116836" y="3788664"/>
                </a:cubicBezTo>
                <a:cubicBezTo>
                  <a:pt x="2171700" y="3843528"/>
                  <a:pt x="2301240" y="3860292"/>
                  <a:pt x="2372868" y="3861816"/>
                </a:cubicBezTo>
                <a:cubicBezTo>
                  <a:pt x="2444496" y="3863340"/>
                  <a:pt x="2517648" y="3831336"/>
                  <a:pt x="2546604" y="3797808"/>
                </a:cubicBezTo>
                <a:cubicBezTo>
                  <a:pt x="2575560" y="3764280"/>
                  <a:pt x="2506980" y="3701796"/>
                  <a:pt x="2546604" y="3660648"/>
                </a:cubicBezTo>
                <a:cubicBezTo>
                  <a:pt x="2586228" y="3619500"/>
                  <a:pt x="2738628" y="3587496"/>
                  <a:pt x="2784348" y="3550920"/>
                </a:cubicBezTo>
                <a:cubicBezTo>
                  <a:pt x="2830068" y="3514344"/>
                  <a:pt x="2820924" y="3471672"/>
                  <a:pt x="2820924" y="3441192"/>
                </a:cubicBezTo>
                <a:cubicBezTo>
                  <a:pt x="2820924" y="3410712"/>
                  <a:pt x="2775204" y="3403092"/>
                  <a:pt x="2784348" y="3368040"/>
                </a:cubicBezTo>
                <a:cubicBezTo>
                  <a:pt x="2793492" y="3332988"/>
                  <a:pt x="2880360" y="3275076"/>
                  <a:pt x="2875788" y="3230880"/>
                </a:cubicBezTo>
                <a:cubicBezTo>
                  <a:pt x="2871216" y="3186684"/>
                  <a:pt x="2776728" y="3144012"/>
                  <a:pt x="2756916" y="3102864"/>
                </a:cubicBezTo>
                <a:cubicBezTo>
                  <a:pt x="2737104" y="3061716"/>
                  <a:pt x="2769108" y="3041904"/>
                  <a:pt x="2756916" y="2983992"/>
                </a:cubicBezTo>
                <a:cubicBezTo>
                  <a:pt x="2744724" y="2926080"/>
                  <a:pt x="2679192" y="2808732"/>
                  <a:pt x="2683764" y="2755392"/>
                </a:cubicBezTo>
                <a:cubicBezTo>
                  <a:pt x="2688336" y="2702052"/>
                  <a:pt x="2750820" y="2692908"/>
                  <a:pt x="2784348" y="2663952"/>
                </a:cubicBezTo>
                <a:cubicBezTo>
                  <a:pt x="2817876" y="2634996"/>
                  <a:pt x="2875788" y="2607564"/>
                  <a:pt x="2884932" y="2581656"/>
                </a:cubicBezTo>
                <a:cubicBezTo>
                  <a:pt x="2894076" y="2555748"/>
                  <a:pt x="2846832" y="2540508"/>
                  <a:pt x="2839212" y="2508504"/>
                </a:cubicBezTo>
                <a:cubicBezTo>
                  <a:pt x="2831592" y="2476500"/>
                  <a:pt x="2849880" y="2409444"/>
                  <a:pt x="2839212" y="2389632"/>
                </a:cubicBezTo>
                <a:cubicBezTo>
                  <a:pt x="2828544" y="2369820"/>
                  <a:pt x="2775204" y="2389632"/>
                  <a:pt x="2775204" y="2389632"/>
                </a:cubicBezTo>
                <a:cubicBezTo>
                  <a:pt x="2747772" y="2389632"/>
                  <a:pt x="2708148" y="2375916"/>
                  <a:pt x="2674620" y="2389632"/>
                </a:cubicBezTo>
                <a:cubicBezTo>
                  <a:pt x="2641092" y="2403348"/>
                  <a:pt x="2599944" y="2471928"/>
                  <a:pt x="2574036" y="2471928"/>
                </a:cubicBezTo>
                <a:cubicBezTo>
                  <a:pt x="2548128" y="2471928"/>
                  <a:pt x="2505456" y="2439924"/>
                  <a:pt x="2519172" y="2389632"/>
                </a:cubicBezTo>
                <a:cubicBezTo>
                  <a:pt x="2532888" y="2339340"/>
                  <a:pt x="2627376" y="2226564"/>
                  <a:pt x="2656332" y="2170176"/>
                </a:cubicBezTo>
                <a:cubicBezTo>
                  <a:pt x="2685288" y="2113788"/>
                  <a:pt x="2674620" y="2097024"/>
                  <a:pt x="2692908" y="2051304"/>
                </a:cubicBezTo>
                <a:cubicBezTo>
                  <a:pt x="2711196" y="2005584"/>
                  <a:pt x="2744724" y="1935480"/>
                  <a:pt x="2766060" y="1895856"/>
                </a:cubicBezTo>
                <a:cubicBezTo>
                  <a:pt x="2787396" y="1856232"/>
                  <a:pt x="2764536" y="1816608"/>
                  <a:pt x="2820924" y="1813560"/>
                </a:cubicBezTo>
                <a:cubicBezTo>
                  <a:pt x="2877312" y="1810512"/>
                  <a:pt x="3029712" y="1869948"/>
                  <a:pt x="3104388" y="1877568"/>
                </a:cubicBezTo>
                <a:cubicBezTo>
                  <a:pt x="3179064" y="1885188"/>
                  <a:pt x="3223260" y="1905000"/>
                  <a:pt x="3268980" y="1859280"/>
                </a:cubicBezTo>
                <a:cubicBezTo>
                  <a:pt x="3314700" y="1813560"/>
                  <a:pt x="3364992" y="1705356"/>
                  <a:pt x="3378708" y="1603248"/>
                </a:cubicBezTo>
                <a:cubicBezTo>
                  <a:pt x="3392424" y="1501140"/>
                  <a:pt x="3355848" y="1368552"/>
                  <a:pt x="3351276" y="1246632"/>
                </a:cubicBezTo>
                <a:cubicBezTo>
                  <a:pt x="3346704" y="1124712"/>
                  <a:pt x="3368040" y="1004316"/>
                  <a:pt x="3351276" y="871728"/>
                </a:cubicBezTo>
                <a:cubicBezTo>
                  <a:pt x="3334512" y="739140"/>
                  <a:pt x="3290316" y="559308"/>
                  <a:pt x="3250692" y="451104"/>
                </a:cubicBezTo>
                <a:cubicBezTo>
                  <a:pt x="3211068" y="342900"/>
                  <a:pt x="3201924" y="292608"/>
                  <a:pt x="3113532" y="222504"/>
                </a:cubicBezTo>
                <a:cubicBezTo>
                  <a:pt x="3025140" y="152400"/>
                  <a:pt x="2843784" y="60960"/>
                  <a:pt x="2720340" y="30480"/>
                </a:cubicBezTo>
                <a:cubicBezTo>
                  <a:pt x="2596896" y="0"/>
                  <a:pt x="2481072" y="15240"/>
                  <a:pt x="2372868" y="39624"/>
                </a:cubicBezTo>
                <a:cubicBezTo>
                  <a:pt x="2264664" y="64008"/>
                  <a:pt x="2145792" y="71628"/>
                  <a:pt x="2071116" y="176784"/>
                </a:cubicBezTo>
                <a:cubicBezTo>
                  <a:pt x="1996440" y="281940"/>
                  <a:pt x="1965937" y="598524"/>
                  <a:pt x="1924812" y="670560"/>
                </a:cubicBezTo>
                <a:cubicBezTo>
                  <a:pt x="1883687" y="742596"/>
                  <a:pt x="1841132" y="648622"/>
                  <a:pt x="1824368" y="608998"/>
                </a:cubicBezTo>
                <a:cubicBezTo>
                  <a:pt x="1807604" y="569374"/>
                  <a:pt x="1836443" y="486564"/>
                  <a:pt x="1824228" y="432816"/>
                </a:cubicBezTo>
                <a:cubicBezTo>
                  <a:pt x="1812013" y="379068"/>
                  <a:pt x="1778508" y="298704"/>
                  <a:pt x="1751076" y="286512"/>
                </a:cubicBezTo>
                <a:cubicBezTo>
                  <a:pt x="1723644" y="274320"/>
                  <a:pt x="1674876" y="259080"/>
                  <a:pt x="1659636" y="359664"/>
                </a:cubicBezTo>
                <a:cubicBezTo>
                  <a:pt x="1644396" y="460248"/>
                  <a:pt x="1668668" y="777022"/>
                  <a:pt x="1659636" y="890016"/>
                </a:cubicBezTo>
                <a:cubicBezTo>
                  <a:pt x="1650604" y="1003010"/>
                  <a:pt x="1628304" y="1055914"/>
                  <a:pt x="1605444" y="1037626"/>
                </a:cubicBezTo>
                <a:cubicBezTo>
                  <a:pt x="1582584" y="1019338"/>
                  <a:pt x="1553068" y="894806"/>
                  <a:pt x="1522476" y="780288"/>
                </a:cubicBezTo>
                <a:cubicBezTo>
                  <a:pt x="1491884" y="665770"/>
                  <a:pt x="1485900" y="466344"/>
                  <a:pt x="1421892" y="350520"/>
                </a:cubicBezTo>
                <a:cubicBezTo>
                  <a:pt x="1357884" y="234696"/>
                  <a:pt x="1208532" y="124968"/>
                  <a:pt x="1138428" y="85344"/>
                </a:cubicBezTo>
                <a:cubicBezTo>
                  <a:pt x="1068324" y="45720"/>
                  <a:pt x="1030224" y="73152"/>
                  <a:pt x="1001268" y="112776"/>
                </a:cubicBezTo>
                <a:cubicBezTo>
                  <a:pt x="972312" y="152400"/>
                  <a:pt x="987552" y="271272"/>
                  <a:pt x="964692" y="323088"/>
                </a:cubicBezTo>
                <a:cubicBezTo>
                  <a:pt x="941832" y="374904"/>
                  <a:pt x="886968" y="435864"/>
                  <a:pt x="864108" y="423672"/>
                </a:cubicBezTo>
                <a:cubicBezTo>
                  <a:pt x="841248" y="411480"/>
                  <a:pt x="861060" y="277368"/>
                  <a:pt x="827532" y="249936"/>
                </a:cubicBezTo>
                <a:cubicBezTo>
                  <a:pt x="794004" y="222504"/>
                  <a:pt x="701040" y="272796"/>
                  <a:pt x="662940" y="259080"/>
                </a:cubicBezTo>
                <a:cubicBezTo>
                  <a:pt x="624840" y="245364"/>
                  <a:pt x="621792" y="190500"/>
                  <a:pt x="598932" y="167640"/>
                </a:cubicBezTo>
                <a:cubicBezTo>
                  <a:pt x="576072" y="144780"/>
                  <a:pt x="551688" y="123444"/>
                  <a:pt x="525780" y="121920"/>
                </a:cubicBezTo>
                <a:cubicBezTo>
                  <a:pt x="499872" y="120396"/>
                  <a:pt x="501396" y="134112"/>
                  <a:pt x="470916" y="14935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5" name="Oval 4"/>
          <p:cNvSpPr/>
          <p:nvPr/>
        </p:nvSpPr>
        <p:spPr>
          <a:xfrm>
            <a:off x="5143504" y="1534118"/>
            <a:ext cx="285752" cy="285752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6" name="Oval 5"/>
          <p:cNvSpPr/>
          <p:nvPr/>
        </p:nvSpPr>
        <p:spPr>
          <a:xfrm>
            <a:off x="5357818" y="1676994"/>
            <a:ext cx="285752" cy="285752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" name="Oval 6"/>
          <p:cNvSpPr/>
          <p:nvPr/>
        </p:nvSpPr>
        <p:spPr>
          <a:xfrm>
            <a:off x="5000628" y="1748432"/>
            <a:ext cx="285752" cy="285752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" name="Oval 7"/>
          <p:cNvSpPr/>
          <p:nvPr/>
        </p:nvSpPr>
        <p:spPr>
          <a:xfrm>
            <a:off x="5214942" y="1891308"/>
            <a:ext cx="285752" cy="285752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972771">
            <a:off x="3338998" y="1922540"/>
            <a:ext cx="854873" cy="723353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1250174">
            <a:off x="3413257" y="1842729"/>
            <a:ext cx="684793" cy="840793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1" name="Freeform 10"/>
          <p:cNvSpPr/>
          <p:nvPr/>
        </p:nvSpPr>
        <p:spPr>
          <a:xfrm rot="21267504">
            <a:off x="3288051" y="3438836"/>
            <a:ext cx="435049" cy="1327512"/>
          </a:xfrm>
          <a:custGeom>
            <a:avLst/>
            <a:gdLst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233172 w 473964"/>
              <a:gd name="connsiteY2" fmla="*/ 59588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73964" h="1373124">
                <a:moveTo>
                  <a:pt x="123444" y="74676"/>
                </a:moveTo>
                <a:cubicBezTo>
                  <a:pt x="85344" y="106680"/>
                  <a:pt x="187452" y="161544"/>
                  <a:pt x="205740" y="248412"/>
                </a:cubicBezTo>
                <a:cubicBezTo>
                  <a:pt x="224028" y="335280"/>
                  <a:pt x="257556" y="469392"/>
                  <a:pt x="233172" y="595884"/>
                </a:cubicBezTo>
                <a:cubicBezTo>
                  <a:pt x="208788" y="722376"/>
                  <a:pt x="97536" y="905256"/>
                  <a:pt x="59436" y="1007364"/>
                </a:cubicBezTo>
                <a:cubicBezTo>
                  <a:pt x="21336" y="1109472"/>
                  <a:pt x="0" y="1149096"/>
                  <a:pt x="4572" y="1208532"/>
                </a:cubicBezTo>
                <a:cubicBezTo>
                  <a:pt x="9144" y="1267968"/>
                  <a:pt x="41148" y="1354836"/>
                  <a:pt x="86868" y="1363980"/>
                </a:cubicBezTo>
                <a:cubicBezTo>
                  <a:pt x="132588" y="1373124"/>
                  <a:pt x="251460" y="1312164"/>
                  <a:pt x="278892" y="1263396"/>
                </a:cubicBezTo>
                <a:cubicBezTo>
                  <a:pt x="306324" y="1214628"/>
                  <a:pt x="248412" y="1162812"/>
                  <a:pt x="251460" y="1071372"/>
                </a:cubicBezTo>
                <a:cubicBezTo>
                  <a:pt x="254508" y="979932"/>
                  <a:pt x="280416" y="830580"/>
                  <a:pt x="297180" y="714756"/>
                </a:cubicBezTo>
                <a:cubicBezTo>
                  <a:pt x="313944" y="598932"/>
                  <a:pt x="329184" y="486156"/>
                  <a:pt x="352044" y="376428"/>
                </a:cubicBezTo>
                <a:cubicBezTo>
                  <a:pt x="374904" y="266700"/>
                  <a:pt x="473964" y="112776"/>
                  <a:pt x="434340" y="56388"/>
                </a:cubicBezTo>
                <a:cubicBezTo>
                  <a:pt x="394716" y="0"/>
                  <a:pt x="161544" y="42672"/>
                  <a:pt x="123444" y="746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2" name="Freeform 11"/>
          <p:cNvSpPr/>
          <p:nvPr/>
        </p:nvSpPr>
        <p:spPr>
          <a:xfrm rot="21057659">
            <a:off x="3624323" y="3401062"/>
            <a:ext cx="367429" cy="1070575"/>
          </a:xfrm>
          <a:custGeom>
            <a:avLst/>
            <a:gdLst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233172 w 473964"/>
              <a:gd name="connsiteY2" fmla="*/ 59588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87080 w 473964"/>
              <a:gd name="connsiteY2" fmla="*/ 50614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  <a:gd name="connsiteX0" fmla="*/ 38100 w 657568"/>
              <a:gd name="connsiteY0" fmla="*/ 78917 h 1364961"/>
              <a:gd name="connsiteX1" fmla="*/ 352230 w 657568"/>
              <a:gd name="connsiteY1" fmla="*/ 240249 h 1364961"/>
              <a:gd name="connsiteX2" fmla="*/ 233570 w 657568"/>
              <a:gd name="connsiteY2" fmla="*/ 497981 h 1364961"/>
              <a:gd name="connsiteX3" fmla="*/ 205926 w 657568"/>
              <a:gd name="connsiteY3" fmla="*/ 999201 h 1364961"/>
              <a:gd name="connsiteX4" fmla="*/ 151062 w 657568"/>
              <a:gd name="connsiteY4" fmla="*/ 1200369 h 1364961"/>
              <a:gd name="connsiteX5" fmla="*/ 233358 w 657568"/>
              <a:gd name="connsiteY5" fmla="*/ 1355817 h 1364961"/>
              <a:gd name="connsiteX6" fmla="*/ 425382 w 657568"/>
              <a:gd name="connsiteY6" fmla="*/ 1255233 h 1364961"/>
              <a:gd name="connsiteX7" fmla="*/ 397950 w 657568"/>
              <a:gd name="connsiteY7" fmla="*/ 1063209 h 1364961"/>
              <a:gd name="connsiteX8" fmla="*/ 443670 w 657568"/>
              <a:gd name="connsiteY8" fmla="*/ 706593 h 1364961"/>
              <a:gd name="connsiteX9" fmla="*/ 498534 w 657568"/>
              <a:gd name="connsiteY9" fmla="*/ 368265 h 1364961"/>
              <a:gd name="connsiteX10" fmla="*/ 580830 w 657568"/>
              <a:gd name="connsiteY10" fmla="*/ 48225 h 1364961"/>
              <a:gd name="connsiteX11" fmla="*/ 38100 w 657568"/>
              <a:gd name="connsiteY11" fmla="*/ 78917 h 1364961"/>
              <a:gd name="connsiteX0" fmla="*/ 78865 w 698334"/>
              <a:gd name="connsiteY0" fmla="*/ 78917 h 1364961"/>
              <a:gd name="connsiteX1" fmla="*/ 148406 w 698334"/>
              <a:gd name="connsiteY1" fmla="*/ 187404 h 1364961"/>
              <a:gd name="connsiteX2" fmla="*/ 274335 w 698334"/>
              <a:gd name="connsiteY2" fmla="*/ 497981 h 1364961"/>
              <a:gd name="connsiteX3" fmla="*/ 246691 w 698334"/>
              <a:gd name="connsiteY3" fmla="*/ 999201 h 1364961"/>
              <a:gd name="connsiteX4" fmla="*/ 191827 w 698334"/>
              <a:gd name="connsiteY4" fmla="*/ 1200369 h 1364961"/>
              <a:gd name="connsiteX5" fmla="*/ 274123 w 698334"/>
              <a:gd name="connsiteY5" fmla="*/ 1355817 h 1364961"/>
              <a:gd name="connsiteX6" fmla="*/ 466147 w 698334"/>
              <a:gd name="connsiteY6" fmla="*/ 1255233 h 1364961"/>
              <a:gd name="connsiteX7" fmla="*/ 438715 w 698334"/>
              <a:gd name="connsiteY7" fmla="*/ 1063209 h 1364961"/>
              <a:gd name="connsiteX8" fmla="*/ 484435 w 698334"/>
              <a:gd name="connsiteY8" fmla="*/ 706593 h 1364961"/>
              <a:gd name="connsiteX9" fmla="*/ 539299 w 698334"/>
              <a:gd name="connsiteY9" fmla="*/ 368265 h 1364961"/>
              <a:gd name="connsiteX10" fmla="*/ 621595 w 698334"/>
              <a:gd name="connsiteY10" fmla="*/ 48225 h 1364961"/>
              <a:gd name="connsiteX11" fmla="*/ 78865 w 698334"/>
              <a:gd name="connsiteY11" fmla="*/ 78917 h 1364961"/>
              <a:gd name="connsiteX0" fmla="*/ 15976 w 516439"/>
              <a:gd name="connsiteY0" fmla="*/ 18445 h 1304489"/>
              <a:gd name="connsiteX1" fmla="*/ 85517 w 516439"/>
              <a:gd name="connsiteY1" fmla="*/ 126932 h 1304489"/>
              <a:gd name="connsiteX2" fmla="*/ 211446 w 516439"/>
              <a:gd name="connsiteY2" fmla="*/ 437509 h 1304489"/>
              <a:gd name="connsiteX3" fmla="*/ 183802 w 516439"/>
              <a:gd name="connsiteY3" fmla="*/ 938729 h 1304489"/>
              <a:gd name="connsiteX4" fmla="*/ 128938 w 516439"/>
              <a:gd name="connsiteY4" fmla="*/ 1139897 h 1304489"/>
              <a:gd name="connsiteX5" fmla="*/ 211234 w 516439"/>
              <a:gd name="connsiteY5" fmla="*/ 1295345 h 1304489"/>
              <a:gd name="connsiteX6" fmla="*/ 403258 w 516439"/>
              <a:gd name="connsiteY6" fmla="*/ 1194761 h 1304489"/>
              <a:gd name="connsiteX7" fmla="*/ 375826 w 516439"/>
              <a:gd name="connsiteY7" fmla="*/ 1002737 h 1304489"/>
              <a:gd name="connsiteX8" fmla="*/ 421546 w 516439"/>
              <a:gd name="connsiteY8" fmla="*/ 646121 h 1304489"/>
              <a:gd name="connsiteX9" fmla="*/ 476410 w 516439"/>
              <a:gd name="connsiteY9" fmla="*/ 307793 h 1304489"/>
              <a:gd name="connsiteX10" fmla="*/ 181371 w 516439"/>
              <a:gd name="connsiteY10" fmla="*/ 48224 h 1304489"/>
              <a:gd name="connsiteX11" fmla="*/ 15976 w 516439"/>
              <a:gd name="connsiteY11" fmla="*/ 18445 h 1304489"/>
              <a:gd name="connsiteX0" fmla="*/ 15976 w 453955"/>
              <a:gd name="connsiteY0" fmla="*/ 74834 h 1360878"/>
              <a:gd name="connsiteX1" fmla="*/ 85517 w 453955"/>
              <a:gd name="connsiteY1" fmla="*/ 183321 h 1360878"/>
              <a:gd name="connsiteX2" fmla="*/ 211446 w 453955"/>
              <a:gd name="connsiteY2" fmla="*/ 493898 h 1360878"/>
              <a:gd name="connsiteX3" fmla="*/ 183802 w 453955"/>
              <a:gd name="connsiteY3" fmla="*/ 995118 h 1360878"/>
              <a:gd name="connsiteX4" fmla="*/ 128938 w 453955"/>
              <a:gd name="connsiteY4" fmla="*/ 1196286 h 1360878"/>
              <a:gd name="connsiteX5" fmla="*/ 211234 w 453955"/>
              <a:gd name="connsiteY5" fmla="*/ 1351734 h 1360878"/>
              <a:gd name="connsiteX6" fmla="*/ 403258 w 453955"/>
              <a:gd name="connsiteY6" fmla="*/ 1251150 h 1360878"/>
              <a:gd name="connsiteX7" fmla="*/ 375826 w 453955"/>
              <a:gd name="connsiteY7" fmla="*/ 1059126 h 1360878"/>
              <a:gd name="connsiteX8" fmla="*/ 421546 w 453955"/>
              <a:gd name="connsiteY8" fmla="*/ 702510 h 1360878"/>
              <a:gd name="connsiteX9" fmla="*/ 181371 w 453955"/>
              <a:gd name="connsiteY9" fmla="*/ 104613 h 1360878"/>
              <a:gd name="connsiteX10" fmla="*/ 15976 w 453955"/>
              <a:gd name="connsiteY10" fmla="*/ 74834 h 1360878"/>
              <a:gd name="connsiteX0" fmla="*/ 15976 w 430690"/>
              <a:gd name="connsiteY0" fmla="*/ 134269 h 1420313"/>
              <a:gd name="connsiteX1" fmla="*/ 85517 w 430690"/>
              <a:gd name="connsiteY1" fmla="*/ 242756 h 1420313"/>
              <a:gd name="connsiteX2" fmla="*/ 211446 w 430690"/>
              <a:gd name="connsiteY2" fmla="*/ 553333 h 1420313"/>
              <a:gd name="connsiteX3" fmla="*/ 183802 w 430690"/>
              <a:gd name="connsiteY3" fmla="*/ 1054553 h 1420313"/>
              <a:gd name="connsiteX4" fmla="*/ 128938 w 430690"/>
              <a:gd name="connsiteY4" fmla="*/ 1255721 h 1420313"/>
              <a:gd name="connsiteX5" fmla="*/ 211234 w 430690"/>
              <a:gd name="connsiteY5" fmla="*/ 1411169 h 1420313"/>
              <a:gd name="connsiteX6" fmla="*/ 403258 w 430690"/>
              <a:gd name="connsiteY6" fmla="*/ 1310585 h 1420313"/>
              <a:gd name="connsiteX7" fmla="*/ 375826 w 430690"/>
              <a:gd name="connsiteY7" fmla="*/ 1118561 h 1420313"/>
              <a:gd name="connsiteX8" fmla="*/ 181371 w 430690"/>
              <a:gd name="connsiteY8" fmla="*/ 164048 h 1420313"/>
              <a:gd name="connsiteX9" fmla="*/ 15976 w 430690"/>
              <a:gd name="connsiteY9" fmla="*/ 134269 h 142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30690" h="1420313">
                <a:moveTo>
                  <a:pt x="15976" y="134269"/>
                </a:moveTo>
                <a:cubicBezTo>
                  <a:pt x="0" y="147387"/>
                  <a:pt x="52939" y="172912"/>
                  <a:pt x="85517" y="242756"/>
                </a:cubicBezTo>
                <a:cubicBezTo>
                  <a:pt x="118095" y="312600"/>
                  <a:pt x="195065" y="418034"/>
                  <a:pt x="211446" y="553333"/>
                </a:cubicBezTo>
                <a:cubicBezTo>
                  <a:pt x="227827" y="688632"/>
                  <a:pt x="197553" y="937488"/>
                  <a:pt x="183802" y="1054553"/>
                </a:cubicBezTo>
                <a:cubicBezTo>
                  <a:pt x="170051" y="1171618"/>
                  <a:pt x="124366" y="1196285"/>
                  <a:pt x="128938" y="1255721"/>
                </a:cubicBezTo>
                <a:cubicBezTo>
                  <a:pt x="133510" y="1315157"/>
                  <a:pt x="165514" y="1402025"/>
                  <a:pt x="211234" y="1411169"/>
                </a:cubicBezTo>
                <a:cubicBezTo>
                  <a:pt x="256954" y="1420313"/>
                  <a:pt x="375826" y="1359353"/>
                  <a:pt x="403258" y="1310585"/>
                </a:cubicBezTo>
                <a:cubicBezTo>
                  <a:pt x="430690" y="1261817"/>
                  <a:pt x="412807" y="1309651"/>
                  <a:pt x="375826" y="1118561"/>
                </a:cubicBezTo>
                <a:cubicBezTo>
                  <a:pt x="338845" y="927472"/>
                  <a:pt x="241346" y="328097"/>
                  <a:pt x="181371" y="164048"/>
                </a:cubicBezTo>
                <a:cubicBezTo>
                  <a:pt x="121396" y="-1"/>
                  <a:pt x="31952" y="121151"/>
                  <a:pt x="15976" y="134269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4" name="Freeform 13"/>
          <p:cNvSpPr/>
          <p:nvPr/>
        </p:nvSpPr>
        <p:spPr>
          <a:xfrm>
            <a:off x="2957526" y="3440464"/>
            <a:ext cx="480060" cy="545592"/>
          </a:xfrm>
          <a:custGeom>
            <a:avLst/>
            <a:gdLst>
              <a:gd name="connsiteX0" fmla="*/ 461772 w 480060"/>
              <a:gd name="connsiteY0" fmla="*/ 89916 h 545592"/>
              <a:gd name="connsiteX1" fmla="*/ 397764 w 480060"/>
              <a:gd name="connsiteY1" fmla="*/ 35052 h 545592"/>
              <a:gd name="connsiteX2" fmla="*/ 251460 w 480060"/>
              <a:gd name="connsiteY2" fmla="*/ 16764 h 545592"/>
              <a:gd name="connsiteX3" fmla="*/ 214884 w 480060"/>
              <a:gd name="connsiteY3" fmla="*/ 135636 h 545592"/>
              <a:gd name="connsiteX4" fmla="*/ 105156 w 480060"/>
              <a:gd name="connsiteY4" fmla="*/ 263652 h 545592"/>
              <a:gd name="connsiteX5" fmla="*/ 41148 w 480060"/>
              <a:gd name="connsiteY5" fmla="*/ 437388 h 545592"/>
              <a:gd name="connsiteX6" fmla="*/ 13716 w 480060"/>
              <a:gd name="connsiteY6" fmla="*/ 437388 h 545592"/>
              <a:gd name="connsiteX7" fmla="*/ 123444 w 480060"/>
              <a:gd name="connsiteY7" fmla="*/ 528828 h 545592"/>
              <a:gd name="connsiteX8" fmla="*/ 114300 w 480060"/>
              <a:gd name="connsiteY8" fmla="*/ 336804 h 545592"/>
              <a:gd name="connsiteX9" fmla="*/ 288036 w 480060"/>
              <a:gd name="connsiteY9" fmla="*/ 190500 h 545592"/>
              <a:gd name="connsiteX10" fmla="*/ 461772 w 480060"/>
              <a:gd name="connsiteY10" fmla="*/ 89916 h 545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80060" h="545592">
                <a:moveTo>
                  <a:pt x="461772" y="89916"/>
                </a:moveTo>
                <a:cubicBezTo>
                  <a:pt x="480060" y="64008"/>
                  <a:pt x="432816" y="47244"/>
                  <a:pt x="397764" y="35052"/>
                </a:cubicBezTo>
                <a:cubicBezTo>
                  <a:pt x="362712" y="22860"/>
                  <a:pt x="281940" y="0"/>
                  <a:pt x="251460" y="16764"/>
                </a:cubicBezTo>
                <a:cubicBezTo>
                  <a:pt x="220980" y="33528"/>
                  <a:pt x="239268" y="94488"/>
                  <a:pt x="214884" y="135636"/>
                </a:cubicBezTo>
                <a:cubicBezTo>
                  <a:pt x="190500" y="176784"/>
                  <a:pt x="134112" y="213360"/>
                  <a:pt x="105156" y="263652"/>
                </a:cubicBezTo>
                <a:cubicBezTo>
                  <a:pt x="76200" y="313944"/>
                  <a:pt x="56388" y="408432"/>
                  <a:pt x="41148" y="437388"/>
                </a:cubicBezTo>
                <a:cubicBezTo>
                  <a:pt x="25908" y="466344"/>
                  <a:pt x="0" y="422148"/>
                  <a:pt x="13716" y="437388"/>
                </a:cubicBezTo>
                <a:cubicBezTo>
                  <a:pt x="27432" y="452628"/>
                  <a:pt x="106680" y="545592"/>
                  <a:pt x="123444" y="528828"/>
                </a:cubicBezTo>
                <a:cubicBezTo>
                  <a:pt x="140208" y="512064"/>
                  <a:pt x="86868" y="393192"/>
                  <a:pt x="114300" y="336804"/>
                </a:cubicBezTo>
                <a:cubicBezTo>
                  <a:pt x="141732" y="280416"/>
                  <a:pt x="231648" y="231648"/>
                  <a:pt x="288036" y="190500"/>
                </a:cubicBezTo>
                <a:cubicBezTo>
                  <a:pt x="344424" y="149352"/>
                  <a:pt x="443484" y="115824"/>
                  <a:pt x="461772" y="8991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6" name="Freeform 15"/>
          <p:cNvSpPr/>
          <p:nvPr/>
        </p:nvSpPr>
        <p:spPr>
          <a:xfrm rot="21057659">
            <a:off x="4446931" y="3476903"/>
            <a:ext cx="464452" cy="1172815"/>
          </a:xfrm>
          <a:custGeom>
            <a:avLst/>
            <a:gdLst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233172 w 473964"/>
              <a:gd name="connsiteY2" fmla="*/ 59588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87080 w 473964"/>
              <a:gd name="connsiteY2" fmla="*/ 50614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  <a:gd name="connsiteX0" fmla="*/ 38100 w 657568"/>
              <a:gd name="connsiteY0" fmla="*/ 78917 h 1364961"/>
              <a:gd name="connsiteX1" fmla="*/ 352230 w 657568"/>
              <a:gd name="connsiteY1" fmla="*/ 240249 h 1364961"/>
              <a:gd name="connsiteX2" fmla="*/ 233570 w 657568"/>
              <a:gd name="connsiteY2" fmla="*/ 497981 h 1364961"/>
              <a:gd name="connsiteX3" fmla="*/ 205926 w 657568"/>
              <a:gd name="connsiteY3" fmla="*/ 999201 h 1364961"/>
              <a:gd name="connsiteX4" fmla="*/ 151062 w 657568"/>
              <a:gd name="connsiteY4" fmla="*/ 1200369 h 1364961"/>
              <a:gd name="connsiteX5" fmla="*/ 233358 w 657568"/>
              <a:gd name="connsiteY5" fmla="*/ 1355817 h 1364961"/>
              <a:gd name="connsiteX6" fmla="*/ 425382 w 657568"/>
              <a:gd name="connsiteY6" fmla="*/ 1255233 h 1364961"/>
              <a:gd name="connsiteX7" fmla="*/ 397950 w 657568"/>
              <a:gd name="connsiteY7" fmla="*/ 1063209 h 1364961"/>
              <a:gd name="connsiteX8" fmla="*/ 443670 w 657568"/>
              <a:gd name="connsiteY8" fmla="*/ 706593 h 1364961"/>
              <a:gd name="connsiteX9" fmla="*/ 498534 w 657568"/>
              <a:gd name="connsiteY9" fmla="*/ 368265 h 1364961"/>
              <a:gd name="connsiteX10" fmla="*/ 580830 w 657568"/>
              <a:gd name="connsiteY10" fmla="*/ 48225 h 1364961"/>
              <a:gd name="connsiteX11" fmla="*/ 38100 w 657568"/>
              <a:gd name="connsiteY11" fmla="*/ 78917 h 1364961"/>
              <a:gd name="connsiteX0" fmla="*/ 78865 w 698334"/>
              <a:gd name="connsiteY0" fmla="*/ 78917 h 1364961"/>
              <a:gd name="connsiteX1" fmla="*/ 148406 w 698334"/>
              <a:gd name="connsiteY1" fmla="*/ 187404 h 1364961"/>
              <a:gd name="connsiteX2" fmla="*/ 274335 w 698334"/>
              <a:gd name="connsiteY2" fmla="*/ 497981 h 1364961"/>
              <a:gd name="connsiteX3" fmla="*/ 246691 w 698334"/>
              <a:gd name="connsiteY3" fmla="*/ 999201 h 1364961"/>
              <a:gd name="connsiteX4" fmla="*/ 191827 w 698334"/>
              <a:gd name="connsiteY4" fmla="*/ 1200369 h 1364961"/>
              <a:gd name="connsiteX5" fmla="*/ 274123 w 698334"/>
              <a:gd name="connsiteY5" fmla="*/ 1355817 h 1364961"/>
              <a:gd name="connsiteX6" fmla="*/ 466147 w 698334"/>
              <a:gd name="connsiteY6" fmla="*/ 1255233 h 1364961"/>
              <a:gd name="connsiteX7" fmla="*/ 438715 w 698334"/>
              <a:gd name="connsiteY7" fmla="*/ 1063209 h 1364961"/>
              <a:gd name="connsiteX8" fmla="*/ 484435 w 698334"/>
              <a:gd name="connsiteY8" fmla="*/ 706593 h 1364961"/>
              <a:gd name="connsiteX9" fmla="*/ 539299 w 698334"/>
              <a:gd name="connsiteY9" fmla="*/ 368265 h 1364961"/>
              <a:gd name="connsiteX10" fmla="*/ 621595 w 698334"/>
              <a:gd name="connsiteY10" fmla="*/ 48225 h 1364961"/>
              <a:gd name="connsiteX11" fmla="*/ 78865 w 698334"/>
              <a:gd name="connsiteY11" fmla="*/ 78917 h 1364961"/>
              <a:gd name="connsiteX0" fmla="*/ 15976 w 516439"/>
              <a:gd name="connsiteY0" fmla="*/ 18445 h 1304489"/>
              <a:gd name="connsiteX1" fmla="*/ 85517 w 516439"/>
              <a:gd name="connsiteY1" fmla="*/ 126932 h 1304489"/>
              <a:gd name="connsiteX2" fmla="*/ 211446 w 516439"/>
              <a:gd name="connsiteY2" fmla="*/ 437509 h 1304489"/>
              <a:gd name="connsiteX3" fmla="*/ 183802 w 516439"/>
              <a:gd name="connsiteY3" fmla="*/ 938729 h 1304489"/>
              <a:gd name="connsiteX4" fmla="*/ 128938 w 516439"/>
              <a:gd name="connsiteY4" fmla="*/ 1139897 h 1304489"/>
              <a:gd name="connsiteX5" fmla="*/ 211234 w 516439"/>
              <a:gd name="connsiteY5" fmla="*/ 1295345 h 1304489"/>
              <a:gd name="connsiteX6" fmla="*/ 403258 w 516439"/>
              <a:gd name="connsiteY6" fmla="*/ 1194761 h 1304489"/>
              <a:gd name="connsiteX7" fmla="*/ 375826 w 516439"/>
              <a:gd name="connsiteY7" fmla="*/ 1002737 h 1304489"/>
              <a:gd name="connsiteX8" fmla="*/ 421546 w 516439"/>
              <a:gd name="connsiteY8" fmla="*/ 646121 h 1304489"/>
              <a:gd name="connsiteX9" fmla="*/ 476410 w 516439"/>
              <a:gd name="connsiteY9" fmla="*/ 307793 h 1304489"/>
              <a:gd name="connsiteX10" fmla="*/ 181371 w 516439"/>
              <a:gd name="connsiteY10" fmla="*/ 48224 h 1304489"/>
              <a:gd name="connsiteX11" fmla="*/ 15976 w 516439"/>
              <a:gd name="connsiteY11" fmla="*/ 18445 h 1304489"/>
              <a:gd name="connsiteX0" fmla="*/ 15976 w 453955"/>
              <a:gd name="connsiteY0" fmla="*/ 74834 h 1360878"/>
              <a:gd name="connsiteX1" fmla="*/ 85517 w 453955"/>
              <a:gd name="connsiteY1" fmla="*/ 183321 h 1360878"/>
              <a:gd name="connsiteX2" fmla="*/ 211446 w 453955"/>
              <a:gd name="connsiteY2" fmla="*/ 493898 h 1360878"/>
              <a:gd name="connsiteX3" fmla="*/ 183802 w 453955"/>
              <a:gd name="connsiteY3" fmla="*/ 995118 h 1360878"/>
              <a:gd name="connsiteX4" fmla="*/ 128938 w 453955"/>
              <a:gd name="connsiteY4" fmla="*/ 1196286 h 1360878"/>
              <a:gd name="connsiteX5" fmla="*/ 211234 w 453955"/>
              <a:gd name="connsiteY5" fmla="*/ 1351734 h 1360878"/>
              <a:gd name="connsiteX6" fmla="*/ 403258 w 453955"/>
              <a:gd name="connsiteY6" fmla="*/ 1251150 h 1360878"/>
              <a:gd name="connsiteX7" fmla="*/ 375826 w 453955"/>
              <a:gd name="connsiteY7" fmla="*/ 1059126 h 1360878"/>
              <a:gd name="connsiteX8" fmla="*/ 421546 w 453955"/>
              <a:gd name="connsiteY8" fmla="*/ 702510 h 1360878"/>
              <a:gd name="connsiteX9" fmla="*/ 181371 w 453955"/>
              <a:gd name="connsiteY9" fmla="*/ 104613 h 1360878"/>
              <a:gd name="connsiteX10" fmla="*/ 15976 w 453955"/>
              <a:gd name="connsiteY10" fmla="*/ 74834 h 1360878"/>
              <a:gd name="connsiteX0" fmla="*/ 15976 w 430690"/>
              <a:gd name="connsiteY0" fmla="*/ 134269 h 1420313"/>
              <a:gd name="connsiteX1" fmla="*/ 85517 w 430690"/>
              <a:gd name="connsiteY1" fmla="*/ 242756 h 1420313"/>
              <a:gd name="connsiteX2" fmla="*/ 211446 w 430690"/>
              <a:gd name="connsiteY2" fmla="*/ 553333 h 1420313"/>
              <a:gd name="connsiteX3" fmla="*/ 183802 w 430690"/>
              <a:gd name="connsiteY3" fmla="*/ 1054553 h 1420313"/>
              <a:gd name="connsiteX4" fmla="*/ 128938 w 430690"/>
              <a:gd name="connsiteY4" fmla="*/ 1255721 h 1420313"/>
              <a:gd name="connsiteX5" fmla="*/ 211234 w 430690"/>
              <a:gd name="connsiteY5" fmla="*/ 1411169 h 1420313"/>
              <a:gd name="connsiteX6" fmla="*/ 403258 w 430690"/>
              <a:gd name="connsiteY6" fmla="*/ 1310585 h 1420313"/>
              <a:gd name="connsiteX7" fmla="*/ 375826 w 430690"/>
              <a:gd name="connsiteY7" fmla="*/ 1118561 h 1420313"/>
              <a:gd name="connsiteX8" fmla="*/ 181371 w 430690"/>
              <a:gd name="connsiteY8" fmla="*/ 164048 h 1420313"/>
              <a:gd name="connsiteX9" fmla="*/ 15976 w 430690"/>
              <a:gd name="connsiteY9" fmla="*/ 134269 h 142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30690" h="1420313">
                <a:moveTo>
                  <a:pt x="15976" y="134269"/>
                </a:moveTo>
                <a:cubicBezTo>
                  <a:pt x="0" y="147387"/>
                  <a:pt x="52939" y="172912"/>
                  <a:pt x="85517" y="242756"/>
                </a:cubicBezTo>
                <a:cubicBezTo>
                  <a:pt x="118095" y="312600"/>
                  <a:pt x="195065" y="418034"/>
                  <a:pt x="211446" y="553333"/>
                </a:cubicBezTo>
                <a:cubicBezTo>
                  <a:pt x="227827" y="688632"/>
                  <a:pt x="197553" y="937488"/>
                  <a:pt x="183802" y="1054553"/>
                </a:cubicBezTo>
                <a:cubicBezTo>
                  <a:pt x="170051" y="1171618"/>
                  <a:pt x="124366" y="1196285"/>
                  <a:pt x="128938" y="1255721"/>
                </a:cubicBezTo>
                <a:cubicBezTo>
                  <a:pt x="133510" y="1315157"/>
                  <a:pt x="165514" y="1402025"/>
                  <a:pt x="211234" y="1411169"/>
                </a:cubicBezTo>
                <a:cubicBezTo>
                  <a:pt x="256954" y="1420313"/>
                  <a:pt x="375826" y="1359353"/>
                  <a:pt x="403258" y="1310585"/>
                </a:cubicBezTo>
                <a:cubicBezTo>
                  <a:pt x="430690" y="1261817"/>
                  <a:pt x="412807" y="1309651"/>
                  <a:pt x="375826" y="1118561"/>
                </a:cubicBezTo>
                <a:cubicBezTo>
                  <a:pt x="338845" y="927472"/>
                  <a:pt x="241346" y="328097"/>
                  <a:pt x="181371" y="164048"/>
                </a:cubicBezTo>
                <a:cubicBezTo>
                  <a:pt x="121396" y="-1"/>
                  <a:pt x="31952" y="121151"/>
                  <a:pt x="15976" y="134269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7" name="Freeform 16"/>
          <p:cNvSpPr/>
          <p:nvPr/>
        </p:nvSpPr>
        <p:spPr>
          <a:xfrm rot="21267504">
            <a:off x="4702084" y="3351722"/>
            <a:ext cx="508685" cy="1590575"/>
          </a:xfrm>
          <a:custGeom>
            <a:avLst/>
            <a:gdLst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233172 w 473964"/>
              <a:gd name="connsiteY2" fmla="*/ 59588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73964" h="1373124">
                <a:moveTo>
                  <a:pt x="123444" y="74676"/>
                </a:moveTo>
                <a:cubicBezTo>
                  <a:pt x="85344" y="106680"/>
                  <a:pt x="187452" y="161544"/>
                  <a:pt x="205740" y="248412"/>
                </a:cubicBezTo>
                <a:cubicBezTo>
                  <a:pt x="224028" y="335280"/>
                  <a:pt x="257556" y="469392"/>
                  <a:pt x="233172" y="595884"/>
                </a:cubicBezTo>
                <a:cubicBezTo>
                  <a:pt x="208788" y="722376"/>
                  <a:pt x="97536" y="905256"/>
                  <a:pt x="59436" y="1007364"/>
                </a:cubicBezTo>
                <a:cubicBezTo>
                  <a:pt x="21336" y="1109472"/>
                  <a:pt x="0" y="1149096"/>
                  <a:pt x="4572" y="1208532"/>
                </a:cubicBezTo>
                <a:cubicBezTo>
                  <a:pt x="9144" y="1267968"/>
                  <a:pt x="41148" y="1354836"/>
                  <a:pt x="86868" y="1363980"/>
                </a:cubicBezTo>
                <a:cubicBezTo>
                  <a:pt x="132588" y="1373124"/>
                  <a:pt x="251460" y="1312164"/>
                  <a:pt x="278892" y="1263396"/>
                </a:cubicBezTo>
                <a:cubicBezTo>
                  <a:pt x="306324" y="1214628"/>
                  <a:pt x="248412" y="1162812"/>
                  <a:pt x="251460" y="1071372"/>
                </a:cubicBezTo>
                <a:cubicBezTo>
                  <a:pt x="254508" y="979932"/>
                  <a:pt x="280416" y="830580"/>
                  <a:pt x="297180" y="714756"/>
                </a:cubicBezTo>
                <a:cubicBezTo>
                  <a:pt x="313944" y="598932"/>
                  <a:pt x="329184" y="486156"/>
                  <a:pt x="352044" y="376428"/>
                </a:cubicBezTo>
                <a:cubicBezTo>
                  <a:pt x="374904" y="266700"/>
                  <a:pt x="473964" y="112776"/>
                  <a:pt x="434340" y="56388"/>
                </a:cubicBezTo>
                <a:cubicBezTo>
                  <a:pt x="394716" y="0"/>
                  <a:pt x="161544" y="42672"/>
                  <a:pt x="123444" y="746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9" name="Freeform 18"/>
          <p:cNvSpPr/>
          <p:nvPr/>
        </p:nvSpPr>
        <p:spPr>
          <a:xfrm>
            <a:off x="5107890" y="3966244"/>
            <a:ext cx="298704" cy="822960"/>
          </a:xfrm>
          <a:custGeom>
            <a:avLst/>
            <a:gdLst>
              <a:gd name="connsiteX0" fmla="*/ 57912 w 298704"/>
              <a:gd name="connsiteY0" fmla="*/ 798576 h 822960"/>
              <a:gd name="connsiteX1" fmla="*/ 158496 w 298704"/>
              <a:gd name="connsiteY1" fmla="*/ 743712 h 822960"/>
              <a:gd name="connsiteX2" fmla="*/ 231648 w 298704"/>
              <a:gd name="connsiteY2" fmla="*/ 725424 h 822960"/>
              <a:gd name="connsiteX3" fmla="*/ 222504 w 298704"/>
              <a:gd name="connsiteY3" fmla="*/ 688848 h 822960"/>
              <a:gd name="connsiteX4" fmla="*/ 167640 w 298704"/>
              <a:gd name="connsiteY4" fmla="*/ 624840 h 822960"/>
              <a:gd name="connsiteX5" fmla="*/ 85344 w 298704"/>
              <a:gd name="connsiteY5" fmla="*/ 496824 h 822960"/>
              <a:gd name="connsiteX6" fmla="*/ 94488 w 298704"/>
              <a:gd name="connsiteY6" fmla="*/ 323088 h 822960"/>
              <a:gd name="connsiteX7" fmla="*/ 176784 w 298704"/>
              <a:gd name="connsiteY7" fmla="*/ 231648 h 822960"/>
              <a:gd name="connsiteX8" fmla="*/ 268224 w 298704"/>
              <a:gd name="connsiteY8" fmla="*/ 185928 h 822960"/>
              <a:gd name="connsiteX9" fmla="*/ 295656 w 298704"/>
              <a:gd name="connsiteY9" fmla="*/ 112776 h 822960"/>
              <a:gd name="connsiteX10" fmla="*/ 249936 w 298704"/>
              <a:gd name="connsiteY10" fmla="*/ 21336 h 822960"/>
              <a:gd name="connsiteX11" fmla="*/ 39624 w 298704"/>
              <a:gd name="connsiteY11" fmla="*/ 240792 h 822960"/>
              <a:gd name="connsiteX12" fmla="*/ 12192 w 298704"/>
              <a:gd name="connsiteY12" fmla="*/ 597408 h 822960"/>
              <a:gd name="connsiteX13" fmla="*/ 57912 w 298704"/>
              <a:gd name="connsiteY13" fmla="*/ 798576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98704" h="822960">
                <a:moveTo>
                  <a:pt x="57912" y="798576"/>
                </a:moveTo>
                <a:cubicBezTo>
                  <a:pt x="82296" y="822960"/>
                  <a:pt x="129540" y="755904"/>
                  <a:pt x="158496" y="743712"/>
                </a:cubicBezTo>
                <a:cubicBezTo>
                  <a:pt x="187452" y="731520"/>
                  <a:pt x="220980" y="734568"/>
                  <a:pt x="231648" y="725424"/>
                </a:cubicBezTo>
                <a:cubicBezTo>
                  <a:pt x="242316" y="716280"/>
                  <a:pt x="233172" y="705612"/>
                  <a:pt x="222504" y="688848"/>
                </a:cubicBezTo>
                <a:cubicBezTo>
                  <a:pt x="211836" y="672084"/>
                  <a:pt x="190500" y="656844"/>
                  <a:pt x="167640" y="624840"/>
                </a:cubicBezTo>
                <a:cubicBezTo>
                  <a:pt x="144780" y="592836"/>
                  <a:pt x="97536" y="547116"/>
                  <a:pt x="85344" y="496824"/>
                </a:cubicBezTo>
                <a:cubicBezTo>
                  <a:pt x="73152" y="446532"/>
                  <a:pt x="79248" y="367284"/>
                  <a:pt x="94488" y="323088"/>
                </a:cubicBezTo>
                <a:cubicBezTo>
                  <a:pt x="109728" y="278892"/>
                  <a:pt x="147828" y="254508"/>
                  <a:pt x="176784" y="231648"/>
                </a:cubicBezTo>
                <a:cubicBezTo>
                  <a:pt x="205740" y="208788"/>
                  <a:pt x="248412" y="205740"/>
                  <a:pt x="268224" y="185928"/>
                </a:cubicBezTo>
                <a:cubicBezTo>
                  <a:pt x="288036" y="166116"/>
                  <a:pt x="298704" y="140208"/>
                  <a:pt x="295656" y="112776"/>
                </a:cubicBezTo>
                <a:cubicBezTo>
                  <a:pt x="292608" y="85344"/>
                  <a:pt x="292608" y="0"/>
                  <a:pt x="249936" y="21336"/>
                </a:cubicBezTo>
                <a:cubicBezTo>
                  <a:pt x="207264" y="42672"/>
                  <a:pt x="79248" y="144780"/>
                  <a:pt x="39624" y="240792"/>
                </a:cubicBezTo>
                <a:cubicBezTo>
                  <a:pt x="0" y="336804"/>
                  <a:pt x="7620" y="505968"/>
                  <a:pt x="12192" y="597408"/>
                </a:cubicBezTo>
                <a:cubicBezTo>
                  <a:pt x="16764" y="688848"/>
                  <a:pt x="33528" y="774192"/>
                  <a:pt x="57912" y="7985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0" name="TextBox 19"/>
          <p:cNvSpPr txBox="1"/>
          <p:nvPr/>
        </p:nvSpPr>
        <p:spPr>
          <a:xfrm>
            <a:off x="500034" y="500042"/>
            <a:ext cx="63579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400" b="1" i="1" dirty="0" smtClean="0">
                <a:latin typeface="Arial" pitchFamily="34" charset="0"/>
                <a:cs typeface="Arial" pitchFamily="34" charset="0"/>
              </a:rPr>
              <a:t>Ventricular </a:t>
            </a:r>
            <a:r>
              <a:rPr lang="en-AU" sz="2400" b="1" i="1" dirty="0" err="1" smtClean="0">
                <a:latin typeface="Arial" pitchFamily="34" charset="0"/>
                <a:cs typeface="Arial" pitchFamily="34" charset="0"/>
              </a:rPr>
              <a:t>Trabeculation</a:t>
            </a:r>
            <a:endParaRPr lang="en-AU" sz="2400" b="1" i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785786" y="4286256"/>
            <a:ext cx="221457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2000" b="1" dirty="0" err="1" smtClean="0">
                <a:latin typeface="Arial" pitchFamily="34" charset="0"/>
                <a:cs typeface="Arial" pitchFamily="34" charset="0"/>
              </a:rPr>
              <a:t>Trabeculae</a:t>
            </a:r>
            <a:endParaRPr lang="en-AU" sz="2000" b="1" dirty="0" smtClean="0">
              <a:latin typeface="Arial" pitchFamily="34" charset="0"/>
              <a:cs typeface="Arial" pitchFamily="34" charset="0"/>
            </a:endParaRPr>
          </a:p>
        </p:txBody>
      </p:sp>
      <p:cxnSp>
        <p:nvCxnSpPr>
          <p:cNvPr id="22" name="Straight Connector 21"/>
          <p:cNvCxnSpPr>
            <a:stCxn id="11" idx="1"/>
          </p:cNvCxnSpPr>
          <p:nvPr/>
        </p:nvCxnSpPr>
        <p:spPr>
          <a:xfrm flipH="1">
            <a:off x="2357422" y="3683745"/>
            <a:ext cx="1078705" cy="816825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/>
          <p:cNvCxnSpPr/>
          <p:nvPr/>
        </p:nvCxnSpPr>
        <p:spPr>
          <a:xfrm rot="10800000" flipV="1">
            <a:off x="2357422" y="4429131"/>
            <a:ext cx="2571768" cy="71437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/>
        </p:nvSpPr>
        <p:spPr>
          <a:xfrm>
            <a:off x="2428860" y="891176"/>
            <a:ext cx="3802380" cy="4966716"/>
          </a:xfrm>
          <a:custGeom>
            <a:avLst/>
            <a:gdLst>
              <a:gd name="connsiteX0" fmla="*/ 2237232 w 3802380"/>
              <a:gd name="connsiteY0" fmla="*/ 205740 h 4966716"/>
              <a:gd name="connsiteX1" fmla="*/ 1999488 w 3802380"/>
              <a:gd name="connsiteY1" fmla="*/ 269748 h 4966716"/>
              <a:gd name="connsiteX2" fmla="*/ 1524000 w 3802380"/>
              <a:gd name="connsiteY2" fmla="*/ 141732 h 4966716"/>
              <a:gd name="connsiteX3" fmla="*/ 1304544 w 3802380"/>
              <a:gd name="connsiteY3" fmla="*/ 50292 h 4966716"/>
              <a:gd name="connsiteX4" fmla="*/ 883920 w 3802380"/>
              <a:gd name="connsiteY4" fmla="*/ 59436 h 4966716"/>
              <a:gd name="connsiteX5" fmla="*/ 426720 w 3802380"/>
              <a:gd name="connsiteY5" fmla="*/ 297180 h 4966716"/>
              <a:gd name="connsiteX6" fmla="*/ 252984 w 3802380"/>
              <a:gd name="connsiteY6" fmla="*/ 470916 h 4966716"/>
              <a:gd name="connsiteX7" fmla="*/ 115824 w 3802380"/>
              <a:gd name="connsiteY7" fmla="*/ 836676 h 4966716"/>
              <a:gd name="connsiteX8" fmla="*/ 179832 w 3802380"/>
              <a:gd name="connsiteY8" fmla="*/ 1275588 h 4966716"/>
              <a:gd name="connsiteX9" fmla="*/ 243840 w 3802380"/>
              <a:gd name="connsiteY9" fmla="*/ 1522476 h 4966716"/>
              <a:gd name="connsiteX10" fmla="*/ 179832 w 3802380"/>
              <a:gd name="connsiteY10" fmla="*/ 1897380 h 4966716"/>
              <a:gd name="connsiteX11" fmla="*/ 24384 w 3802380"/>
              <a:gd name="connsiteY11" fmla="*/ 2217420 h 4966716"/>
              <a:gd name="connsiteX12" fmla="*/ 33528 w 3802380"/>
              <a:gd name="connsiteY12" fmla="*/ 2363724 h 4966716"/>
              <a:gd name="connsiteX13" fmla="*/ 216408 w 3802380"/>
              <a:gd name="connsiteY13" fmla="*/ 2354580 h 4966716"/>
              <a:gd name="connsiteX14" fmla="*/ 445008 w 3802380"/>
              <a:gd name="connsiteY14" fmla="*/ 2281428 h 4966716"/>
              <a:gd name="connsiteX15" fmla="*/ 509016 w 3802380"/>
              <a:gd name="connsiteY15" fmla="*/ 2299716 h 4966716"/>
              <a:gd name="connsiteX16" fmla="*/ 426720 w 3802380"/>
              <a:gd name="connsiteY16" fmla="*/ 2391156 h 4966716"/>
              <a:gd name="connsiteX17" fmla="*/ 170688 w 3802380"/>
              <a:gd name="connsiteY17" fmla="*/ 2674620 h 4966716"/>
              <a:gd name="connsiteX18" fmla="*/ 79248 w 3802380"/>
              <a:gd name="connsiteY18" fmla="*/ 2967228 h 4966716"/>
              <a:gd name="connsiteX19" fmla="*/ 88392 w 3802380"/>
              <a:gd name="connsiteY19" fmla="*/ 3296412 h 4966716"/>
              <a:gd name="connsiteX20" fmla="*/ 170688 w 3802380"/>
              <a:gd name="connsiteY20" fmla="*/ 3707892 h 4966716"/>
              <a:gd name="connsiteX21" fmla="*/ 371856 w 3802380"/>
              <a:gd name="connsiteY21" fmla="*/ 4174236 h 4966716"/>
              <a:gd name="connsiteX22" fmla="*/ 591312 w 3802380"/>
              <a:gd name="connsiteY22" fmla="*/ 4357116 h 4966716"/>
              <a:gd name="connsiteX23" fmla="*/ 847344 w 3802380"/>
              <a:gd name="connsiteY23" fmla="*/ 4421124 h 4966716"/>
              <a:gd name="connsiteX24" fmla="*/ 1304544 w 3802380"/>
              <a:gd name="connsiteY24" fmla="*/ 4439412 h 4966716"/>
              <a:gd name="connsiteX25" fmla="*/ 1688592 w 3802380"/>
              <a:gd name="connsiteY25" fmla="*/ 4503420 h 4966716"/>
              <a:gd name="connsiteX26" fmla="*/ 2164080 w 3802380"/>
              <a:gd name="connsiteY26" fmla="*/ 4631436 h 4966716"/>
              <a:gd name="connsiteX27" fmla="*/ 2831592 w 3802380"/>
              <a:gd name="connsiteY27" fmla="*/ 4914900 h 4966716"/>
              <a:gd name="connsiteX28" fmla="*/ 3133344 w 3802380"/>
              <a:gd name="connsiteY28" fmla="*/ 4942332 h 4966716"/>
              <a:gd name="connsiteX29" fmla="*/ 3307080 w 3802380"/>
              <a:gd name="connsiteY29" fmla="*/ 4823460 h 4966716"/>
              <a:gd name="connsiteX30" fmla="*/ 3471672 w 3802380"/>
              <a:gd name="connsiteY30" fmla="*/ 4393692 h 4966716"/>
              <a:gd name="connsiteX31" fmla="*/ 3599688 w 3802380"/>
              <a:gd name="connsiteY31" fmla="*/ 3826764 h 4966716"/>
              <a:gd name="connsiteX32" fmla="*/ 3672840 w 3802380"/>
              <a:gd name="connsiteY32" fmla="*/ 3305556 h 4966716"/>
              <a:gd name="connsiteX33" fmla="*/ 3617976 w 3802380"/>
              <a:gd name="connsiteY33" fmla="*/ 2948940 h 4966716"/>
              <a:gd name="connsiteX34" fmla="*/ 3489960 w 3802380"/>
              <a:gd name="connsiteY34" fmla="*/ 2711196 h 4966716"/>
              <a:gd name="connsiteX35" fmla="*/ 3261360 w 3802380"/>
              <a:gd name="connsiteY35" fmla="*/ 2482596 h 4966716"/>
              <a:gd name="connsiteX36" fmla="*/ 3169920 w 3802380"/>
              <a:gd name="connsiteY36" fmla="*/ 2318004 h 4966716"/>
              <a:gd name="connsiteX37" fmla="*/ 3233928 w 3802380"/>
              <a:gd name="connsiteY37" fmla="*/ 2281428 h 4966716"/>
              <a:gd name="connsiteX38" fmla="*/ 3462528 w 3802380"/>
              <a:gd name="connsiteY38" fmla="*/ 2345436 h 4966716"/>
              <a:gd name="connsiteX39" fmla="*/ 3663696 w 3802380"/>
              <a:gd name="connsiteY39" fmla="*/ 2272284 h 4966716"/>
              <a:gd name="connsiteX40" fmla="*/ 3782568 w 3802380"/>
              <a:gd name="connsiteY40" fmla="*/ 1641348 h 4966716"/>
              <a:gd name="connsiteX41" fmla="*/ 3782568 w 3802380"/>
              <a:gd name="connsiteY41" fmla="*/ 1147572 h 4966716"/>
              <a:gd name="connsiteX42" fmla="*/ 3681984 w 3802380"/>
              <a:gd name="connsiteY42" fmla="*/ 617220 h 4966716"/>
              <a:gd name="connsiteX43" fmla="*/ 3499104 w 3802380"/>
              <a:gd name="connsiteY43" fmla="*/ 324612 h 4966716"/>
              <a:gd name="connsiteX44" fmla="*/ 3261360 w 3802380"/>
              <a:gd name="connsiteY44" fmla="*/ 132588 h 4966716"/>
              <a:gd name="connsiteX45" fmla="*/ 3014472 w 3802380"/>
              <a:gd name="connsiteY45" fmla="*/ 32004 h 4966716"/>
              <a:gd name="connsiteX46" fmla="*/ 2840736 w 3802380"/>
              <a:gd name="connsiteY46" fmla="*/ 13716 h 4966716"/>
              <a:gd name="connsiteX47" fmla="*/ 2484120 w 3802380"/>
              <a:gd name="connsiteY47" fmla="*/ 114300 h 4966716"/>
              <a:gd name="connsiteX48" fmla="*/ 2237232 w 3802380"/>
              <a:gd name="connsiteY48" fmla="*/ 205740 h 496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3802380" h="4966716">
                <a:moveTo>
                  <a:pt x="2237232" y="205740"/>
                </a:moveTo>
                <a:cubicBezTo>
                  <a:pt x="2156460" y="231648"/>
                  <a:pt x="2118360" y="280416"/>
                  <a:pt x="1999488" y="269748"/>
                </a:cubicBezTo>
                <a:cubicBezTo>
                  <a:pt x="1880616" y="259080"/>
                  <a:pt x="1639824" y="178308"/>
                  <a:pt x="1524000" y="141732"/>
                </a:cubicBezTo>
                <a:cubicBezTo>
                  <a:pt x="1408176" y="105156"/>
                  <a:pt x="1411224" y="64008"/>
                  <a:pt x="1304544" y="50292"/>
                </a:cubicBezTo>
                <a:cubicBezTo>
                  <a:pt x="1197864" y="36576"/>
                  <a:pt x="1030224" y="18288"/>
                  <a:pt x="883920" y="59436"/>
                </a:cubicBezTo>
                <a:cubicBezTo>
                  <a:pt x="737616" y="100584"/>
                  <a:pt x="531876" y="228600"/>
                  <a:pt x="426720" y="297180"/>
                </a:cubicBezTo>
                <a:cubicBezTo>
                  <a:pt x="321564" y="365760"/>
                  <a:pt x="304800" y="381000"/>
                  <a:pt x="252984" y="470916"/>
                </a:cubicBezTo>
                <a:cubicBezTo>
                  <a:pt x="201168" y="560832"/>
                  <a:pt x="128016" y="702564"/>
                  <a:pt x="115824" y="836676"/>
                </a:cubicBezTo>
                <a:cubicBezTo>
                  <a:pt x="103632" y="970788"/>
                  <a:pt x="158496" y="1161288"/>
                  <a:pt x="179832" y="1275588"/>
                </a:cubicBezTo>
                <a:cubicBezTo>
                  <a:pt x="201168" y="1389888"/>
                  <a:pt x="243840" y="1418844"/>
                  <a:pt x="243840" y="1522476"/>
                </a:cubicBezTo>
                <a:cubicBezTo>
                  <a:pt x="243840" y="1626108"/>
                  <a:pt x="216408" y="1781556"/>
                  <a:pt x="179832" y="1897380"/>
                </a:cubicBezTo>
                <a:cubicBezTo>
                  <a:pt x="143256" y="2013204"/>
                  <a:pt x="48768" y="2139696"/>
                  <a:pt x="24384" y="2217420"/>
                </a:cubicBezTo>
                <a:cubicBezTo>
                  <a:pt x="0" y="2295144"/>
                  <a:pt x="1524" y="2340864"/>
                  <a:pt x="33528" y="2363724"/>
                </a:cubicBezTo>
                <a:cubicBezTo>
                  <a:pt x="65532" y="2386584"/>
                  <a:pt x="147828" y="2368296"/>
                  <a:pt x="216408" y="2354580"/>
                </a:cubicBezTo>
                <a:cubicBezTo>
                  <a:pt x="284988" y="2340864"/>
                  <a:pt x="396240" y="2290572"/>
                  <a:pt x="445008" y="2281428"/>
                </a:cubicBezTo>
                <a:cubicBezTo>
                  <a:pt x="493776" y="2272284"/>
                  <a:pt x="512064" y="2281428"/>
                  <a:pt x="509016" y="2299716"/>
                </a:cubicBezTo>
                <a:cubicBezTo>
                  <a:pt x="505968" y="2318004"/>
                  <a:pt x="426720" y="2391156"/>
                  <a:pt x="426720" y="2391156"/>
                </a:cubicBezTo>
                <a:cubicBezTo>
                  <a:pt x="370332" y="2453640"/>
                  <a:pt x="228600" y="2578608"/>
                  <a:pt x="170688" y="2674620"/>
                </a:cubicBezTo>
                <a:cubicBezTo>
                  <a:pt x="112776" y="2770632"/>
                  <a:pt x="92964" y="2863596"/>
                  <a:pt x="79248" y="2967228"/>
                </a:cubicBezTo>
                <a:cubicBezTo>
                  <a:pt x="65532" y="3070860"/>
                  <a:pt x="73152" y="3172968"/>
                  <a:pt x="88392" y="3296412"/>
                </a:cubicBezTo>
                <a:cubicBezTo>
                  <a:pt x="103632" y="3419856"/>
                  <a:pt x="123444" y="3561588"/>
                  <a:pt x="170688" y="3707892"/>
                </a:cubicBezTo>
                <a:cubicBezTo>
                  <a:pt x="217932" y="3854196"/>
                  <a:pt x="301752" y="4066032"/>
                  <a:pt x="371856" y="4174236"/>
                </a:cubicBezTo>
                <a:cubicBezTo>
                  <a:pt x="441960" y="4282440"/>
                  <a:pt x="512064" y="4315968"/>
                  <a:pt x="591312" y="4357116"/>
                </a:cubicBezTo>
                <a:cubicBezTo>
                  <a:pt x="670560" y="4398264"/>
                  <a:pt x="728472" y="4407408"/>
                  <a:pt x="847344" y="4421124"/>
                </a:cubicBezTo>
                <a:cubicBezTo>
                  <a:pt x="966216" y="4434840"/>
                  <a:pt x="1164336" y="4425696"/>
                  <a:pt x="1304544" y="4439412"/>
                </a:cubicBezTo>
                <a:cubicBezTo>
                  <a:pt x="1444752" y="4453128"/>
                  <a:pt x="1545336" y="4471416"/>
                  <a:pt x="1688592" y="4503420"/>
                </a:cubicBezTo>
                <a:cubicBezTo>
                  <a:pt x="1831848" y="4535424"/>
                  <a:pt x="1973580" y="4562856"/>
                  <a:pt x="2164080" y="4631436"/>
                </a:cubicBezTo>
                <a:cubicBezTo>
                  <a:pt x="2354580" y="4700016"/>
                  <a:pt x="2670048" y="4863084"/>
                  <a:pt x="2831592" y="4914900"/>
                </a:cubicBezTo>
                <a:cubicBezTo>
                  <a:pt x="2993136" y="4966716"/>
                  <a:pt x="3054096" y="4957572"/>
                  <a:pt x="3133344" y="4942332"/>
                </a:cubicBezTo>
                <a:cubicBezTo>
                  <a:pt x="3212592" y="4927092"/>
                  <a:pt x="3250692" y="4914900"/>
                  <a:pt x="3307080" y="4823460"/>
                </a:cubicBezTo>
                <a:cubicBezTo>
                  <a:pt x="3363468" y="4732020"/>
                  <a:pt x="3422904" y="4559808"/>
                  <a:pt x="3471672" y="4393692"/>
                </a:cubicBezTo>
                <a:cubicBezTo>
                  <a:pt x="3520440" y="4227576"/>
                  <a:pt x="3566160" y="4008120"/>
                  <a:pt x="3599688" y="3826764"/>
                </a:cubicBezTo>
                <a:cubicBezTo>
                  <a:pt x="3633216" y="3645408"/>
                  <a:pt x="3669792" y="3451860"/>
                  <a:pt x="3672840" y="3305556"/>
                </a:cubicBezTo>
                <a:cubicBezTo>
                  <a:pt x="3675888" y="3159252"/>
                  <a:pt x="3648456" y="3048000"/>
                  <a:pt x="3617976" y="2948940"/>
                </a:cubicBezTo>
                <a:cubicBezTo>
                  <a:pt x="3587496" y="2849880"/>
                  <a:pt x="3549396" y="2788920"/>
                  <a:pt x="3489960" y="2711196"/>
                </a:cubicBezTo>
                <a:cubicBezTo>
                  <a:pt x="3430524" y="2633472"/>
                  <a:pt x="3314700" y="2548128"/>
                  <a:pt x="3261360" y="2482596"/>
                </a:cubicBezTo>
                <a:cubicBezTo>
                  <a:pt x="3208020" y="2417064"/>
                  <a:pt x="3174492" y="2351532"/>
                  <a:pt x="3169920" y="2318004"/>
                </a:cubicBezTo>
                <a:cubicBezTo>
                  <a:pt x="3165348" y="2284476"/>
                  <a:pt x="3185160" y="2276856"/>
                  <a:pt x="3233928" y="2281428"/>
                </a:cubicBezTo>
                <a:cubicBezTo>
                  <a:pt x="3282696" y="2286000"/>
                  <a:pt x="3390900" y="2346960"/>
                  <a:pt x="3462528" y="2345436"/>
                </a:cubicBezTo>
                <a:cubicBezTo>
                  <a:pt x="3534156" y="2343912"/>
                  <a:pt x="3610356" y="2389632"/>
                  <a:pt x="3663696" y="2272284"/>
                </a:cubicBezTo>
                <a:cubicBezTo>
                  <a:pt x="3717036" y="2154936"/>
                  <a:pt x="3762756" y="1828800"/>
                  <a:pt x="3782568" y="1641348"/>
                </a:cubicBezTo>
                <a:cubicBezTo>
                  <a:pt x="3802380" y="1453896"/>
                  <a:pt x="3799332" y="1318260"/>
                  <a:pt x="3782568" y="1147572"/>
                </a:cubicBezTo>
                <a:cubicBezTo>
                  <a:pt x="3765804" y="976884"/>
                  <a:pt x="3729228" y="754380"/>
                  <a:pt x="3681984" y="617220"/>
                </a:cubicBezTo>
                <a:cubicBezTo>
                  <a:pt x="3634740" y="480060"/>
                  <a:pt x="3569208" y="405384"/>
                  <a:pt x="3499104" y="324612"/>
                </a:cubicBezTo>
                <a:cubicBezTo>
                  <a:pt x="3429000" y="243840"/>
                  <a:pt x="3342132" y="181356"/>
                  <a:pt x="3261360" y="132588"/>
                </a:cubicBezTo>
                <a:cubicBezTo>
                  <a:pt x="3180588" y="83820"/>
                  <a:pt x="3084576" y="51816"/>
                  <a:pt x="3014472" y="32004"/>
                </a:cubicBezTo>
                <a:cubicBezTo>
                  <a:pt x="2944368" y="12192"/>
                  <a:pt x="2929128" y="0"/>
                  <a:pt x="2840736" y="13716"/>
                </a:cubicBezTo>
                <a:cubicBezTo>
                  <a:pt x="2752344" y="27432"/>
                  <a:pt x="2586228" y="79248"/>
                  <a:pt x="2484120" y="114300"/>
                </a:cubicBezTo>
                <a:cubicBezTo>
                  <a:pt x="2382012" y="149352"/>
                  <a:pt x="2318004" y="179832"/>
                  <a:pt x="2237232" y="205740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4" name="Freeform 3"/>
          <p:cNvSpPr/>
          <p:nvPr/>
        </p:nvSpPr>
        <p:spPr>
          <a:xfrm>
            <a:off x="2714612" y="1105490"/>
            <a:ext cx="3320986" cy="3863340"/>
          </a:xfrm>
          <a:custGeom>
            <a:avLst/>
            <a:gdLst>
              <a:gd name="connsiteX0" fmla="*/ 470916 w 3392424"/>
              <a:gd name="connsiteY0" fmla="*/ 149352 h 3863340"/>
              <a:gd name="connsiteX1" fmla="*/ 342900 w 3392424"/>
              <a:gd name="connsiteY1" fmla="*/ 213360 h 3863340"/>
              <a:gd name="connsiteX2" fmla="*/ 150876 w 3392424"/>
              <a:gd name="connsiteY2" fmla="*/ 478536 h 3863340"/>
              <a:gd name="connsiteX3" fmla="*/ 123444 w 3392424"/>
              <a:gd name="connsiteY3" fmla="*/ 798576 h 3863340"/>
              <a:gd name="connsiteX4" fmla="*/ 242316 w 3392424"/>
              <a:gd name="connsiteY4" fmla="*/ 1210056 h 3863340"/>
              <a:gd name="connsiteX5" fmla="*/ 233172 w 3392424"/>
              <a:gd name="connsiteY5" fmla="*/ 1511808 h 3863340"/>
              <a:gd name="connsiteX6" fmla="*/ 59436 w 3392424"/>
              <a:gd name="connsiteY6" fmla="*/ 1895856 h 3863340"/>
              <a:gd name="connsiteX7" fmla="*/ 32004 w 3392424"/>
              <a:gd name="connsiteY7" fmla="*/ 1969008 h 3863340"/>
              <a:gd name="connsiteX8" fmla="*/ 251460 w 3392424"/>
              <a:gd name="connsiteY8" fmla="*/ 1859280 h 3863340"/>
              <a:gd name="connsiteX9" fmla="*/ 388620 w 3392424"/>
              <a:gd name="connsiteY9" fmla="*/ 1822704 h 3863340"/>
              <a:gd name="connsiteX10" fmla="*/ 425196 w 3392424"/>
              <a:gd name="connsiteY10" fmla="*/ 1914144 h 3863340"/>
              <a:gd name="connsiteX11" fmla="*/ 480060 w 3392424"/>
              <a:gd name="connsiteY11" fmla="*/ 2014728 h 3863340"/>
              <a:gd name="connsiteX12" fmla="*/ 672084 w 3392424"/>
              <a:gd name="connsiteY12" fmla="*/ 2124456 h 3863340"/>
              <a:gd name="connsiteX13" fmla="*/ 717804 w 3392424"/>
              <a:gd name="connsiteY13" fmla="*/ 2270760 h 3863340"/>
              <a:gd name="connsiteX14" fmla="*/ 736092 w 3392424"/>
              <a:gd name="connsiteY14" fmla="*/ 2343912 h 3863340"/>
              <a:gd name="connsiteX15" fmla="*/ 653796 w 3392424"/>
              <a:gd name="connsiteY15" fmla="*/ 2353056 h 3863340"/>
              <a:gd name="connsiteX16" fmla="*/ 480060 w 3392424"/>
              <a:gd name="connsiteY16" fmla="*/ 2289048 h 3863340"/>
              <a:gd name="connsiteX17" fmla="*/ 406908 w 3392424"/>
              <a:gd name="connsiteY17" fmla="*/ 2270760 h 3863340"/>
              <a:gd name="connsiteX18" fmla="*/ 379476 w 3392424"/>
              <a:gd name="connsiteY18" fmla="*/ 2325624 h 3863340"/>
              <a:gd name="connsiteX19" fmla="*/ 306324 w 3392424"/>
              <a:gd name="connsiteY19" fmla="*/ 2398776 h 3863340"/>
              <a:gd name="connsiteX20" fmla="*/ 333756 w 3392424"/>
              <a:gd name="connsiteY20" fmla="*/ 2554224 h 3863340"/>
              <a:gd name="connsiteX21" fmla="*/ 288036 w 3392424"/>
              <a:gd name="connsiteY21" fmla="*/ 2682240 h 3863340"/>
              <a:gd name="connsiteX22" fmla="*/ 251460 w 3392424"/>
              <a:gd name="connsiteY22" fmla="*/ 2773680 h 3863340"/>
              <a:gd name="connsiteX23" fmla="*/ 370332 w 3392424"/>
              <a:gd name="connsiteY23" fmla="*/ 2892552 h 3863340"/>
              <a:gd name="connsiteX24" fmla="*/ 425196 w 3392424"/>
              <a:gd name="connsiteY24" fmla="*/ 3102864 h 3863340"/>
              <a:gd name="connsiteX25" fmla="*/ 580644 w 3392424"/>
              <a:gd name="connsiteY25" fmla="*/ 3249168 h 3863340"/>
              <a:gd name="connsiteX26" fmla="*/ 662940 w 3392424"/>
              <a:gd name="connsiteY26" fmla="*/ 3331464 h 3863340"/>
              <a:gd name="connsiteX27" fmla="*/ 617220 w 3392424"/>
              <a:gd name="connsiteY27" fmla="*/ 3514344 h 3863340"/>
              <a:gd name="connsiteX28" fmla="*/ 708660 w 3392424"/>
              <a:gd name="connsiteY28" fmla="*/ 3706368 h 3863340"/>
              <a:gd name="connsiteX29" fmla="*/ 845820 w 3392424"/>
              <a:gd name="connsiteY29" fmla="*/ 3633216 h 3863340"/>
              <a:gd name="connsiteX30" fmla="*/ 992124 w 3392424"/>
              <a:gd name="connsiteY30" fmla="*/ 3569208 h 3863340"/>
              <a:gd name="connsiteX31" fmla="*/ 1110996 w 3392424"/>
              <a:gd name="connsiteY31" fmla="*/ 3496056 h 3863340"/>
              <a:gd name="connsiteX32" fmla="*/ 1110996 w 3392424"/>
              <a:gd name="connsiteY32" fmla="*/ 3422904 h 3863340"/>
              <a:gd name="connsiteX33" fmla="*/ 1275588 w 3392424"/>
              <a:gd name="connsiteY33" fmla="*/ 3349752 h 3863340"/>
              <a:gd name="connsiteX34" fmla="*/ 1348740 w 3392424"/>
              <a:gd name="connsiteY34" fmla="*/ 3294888 h 3863340"/>
              <a:gd name="connsiteX35" fmla="*/ 1440180 w 3392424"/>
              <a:gd name="connsiteY35" fmla="*/ 3294888 h 3863340"/>
              <a:gd name="connsiteX36" fmla="*/ 1449324 w 3392424"/>
              <a:gd name="connsiteY36" fmla="*/ 3157728 h 3863340"/>
              <a:gd name="connsiteX37" fmla="*/ 1613916 w 3392424"/>
              <a:gd name="connsiteY37" fmla="*/ 3011424 h 3863340"/>
              <a:gd name="connsiteX38" fmla="*/ 1650492 w 3392424"/>
              <a:gd name="connsiteY38" fmla="*/ 2755392 h 3863340"/>
              <a:gd name="connsiteX39" fmla="*/ 1595628 w 3392424"/>
              <a:gd name="connsiteY39" fmla="*/ 2490216 h 3863340"/>
              <a:gd name="connsiteX40" fmla="*/ 1449324 w 3392424"/>
              <a:gd name="connsiteY40" fmla="*/ 2462784 h 3863340"/>
              <a:gd name="connsiteX41" fmla="*/ 1303020 w 3392424"/>
              <a:gd name="connsiteY41" fmla="*/ 2417064 h 3863340"/>
              <a:gd name="connsiteX42" fmla="*/ 1220724 w 3392424"/>
              <a:gd name="connsiteY42" fmla="*/ 2343912 h 3863340"/>
              <a:gd name="connsiteX43" fmla="*/ 964692 w 3392424"/>
              <a:gd name="connsiteY43" fmla="*/ 2362200 h 3863340"/>
              <a:gd name="connsiteX44" fmla="*/ 964692 w 3392424"/>
              <a:gd name="connsiteY44" fmla="*/ 2215896 h 3863340"/>
              <a:gd name="connsiteX45" fmla="*/ 1202436 w 3392424"/>
              <a:gd name="connsiteY45" fmla="*/ 2133600 h 3863340"/>
              <a:gd name="connsiteX46" fmla="*/ 1303020 w 3392424"/>
              <a:gd name="connsiteY46" fmla="*/ 2014728 h 3863340"/>
              <a:gd name="connsiteX47" fmla="*/ 1303020 w 3392424"/>
              <a:gd name="connsiteY47" fmla="*/ 1895856 h 3863340"/>
              <a:gd name="connsiteX48" fmla="*/ 1531620 w 3392424"/>
              <a:gd name="connsiteY48" fmla="*/ 1685544 h 3863340"/>
              <a:gd name="connsiteX49" fmla="*/ 1586484 w 3392424"/>
              <a:gd name="connsiteY49" fmla="*/ 1594104 h 3863340"/>
              <a:gd name="connsiteX50" fmla="*/ 1705356 w 3392424"/>
              <a:gd name="connsiteY50" fmla="*/ 1731264 h 3863340"/>
              <a:gd name="connsiteX51" fmla="*/ 1741932 w 3392424"/>
              <a:gd name="connsiteY51" fmla="*/ 1539240 h 3863340"/>
              <a:gd name="connsiteX52" fmla="*/ 1696212 w 3392424"/>
              <a:gd name="connsiteY52" fmla="*/ 1246632 h 3863340"/>
              <a:gd name="connsiteX53" fmla="*/ 1769364 w 3392424"/>
              <a:gd name="connsiteY53" fmla="*/ 1036320 h 3863340"/>
              <a:gd name="connsiteX54" fmla="*/ 1842516 w 3392424"/>
              <a:gd name="connsiteY54" fmla="*/ 1063752 h 3863340"/>
              <a:gd name="connsiteX55" fmla="*/ 1815084 w 3392424"/>
              <a:gd name="connsiteY55" fmla="*/ 1347216 h 3863340"/>
              <a:gd name="connsiteX56" fmla="*/ 1833372 w 3392424"/>
              <a:gd name="connsiteY56" fmla="*/ 1621536 h 3863340"/>
              <a:gd name="connsiteX57" fmla="*/ 1897380 w 3392424"/>
              <a:gd name="connsiteY57" fmla="*/ 1813560 h 3863340"/>
              <a:gd name="connsiteX58" fmla="*/ 2034540 w 3392424"/>
              <a:gd name="connsiteY58" fmla="*/ 1822704 h 3863340"/>
              <a:gd name="connsiteX59" fmla="*/ 2125980 w 3392424"/>
              <a:gd name="connsiteY59" fmla="*/ 1923288 h 3863340"/>
              <a:gd name="connsiteX60" fmla="*/ 2135124 w 3392424"/>
              <a:gd name="connsiteY60" fmla="*/ 2133600 h 3863340"/>
              <a:gd name="connsiteX61" fmla="*/ 2308860 w 3392424"/>
              <a:gd name="connsiteY61" fmla="*/ 2270760 h 3863340"/>
              <a:gd name="connsiteX62" fmla="*/ 2299716 w 3392424"/>
              <a:gd name="connsiteY62" fmla="*/ 2371344 h 3863340"/>
              <a:gd name="connsiteX63" fmla="*/ 2098548 w 3392424"/>
              <a:gd name="connsiteY63" fmla="*/ 2325624 h 3863340"/>
              <a:gd name="connsiteX64" fmla="*/ 2025396 w 3392424"/>
              <a:gd name="connsiteY64" fmla="*/ 2380488 h 3863340"/>
              <a:gd name="connsiteX65" fmla="*/ 1851660 w 3392424"/>
              <a:gd name="connsiteY65" fmla="*/ 2407920 h 3863340"/>
              <a:gd name="connsiteX66" fmla="*/ 1714500 w 3392424"/>
              <a:gd name="connsiteY66" fmla="*/ 2490216 h 3863340"/>
              <a:gd name="connsiteX67" fmla="*/ 1741932 w 3392424"/>
              <a:gd name="connsiteY67" fmla="*/ 2892552 h 3863340"/>
              <a:gd name="connsiteX68" fmla="*/ 1732788 w 3392424"/>
              <a:gd name="connsiteY68" fmla="*/ 3121152 h 3863340"/>
              <a:gd name="connsiteX69" fmla="*/ 1851660 w 3392424"/>
              <a:gd name="connsiteY69" fmla="*/ 3294888 h 3863340"/>
              <a:gd name="connsiteX70" fmla="*/ 1915668 w 3392424"/>
              <a:gd name="connsiteY70" fmla="*/ 3441192 h 3863340"/>
              <a:gd name="connsiteX71" fmla="*/ 2043684 w 3392424"/>
              <a:gd name="connsiteY71" fmla="*/ 3532632 h 3863340"/>
              <a:gd name="connsiteX72" fmla="*/ 2116836 w 3392424"/>
              <a:gd name="connsiteY72" fmla="*/ 3788664 h 3863340"/>
              <a:gd name="connsiteX73" fmla="*/ 2372868 w 3392424"/>
              <a:gd name="connsiteY73" fmla="*/ 3861816 h 3863340"/>
              <a:gd name="connsiteX74" fmla="*/ 2546604 w 3392424"/>
              <a:gd name="connsiteY74" fmla="*/ 3797808 h 3863340"/>
              <a:gd name="connsiteX75" fmla="*/ 2546604 w 3392424"/>
              <a:gd name="connsiteY75" fmla="*/ 3660648 h 3863340"/>
              <a:gd name="connsiteX76" fmla="*/ 2784348 w 3392424"/>
              <a:gd name="connsiteY76" fmla="*/ 3550920 h 3863340"/>
              <a:gd name="connsiteX77" fmla="*/ 2820924 w 3392424"/>
              <a:gd name="connsiteY77" fmla="*/ 3441192 h 3863340"/>
              <a:gd name="connsiteX78" fmla="*/ 2784348 w 3392424"/>
              <a:gd name="connsiteY78" fmla="*/ 3368040 h 3863340"/>
              <a:gd name="connsiteX79" fmla="*/ 2875788 w 3392424"/>
              <a:gd name="connsiteY79" fmla="*/ 3230880 h 3863340"/>
              <a:gd name="connsiteX80" fmla="*/ 2756916 w 3392424"/>
              <a:gd name="connsiteY80" fmla="*/ 3102864 h 3863340"/>
              <a:gd name="connsiteX81" fmla="*/ 2756916 w 3392424"/>
              <a:gd name="connsiteY81" fmla="*/ 2983992 h 3863340"/>
              <a:gd name="connsiteX82" fmla="*/ 2683764 w 3392424"/>
              <a:gd name="connsiteY82" fmla="*/ 2755392 h 3863340"/>
              <a:gd name="connsiteX83" fmla="*/ 2784348 w 3392424"/>
              <a:gd name="connsiteY83" fmla="*/ 2663952 h 3863340"/>
              <a:gd name="connsiteX84" fmla="*/ 2884932 w 3392424"/>
              <a:gd name="connsiteY84" fmla="*/ 2581656 h 3863340"/>
              <a:gd name="connsiteX85" fmla="*/ 2839212 w 3392424"/>
              <a:gd name="connsiteY85" fmla="*/ 2508504 h 3863340"/>
              <a:gd name="connsiteX86" fmla="*/ 2839212 w 3392424"/>
              <a:gd name="connsiteY86" fmla="*/ 2389632 h 3863340"/>
              <a:gd name="connsiteX87" fmla="*/ 2775204 w 3392424"/>
              <a:gd name="connsiteY87" fmla="*/ 2389632 h 3863340"/>
              <a:gd name="connsiteX88" fmla="*/ 2674620 w 3392424"/>
              <a:gd name="connsiteY88" fmla="*/ 2389632 h 3863340"/>
              <a:gd name="connsiteX89" fmla="*/ 2574036 w 3392424"/>
              <a:gd name="connsiteY89" fmla="*/ 2471928 h 3863340"/>
              <a:gd name="connsiteX90" fmla="*/ 2519172 w 3392424"/>
              <a:gd name="connsiteY90" fmla="*/ 2389632 h 3863340"/>
              <a:gd name="connsiteX91" fmla="*/ 2656332 w 3392424"/>
              <a:gd name="connsiteY91" fmla="*/ 2170176 h 3863340"/>
              <a:gd name="connsiteX92" fmla="*/ 2692908 w 3392424"/>
              <a:gd name="connsiteY92" fmla="*/ 2051304 h 3863340"/>
              <a:gd name="connsiteX93" fmla="*/ 2766060 w 3392424"/>
              <a:gd name="connsiteY93" fmla="*/ 1895856 h 3863340"/>
              <a:gd name="connsiteX94" fmla="*/ 2820924 w 3392424"/>
              <a:gd name="connsiteY94" fmla="*/ 1813560 h 3863340"/>
              <a:gd name="connsiteX95" fmla="*/ 3104388 w 3392424"/>
              <a:gd name="connsiteY95" fmla="*/ 1877568 h 3863340"/>
              <a:gd name="connsiteX96" fmla="*/ 3268980 w 3392424"/>
              <a:gd name="connsiteY96" fmla="*/ 1859280 h 3863340"/>
              <a:gd name="connsiteX97" fmla="*/ 3378708 w 3392424"/>
              <a:gd name="connsiteY97" fmla="*/ 1603248 h 3863340"/>
              <a:gd name="connsiteX98" fmla="*/ 3351276 w 3392424"/>
              <a:gd name="connsiteY98" fmla="*/ 1246632 h 3863340"/>
              <a:gd name="connsiteX99" fmla="*/ 3351276 w 3392424"/>
              <a:gd name="connsiteY99" fmla="*/ 871728 h 3863340"/>
              <a:gd name="connsiteX100" fmla="*/ 3250692 w 3392424"/>
              <a:gd name="connsiteY100" fmla="*/ 451104 h 3863340"/>
              <a:gd name="connsiteX101" fmla="*/ 3113532 w 3392424"/>
              <a:gd name="connsiteY101" fmla="*/ 222504 h 3863340"/>
              <a:gd name="connsiteX102" fmla="*/ 2720340 w 3392424"/>
              <a:gd name="connsiteY102" fmla="*/ 30480 h 3863340"/>
              <a:gd name="connsiteX103" fmla="*/ 2372868 w 3392424"/>
              <a:gd name="connsiteY103" fmla="*/ 39624 h 3863340"/>
              <a:gd name="connsiteX104" fmla="*/ 2071116 w 3392424"/>
              <a:gd name="connsiteY104" fmla="*/ 176784 h 3863340"/>
              <a:gd name="connsiteX105" fmla="*/ 1924812 w 3392424"/>
              <a:gd name="connsiteY105" fmla="*/ 670560 h 3863340"/>
              <a:gd name="connsiteX106" fmla="*/ 1815084 w 3392424"/>
              <a:gd name="connsiteY106" fmla="*/ 716280 h 3863340"/>
              <a:gd name="connsiteX107" fmla="*/ 1824228 w 3392424"/>
              <a:gd name="connsiteY107" fmla="*/ 432816 h 3863340"/>
              <a:gd name="connsiteX108" fmla="*/ 1751076 w 3392424"/>
              <a:gd name="connsiteY108" fmla="*/ 286512 h 3863340"/>
              <a:gd name="connsiteX109" fmla="*/ 1659636 w 3392424"/>
              <a:gd name="connsiteY109" fmla="*/ 359664 h 3863340"/>
              <a:gd name="connsiteX110" fmla="*/ 1659636 w 3392424"/>
              <a:gd name="connsiteY110" fmla="*/ 890016 h 3863340"/>
              <a:gd name="connsiteX111" fmla="*/ 1623060 w 3392424"/>
              <a:gd name="connsiteY111" fmla="*/ 1210056 h 3863340"/>
              <a:gd name="connsiteX112" fmla="*/ 1568196 w 3392424"/>
              <a:gd name="connsiteY112" fmla="*/ 1228344 h 3863340"/>
              <a:gd name="connsiteX113" fmla="*/ 1522476 w 3392424"/>
              <a:gd name="connsiteY113" fmla="*/ 780288 h 3863340"/>
              <a:gd name="connsiteX114" fmla="*/ 1421892 w 3392424"/>
              <a:gd name="connsiteY114" fmla="*/ 350520 h 3863340"/>
              <a:gd name="connsiteX115" fmla="*/ 1138428 w 3392424"/>
              <a:gd name="connsiteY115" fmla="*/ 85344 h 3863340"/>
              <a:gd name="connsiteX116" fmla="*/ 1001268 w 3392424"/>
              <a:gd name="connsiteY116" fmla="*/ 112776 h 3863340"/>
              <a:gd name="connsiteX117" fmla="*/ 964692 w 3392424"/>
              <a:gd name="connsiteY117" fmla="*/ 323088 h 3863340"/>
              <a:gd name="connsiteX118" fmla="*/ 937260 w 3392424"/>
              <a:gd name="connsiteY118" fmla="*/ 515112 h 3863340"/>
              <a:gd name="connsiteX119" fmla="*/ 864108 w 3392424"/>
              <a:gd name="connsiteY119" fmla="*/ 423672 h 3863340"/>
              <a:gd name="connsiteX120" fmla="*/ 827532 w 3392424"/>
              <a:gd name="connsiteY120" fmla="*/ 249936 h 3863340"/>
              <a:gd name="connsiteX121" fmla="*/ 662940 w 3392424"/>
              <a:gd name="connsiteY121" fmla="*/ 259080 h 3863340"/>
              <a:gd name="connsiteX122" fmla="*/ 598932 w 3392424"/>
              <a:gd name="connsiteY122" fmla="*/ 167640 h 3863340"/>
              <a:gd name="connsiteX123" fmla="*/ 525780 w 3392424"/>
              <a:gd name="connsiteY123" fmla="*/ 121920 h 3863340"/>
              <a:gd name="connsiteX124" fmla="*/ 470916 w 3392424"/>
              <a:gd name="connsiteY124" fmla="*/ 149352 h 386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</a:cxnLst>
            <a:rect l="l" t="t" r="r" b="b"/>
            <a:pathLst>
              <a:path w="3392424" h="3863340">
                <a:moveTo>
                  <a:pt x="470916" y="149352"/>
                </a:moveTo>
                <a:cubicBezTo>
                  <a:pt x="440436" y="164592"/>
                  <a:pt x="396240" y="158496"/>
                  <a:pt x="342900" y="213360"/>
                </a:cubicBezTo>
                <a:cubicBezTo>
                  <a:pt x="289560" y="268224"/>
                  <a:pt x="187452" y="381000"/>
                  <a:pt x="150876" y="478536"/>
                </a:cubicBezTo>
                <a:cubicBezTo>
                  <a:pt x="114300" y="576072"/>
                  <a:pt x="108204" y="676656"/>
                  <a:pt x="123444" y="798576"/>
                </a:cubicBezTo>
                <a:cubicBezTo>
                  <a:pt x="138684" y="920496"/>
                  <a:pt x="224028" y="1091184"/>
                  <a:pt x="242316" y="1210056"/>
                </a:cubicBezTo>
                <a:cubicBezTo>
                  <a:pt x="260604" y="1328928"/>
                  <a:pt x="263652" y="1397508"/>
                  <a:pt x="233172" y="1511808"/>
                </a:cubicBezTo>
                <a:cubicBezTo>
                  <a:pt x="202692" y="1626108"/>
                  <a:pt x="92964" y="1819656"/>
                  <a:pt x="59436" y="1895856"/>
                </a:cubicBezTo>
                <a:cubicBezTo>
                  <a:pt x="25908" y="1972056"/>
                  <a:pt x="0" y="1975104"/>
                  <a:pt x="32004" y="1969008"/>
                </a:cubicBezTo>
                <a:cubicBezTo>
                  <a:pt x="64008" y="1962912"/>
                  <a:pt x="192024" y="1883664"/>
                  <a:pt x="251460" y="1859280"/>
                </a:cubicBezTo>
                <a:cubicBezTo>
                  <a:pt x="310896" y="1834896"/>
                  <a:pt x="359664" y="1813560"/>
                  <a:pt x="388620" y="1822704"/>
                </a:cubicBezTo>
                <a:cubicBezTo>
                  <a:pt x="417576" y="1831848"/>
                  <a:pt x="409956" y="1882140"/>
                  <a:pt x="425196" y="1914144"/>
                </a:cubicBezTo>
                <a:cubicBezTo>
                  <a:pt x="440436" y="1946148"/>
                  <a:pt x="438912" y="1979676"/>
                  <a:pt x="480060" y="2014728"/>
                </a:cubicBezTo>
                <a:cubicBezTo>
                  <a:pt x="521208" y="2049780"/>
                  <a:pt x="632460" y="2081784"/>
                  <a:pt x="672084" y="2124456"/>
                </a:cubicBezTo>
                <a:cubicBezTo>
                  <a:pt x="711708" y="2167128"/>
                  <a:pt x="707136" y="2234184"/>
                  <a:pt x="717804" y="2270760"/>
                </a:cubicBezTo>
                <a:cubicBezTo>
                  <a:pt x="728472" y="2307336"/>
                  <a:pt x="746760" y="2330196"/>
                  <a:pt x="736092" y="2343912"/>
                </a:cubicBezTo>
                <a:cubicBezTo>
                  <a:pt x="725424" y="2357628"/>
                  <a:pt x="696468" y="2362200"/>
                  <a:pt x="653796" y="2353056"/>
                </a:cubicBezTo>
                <a:cubicBezTo>
                  <a:pt x="611124" y="2343912"/>
                  <a:pt x="521208" y="2302764"/>
                  <a:pt x="480060" y="2289048"/>
                </a:cubicBezTo>
                <a:cubicBezTo>
                  <a:pt x="438912" y="2275332"/>
                  <a:pt x="423672" y="2264664"/>
                  <a:pt x="406908" y="2270760"/>
                </a:cubicBezTo>
                <a:cubicBezTo>
                  <a:pt x="390144" y="2276856"/>
                  <a:pt x="396240" y="2304288"/>
                  <a:pt x="379476" y="2325624"/>
                </a:cubicBezTo>
                <a:cubicBezTo>
                  <a:pt x="362712" y="2346960"/>
                  <a:pt x="313944" y="2360676"/>
                  <a:pt x="306324" y="2398776"/>
                </a:cubicBezTo>
                <a:cubicBezTo>
                  <a:pt x="298704" y="2436876"/>
                  <a:pt x="336804" y="2506980"/>
                  <a:pt x="333756" y="2554224"/>
                </a:cubicBezTo>
                <a:cubicBezTo>
                  <a:pt x="330708" y="2601468"/>
                  <a:pt x="301752" y="2645664"/>
                  <a:pt x="288036" y="2682240"/>
                </a:cubicBezTo>
                <a:cubicBezTo>
                  <a:pt x="274320" y="2718816"/>
                  <a:pt x="237744" y="2738628"/>
                  <a:pt x="251460" y="2773680"/>
                </a:cubicBezTo>
                <a:cubicBezTo>
                  <a:pt x="265176" y="2808732"/>
                  <a:pt x="341376" y="2837688"/>
                  <a:pt x="370332" y="2892552"/>
                </a:cubicBezTo>
                <a:cubicBezTo>
                  <a:pt x="399288" y="2947416"/>
                  <a:pt x="390144" y="3043428"/>
                  <a:pt x="425196" y="3102864"/>
                </a:cubicBezTo>
                <a:cubicBezTo>
                  <a:pt x="460248" y="3162300"/>
                  <a:pt x="541020" y="3211068"/>
                  <a:pt x="580644" y="3249168"/>
                </a:cubicBezTo>
                <a:cubicBezTo>
                  <a:pt x="620268" y="3287268"/>
                  <a:pt x="656844" y="3287268"/>
                  <a:pt x="662940" y="3331464"/>
                </a:cubicBezTo>
                <a:cubicBezTo>
                  <a:pt x="669036" y="3375660"/>
                  <a:pt x="609600" y="3451860"/>
                  <a:pt x="617220" y="3514344"/>
                </a:cubicBezTo>
                <a:cubicBezTo>
                  <a:pt x="624840" y="3576828"/>
                  <a:pt x="670560" y="3686556"/>
                  <a:pt x="708660" y="3706368"/>
                </a:cubicBezTo>
                <a:cubicBezTo>
                  <a:pt x="746760" y="3726180"/>
                  <a:pt x="798576" y="3656076"/>
                  <a:pt x="845820" y="3633216"/>
                </a:cubicBezTo>
                <a:cubicBezTo>
                  <a:pt x="893064" y="3610356"/>
                  <a:pt x="947928" y="3592068"/>
                  <a:pt x="992124" y="3569208"/>
                </a:cubicBezTo>
                <a:cubicBezTo>
                  <a:pt x="1036320" y="3546348"/>
                  <a:pt x="1091184" y="3520440"/>
                  <a:pt x="1110996" y="3496056"/>
                </a:cubicBezTo>
                <a:cubicBezTo>
                  <a:pt x="1130808" y="3471672"/>
                  <a:pt x="1083564" y="3447288"/>
                  <a:pt x="1110996" y="3422904"/>
                </a:cubicBezTo>
                <a:cubicBezTo>
                  <a:pt x="1138428" y="3398520"/>
                  <a:pt x="1235964" y="3371088"/>
                  <a:pt x="1275588" y="3349752"/>
                </a:cubicBezTo>
                <a:cubicBezTo>
                  <a:pt x="1315212" y="3328416"/>
                  <a:pt x="1321308" y="3304032"/>
                  <a:pt x="1348740" y="3294888"/>
                </a:cubicBezTo>
                <a:cubicBezTo>
                  <a:pt x="1376172" y="3285744"/>
                  <a:pt x="1423416" y="3317748"/>
                  <a:pt x="1440180" y="3294888"/>
                </a:cubicBezTo>
                <a:cubicBezTo>
                  <a:pt x="1456944" y="3272028"/>
                  <a:pt x="1420368" y="3204972"/>
                  <a:pt x="1449324" y="3157728"/>
                </a:cubicBezTo>
                <a:cubicBezTo>
                  <a:pt x="1478280" y="3110484"/>
                  <a:pt x="1580388" y="3078480"/>
                  <a:pt x="1613916" y="3011424"/>
                </a:cubicBezTo>
                <a:cubicBezTo>
                  <a:pt x="1647444" y="2944368"/>
                  <a:pt x="1653540" y="2842260"/>
                  <a:pt x="1650492" y="2755392"/>
                </a:cubicBezTo>
                <a:cubicBezTo>
                  <a:pt x="1647444" y="2668524"/>
                  <a:pt x="1629156" y="2538984"/>
                  <a:pt x="1595628" y="2490216"/>
                </a:cubicBezTo>
                <a:cubicBezTo>
                  <a:pt x="1562100" y="2441448"/>
                  <a:pt x="1498092" y="2474976"/>
                  <a:pt x="1449324" y="2462784"/>
                </a:cubicBezTo>
                <a:cubicBezTo>
                  <a:pt x="1400556" y="2450592"/>
                  <a:pt x="1341120" y="2436876"/>
                  <a:pt x="1303020" y="2417064"/>
                </a:cubicBezTo>
                <a:cubicBezTo>
                  <a:pt x="1264920" y="2397252"/>
                  <a:pt x="1277112" y="2353056"/>
                  <a:pt x="1220724" y="2343912"/>
                </a:cubicBezTo>
                <a:cubicBezTo>
                  <a:pt x="1164336" y="2334768"/>
                  <a:pt x="1007364" y="2383536"/>
                  <a:pt x="964692" y="2362200"/>
                </a:cubicBezTo>
                <a:cubicBezTo>
                  <a:pt x="922020" y="2340864"/>
                  <a:pt x="925068" y="2253996"/>
                  <a:pt x="964692" y="2215896"/>
                </a:cubicBezTo>
                <a:cubicBezTo>
                  <a:pt x="1004316" y="2177796"/>
                  <a:pt x="1146048" y="2167128"/>
                  <a:pt x="1202436" y="2133600"/>
                </a:cubicBezTo>
                <a:cubicBezTo>
                  <a:pt x="1258824" y="2100072"/>
                  <a:pt x="1286256" y="2054352"/>
                  <a:pt x="1303020" y="2014728"/>
                </a:cubicBezTo>
                <a:cubicBezTo>
                  <a:pt x="1319784" y="1975104"/>
                  <a:pt x="1264920" y="1950720"/>
                  <a:pt x="1303020" y="1895856"/>
                </a:cubicBezTo>
                <a:cubicBezTo>
                  <a:pt x="1341120" y="1840992"/>
                  <a:pt x="1484376" y="1735836"/>
                  <a:pt x="1531620" y="1685544"/>
                </a:cubicBezTo>
                <a:cubicBezTo>
                  <a:pt x="1578864" y="1635252"/>
                  <a:pt x="1557528" y="1586484"/>
                  <a:pt x="1586484" y="1594104"/>
                </a:cubicBezTo>
                <a:cubicBezTo>
                  <a:pt x="1615440" y="1601724"/>
                  <a:pt x="1679448" y="1740408"/>
                  <a:pt x="1705356" y="1731264"/>
                </a:cubicBezTo>
                <a:cubicBezTo>
                  <a:pt x="1731264" y="1722120"/>
                  <a:pt x="1743456" y="1620012"/>
                  <a:pt x="1741932" y="1539240"/>
                </a:cubicBezTo>
                <a:cubicBezTo>
                  <a:pt x="1740408" y="1458468"/>
                  <a:pt x="1691640" y="1330452"/>
                  <a:pt x="1696212" y="1246632"/>
                </a:cubicBezTo>
                <a:cubicBezTo>
                  <a:pt x="1700784" y="1162812"/>
                  <a:pt x="1744980" y="1066800"/>
                  <a:pt x="1769364" y="1036320"/>
                </a:cubicBezTo>
                <a:cubicBezTo>
                  <a:pt x="1793748" y="1005840"/>
                  <a:pt x="1834896" y="1011936"/>
                  <a:pt x="1842516" y="1063752"/>
                </a:cubicBezTo>
                <a:cubicBezTo>
                  <a:pt x="1850136" y="1115568"/>
                  <a:pt x="1816608" y="1254252"/>
                  <a:pt x="1815084" y="1347216"/>
                </a:cubicBezTo>
                <a:cubicBezTo>
                  <a:pt x="1813560" y="1440180"/>
                  <a:pt x="1819656" y="1543812"/>
                  <a:pt x="1833372" y="1621536"/>
                </a:cubicBezTo>
                <a:cubicBezTo>
                  <a:pt x="1847088" y="1699260"/>
                  <a:pt x="1863852" y="1780032"/>
                  <a:pt x="1897380" y="1813560"/>
                </a:cubicBezTo>
                <a:cubicBezTo>
                  <a:pt x="1930908" y="1847088"/>
                  <a:pt x="1996440" y="1804416"/>
                  <a:pt x="2034540" y="1822704"/>
                </a:cubicBezTo>
                <a:cubicBezTo>
                  <a:pt x="2072640" y="1840992"/>
                  <a:pt x="2109216" y="1871472"/>
                  <a:pt x="2125980" y="1923288"/>
                </a:cubicBezTo>
                <a:cubicBezTo>
                  <a:pt x="2142744" y="1975104"/>
                  <a:pt x="2104644" y="2075688"/>
                  <a:pt x="2135124" y="2133600"/>
                </a:cubicBezTo>
                <a:cubicBezTo>
                  <a:pt x="2165604" y="2191512"/>
                  <a:pt x="2281428" y="2231136"/>
                  <a:pt x="2308860" y="2270760"/>
                </a:cubicBezTo>
                <a:cubicBezTo>
                  <a:pt x="2336292" y="2310384"/>
                  <a:pt x="2334768" y="2362200"/>
                  <a:pt x="2299716" y="2371344"/>
                </a:cubicBezTo>
                <a:cubicBezTo>
                  <a:pt x="2264664" y="2380488"/>
                  <a:pt x="2144268" y="2324100"/>
                  <a:pt x="2098548" y="2325624"/>
                </a:cubicBezTo>
                <a:cubicBezTo>
                  <a:pt x="2052828" y="2327148"/>
                  <a:pt x="2066544" y="2366772"/>
                  <a:pt x="2025396" y="2380488"/>
                </a:cubicBezTo>
                <a:cubicBezTo>
                  <a:pt x="1984248" y="2394204"/>
                  <a:pt x="1903476" y="2389632"/>
                  <a:pt x="1851660" y="2407920"/>
                </a:cubicBezTo>
                <a:cubicBezTo>
                  <a:pt x="1799844" y="2426208"/>
                  <a:pt x="1732788" y="2409444"/>
                  <a:pt x="1714500" y="2490216"/>
                </a:cubicBezTo>
                <a:cubicBezTo>
                  <a:pt x="1696212" y="2570988"/>
                  <a:pt x="1738884" y="2787396"/>
                  <a:pt x="1741932" y="2892552"/>
                </a:cubicBezTo>
                <a:cubicBezTo>
                  <a:pt x="1744980" y="2997708"/>
                  <a:pt x="1714500" y="3054096"/>
                  <a:pt x="1732788" y="3121152"/>
                </a:cubicBezTo>
                <a:cubicBezTo>
                  <a:pt x="1751076" y="3188208"/>
                  <a:pt x="1821180" y="3241548"/>
                  <a:pt x="1851660" y="3294888"/>
                </a:cubicBezTo>
                <a:cubicBezTo>
                  <a:pt x="1882140" y="3348228"/>
                  <a:pt x="1883664" y="3401568"/>
                  <a:pt x="1915668" y="3441192"/>
                </a:cubicBezTo>
                <a:cubicBezTo>
                  <a:pt x="1947672" y="3480816"/>
                  <a:pt x="2010156" y="3474720"/>
                  <a:pt x="2043684" y="3532632"/>
                </a:cubicBezTo>
                <a:cubicBezTo>
                  <a:pt x="2077212" y="3590544"/>
                  <a:pt x="2061972" y="3733800"/>
                  <a:pt x="2116836" y="3788664"/>
                </a:cubicBezTo>
                <a:cubicBezTo>
                  <a:pt x="2171700" y="3843528"/>
                  <a:pt x="2301240" y="3860292"/>
                  <a:pt x="2372868" y="3861816"/>
                </a:cubicBezTo>
                <a:cubicBezTo>
                  <a:pt x="2444496" y="3863340"/>
                  <a:pt x="2517648" y="3831336"/>
                  <a:pt x="2546604" y="3797808"/>
                </a:cubicBezTo>
                <a:cubicBezTo>
                  <a:pt x="2575560" y="3764280"/>
                  <a:pt x="2506980" y="3701796"/>
                  <a:pt x="2546604" y="3660648"/>
                </a:cubicBezTo>
                <a:cubicBezTo>
                  <a:pt x="2586228" y="3619500"/>
                  <a:pt x="2738628" y="3587496"/>
                  <a:pt x="2784348" y="3550920"/>
                </a:cubicBezTo>
                <a:cubicBezTo>
                  <a:pt x="2830068" y="3514344"/>
                  <a:pt x="2820924" y="3471672"/>
                  <a:pt x="2820924" y="3441192"/>
                </a:cubicBezTo>
                <a:cubicBezTo>
                  <a:pt x="2820924" y="3410712"/>
                  <a:pt x="2775204" y="3403092"/>
                  <a:pt x="2784348" y="3368040"/>
                </a:cubicBezTo>
                <a:cubicBezTo>
                  <a:pt x="2793492" y="3332988"/>
                  <a:pt x="2880360" y="3275076"/>
                  <a:pt x="2875788" y="3230880"/>
                </a:cubicBezTo>
                <a:cubicBezTo>
                  <a:pt x="2871216" y="3186684"/>
                  <a:pt x="2776728" y="3144012"/>
                  <a:pt x="2756916" y="3102864"/>
                </a:cubicBezTo>
                <a:cubicBezTo>
                  <a:pt x="2737104" y="3061716"/>
                  <a:pt x="2769108" y="3041904"/>
                  <a:pt x="2756916" y="2983992"/>
                </a:cubicBezTo>
                <a:cubicBezTo>
                  <a:pt x="2744724" y="2926080"/>
                  <a:pt x="2679192" y="2808732"/>
                  <a:pt x="2683764" y="2755392"/>
                </a:cubicBezTo>
                <a:cubicBezTo>
                  <a:pt x="2688336" y="2702052"/>
                  <a:pt x="2750820" y="2692908"/>
                  <a:pt x="2784348" y="2663952"/>
                </a:cubicBezTo>
                <a:cubicBezTo>
                  <a:pt x="2817876" y="2634996"/>
                  <a:pt x="2875788" y="2607564"/>
                  <a:pt x="2884932" y="2581656"/>
                </a:cubicBezTo>
                <a:cubicBezTo>
                  <a:pt x="2894076" y="2555748"/>
                  <a:pt x="2846832" y="2540508"/>
                  <a:pt x="2839212" y="2508504"/>
                </a:cubicBezTo>
                <a:cubicBezTo>
                  <a:pt x="2831592" y="2476500"/>
                  <a:pt x="2849880" y="2409444"/>
                  <a:pt x="2839212" y="2389632"/>
                </a:cubicBezTo>
                <a:cubicBezTo>
                  <a:pt x="2828544" y="2369820"/>
                  <a:pt x="2775204" y="2389632"/>
                  <a:pt x="2775204" y="2389632"/>
                </a:cubicBezTo>
                <a:cubicBezTo>
                  <a:pt x="2747772" y="2389632"/>
                  <a:pt x="2708148" y="2375916"/>
                  <a:pt x="2674620" y="2389632"/>
                </a:cubicBezTo>
                <a:cubicBezTo>
                  <a:pt x="2641092" y="2403348"/>
                  <a:pt x="2599944" y="2471928"/>
                  <a:pt x="2574036" y="2471928"/>
                </a:cubicBezTo>
                <a:cubicBezTo>
                  <a:pt x="2548128" y="2471928"/>
                  <a:pt x="2505456" y="2439924"/>
                  <a:pt x="2519172" y="2389632"/>
                </a:cubicBezTo>
                <a:cubicBezTo>
                  <a:pt x="2532888" y="2339340"/>
                  <a:pt x="2627376" y="2226564"/>
                  <a:pt x="2656332" y="2170176"/>
                </a:cubicBezTo>
                <a:cubicBezTo>
                  <a:pt x="2685288" y="2113788"/>
                  <a:pt x="2674620" y="2097024"/>
                  <a:pt x="2692908" y="2051304"/>
                </a:cubicBezTo>
                <a:cubicBezTo>
                  <a:pt x="2711196" y="2005584"/>
                  <a:pt x="2744724" y="1935480"/>
                  <a:pt x="2766060" y="1895856"/>
                </a:cubicBezTo>
                <a:cubicBezTo>
                  <a:pt x="2787396" y="1856232"/>
                  <a:pt x="2764536" y="1816608"/>
                  <a:pt x="2820924" y="1813560"/>
                </a:cubicBezTo>
                <a:cubicBezTo>
                  <a:pt x="2877312" y="1810512"/>
                  <a:pt x="3029712" y="1869948"/>
                  <a:pt x="3104388" y="1877568"/>
                </a:cubicBezTo>
                <a:cubicBezTo>
                  <a:pt x="3179064" y="1885188"/>
                  <a:pt x="3223260" y="1905000"/>
                  <a:pt x="3268980" y="1859280"/>
                </a:cubicBezTo>
                <a:cubicBezTo>
                  <a:pt x="3314700" y="1813560"/>
                  <a:pt x="3364992" y="1705356"/>
                  <a:pt x="3378708" y="1603248"/>
                </a:cubicBezTo>
                <a:cubicBezTo>
                  <a:pt x="3392424" y="1501140"/>
                  <a:pt x="3355848" y="1368552"/>
                  <a:pt x="3351276" y="1246632"/>
                </a:cubicBezTo>
                <a:cubicBezTo>
                  <a:pt x="3346704" y="1124712"/>
                  <a:pt x="3368040" y="1004316"/>
                  <a:pt x="3351276" y="871728"/>
                </a:cubicBezTo>
                <a:cubicBezTo>
                  <a:pt x="3334512" y="739140"/>
                  <a:pt x="3290316" y="559308"/>
                  <a:pt x="3250692" y="451104"/>
                </a:cubicBezTo>
                <a:cubicBezTo>
                  <a:pt x="3211068" y="342900"/>
                  <a:pt x="3201924" y="292608"/>
                  <a:pt x="3113532" y="222504"/>
                </a:cubicBezTo>
                <a:cubicBezTo>
                  <a:pt x="3025140" y="152400"/>
                  <a:pt x="2843784" y="60960"/>
                  <a:pt x="2720340" y="30480"/>
                </a:cubicBezTo>
                <a:cubicBezTo>
                  <a:pt x="2596896" y="0"/>
                  <a:pt x="2481072" y="15240"/>
                  <a:pt x="2372868" y="39624"/>
                </a:cubicBezTo>
                <a:cubicBezTo>
                  <a:pt x="2264664" y="64008"/>
                  <a:pt x="2145792" y="71628"/>
                  <a:pt x="2071116" y="176784"/>
                </a:cubicBezTo>
                <a:cubicBezTo>
                  <a:pt x="1996440" y="281940"/>
                  <a:pt x="1967484" y="580644"/>
                  <a:pt x="1924812" y="670560"/>
                </a:cubicBezTo>
                <a:cubicBezTo>
                  <a:pt x="1882140" y="760476"/>
                  <a:pt x="1831848" y="755904"/>
                  <a:pt x="1815084" y="716280"/>
                </a:cubicBezTo>
                <a:cubicBezTo>
                  <a:pt x="1798320" y="676656"/>
                  <a:pt x="1834896" y="504444"/>
                  <a:pt x="1824228" y="432816"/>
                </a:cubicBezTo>
                <a:cubicBezTo>
                  <a:pt x="1813560" y="361188"/>
                  <a:pt x="1778508" y="298704"/>
                  <a:pt x="1751076" y="286512"/>
                </a:cubicBezTo>
                <a:cubicBezTo>
                  <a:pt x="1723644" y="274320"/>
                  <a:pt x="1674876" y="259080"/>
                  <a:pt x="1659636" y="359664"/>
                </a:cubicBezTo>
                <a:cubicBezTo>
                  <a:pt x="1644396" y="460248"/>
                  <a:pt x="1665732" y="748284"/>
                  <a:pt x="1659636" y="890016"/>
                </a:cubicBezTo>
                <a:cubicBezTo>
                  <a:pt x="1653540" y="1031748"/>
                  <a:pt x="1638300" y="1153668"/>
                  <a:pt x="1623060" y="1210056"/>
                </a:cubicBezTo>
                <a:cubicBezTo>
                  <a:pt x="1607820" y="1266444"/>
                  <a:pt x="1584960" y="1299972"/>
                  <a:pt x="1568196" y="1228344"/>
                </a:cubicBezTo>
                <a:cubicBezTo>
                  <a:pt x="1551432" y="1156716"/>
                  <a:pt x="1546860" y="926592"/>
                  <a:pt x="1522476" y="780288"/>
                </a:cubicBezTo>
                <a:cubicBezTo>
                  <a:pt x="1498092" y="633984"/>
                  <a:pt x="1485900" y="466344"/>
                  <a:pt x="1421892" y="350520"/>
                </a:cubicBezTo>
                <a:cubicBezTo>
                  <a:pt x="1357884" y="234696"/>
                  <a:pt x="1208532" y="124968"/>
                  <a:pt x="1138428" y="85344"/>
                </a:cubicBezTo>
                <a:cubicBezTo>
                  <a:pt x="1068324" y="45720"/>
                  <a:pt x="1030224" y="73152"/>
                  <a:pt x="1001268" y="112776"/>
                </a:cubicBezTo>
                <a:cubicBezTo>
                  <a:pt x="972312" y="152400"/>
                  <a:pt x="975360" y="256032"/>
                  <a:pt x="964692" y="323088"/>
                </a:cubicBezTo>
                <a:cubicBezTo>
                  <a:pt x="954024" y="390144"/>
                  <a:pt x="954024" y="498348"/>
                  <a:pt x="937260" y="515112"/>
                </a:cubicBezTo>
                <a:cubicBezTo>
                  <a:pt x="920496" y="531876"/>
                  <a:pt x="882396" y="467868"/>
                  <a:pt x="864108" y="423672"/>
                </a:cubicBezTo>
                <a:cubicBezTo>
                  <a:pt x="845820" y="379476"/>
                  <a:pt x="861060" y="277368"/>
                  <a:pt x="827532" y="249936"/>
                </a:cubicBezTo>
                <a:cubicBezTo>
                  <a:pt x="794004" y="222504"/>
                  <a:pt x="701040" y="272796"/>
                  <a:pt x="662940" y="259080"/>
                </a:cubicBezTo>
                <a:cubicBezTo>
                  <a:pt x="624840" y="245364"/>
                  <a:pt x="621792" y="190500"/>
                  <a:pt x="598932" y="167640"/>
                </a:cubicBezTo>
                <a:cubicBezTo>
                  <a:pt x="576072" y="144780"/>
                  <a:pt x="551688" y="123444"/>
                  <a:pt x="525780" y="121920"/>
                </a:cubicBezTo>
                <a:cubicBezTo>
                  <a:pt x="499872" y="120396"/>
                  <a:pt x="501396" y="134112"/>
                  <a:pt x="470916" y="149352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5" name="Oval 4"/>
          <p:cNvSpPr/>
          <p:nvPr/>
        </p:nvSpPr>
        <p:spPr>
          <a:xfrm>
            <a:off x="5143504" y="1534118"/>
            <a:ext cx="285752" cy="285752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6" name="Oval 5"/>
          <p:cNvSpPr/>
          <p:nvPr/>
        </p:nvSpPr>
        <p:spPr>
          <a:xfrm>
            <a:off x="5357818" y="1676994"/>
            <a:ext cx="285752" cy="285752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" name="Oval 6"/>
          <p:cNvSpPr/>
          <p:nvPr/>
        </p:nvSpPr>
        <p:spPr>
          <a:xfrm>
            <a:off x="5000628" y="1748432"/>
            <a:ext cx="285752" cy="285752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" name="Oval 7"/>
          <p:cNvSpPr/>
          <p:nvPr/>
        </p:nvSpPr>
        <p:spPr>
          <a:xfrm>
            <a:off x="5214942" y="1891308"/>
            <a:ext cx="285752" cy="285752"/>
          </a:xfrm>
          <a:prstGeom prst="ellipse">
            <a:avLst/>
          </a:prstGeom>
          <a:gradFill flip="none" rotWithShape="1">
            <a:gsLst>
              <a:gs pos="0">
                <a:schemeClr val="accent2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2">
                  <a:lumMod val="40000"/>
                  <a:lumOff val="60000"/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Freeform 8"/>
          <p:cNvSpPr/>
          <p:nvPr/>
        </p:nvSpPr>
        <p:spPr>
          <a:xfrm rot="1972771">
            <a:off x="3338998" y="1922540"/>
            <a:ext cx="854873" cy="723353"/>
          </a:xfrm>
          <a:custGeom>
            <a:avLst/>
            <a:gdLst>
              <a:gd name="connsiteX0" fmla="*/ 15240 w 545592"/>
              <a:gd name="connsiteY0" fmla="*/ 16764 h 585216"/>
              <a:gd name="connsiteX1" fmla="*/ 42672 w 545592"/>
              <a:gd name="connsiteY1" fmla="*/ 126492 h 585216"/>
              <a:gd name="connsiteX2" fmla="*/ 70104 w 545592"/>
              <a:gd name="connsiteY2" fmla="*/ 318516 h 585216"/>
              <a:gd name="connsiteX3" fmla="*/ 106680 w 545592"/>
              <a:gd name="connsiteY3" fmla="*/ 455676 h 585216"/>
              <a:gd name="connsiteX4" fmla="*/ 298704 w 545592"/>
              <a:gd name="connsiteY4" fmla="*/ 483108 h 585216"/>
              <a:gd name="connsiteX5" fmla="*/ 518160 w 545592"/>
              <a:gd name="connsiteY5" fmla="*/ 565404 h 585216"/>
              <a:gd name="connsiteX6" fmla="*/ 463296 w 545592"/>
              <a:gd name="connsiteY6" fmla="*/ 364236 h 585216"/>
              <a:gd name="connsiteX7" fmla="*/ 454152 w 545592"/>
              <a:gd name="connsiteY7" fmla="*/ 172212 h 585216"/>
              <a:gd name="connsiteX8" fmla="*/ 335280 w 545592"/>
              <a:gd name="connsiteY8" fmla="*/ 80772 h 585216"/>
              <a:gd name="connsiteX9" fmla="*/ 134112 w 545592"/>
              <a:gd name="connsiteY9" fmla="*/ 25908 h 585216"/>
              <a:gd name="connsiteX10" fmla="*/ 15240 w 545592"/>
              <a:gd name="connsiteY10" fmla="*/ 16764 h 585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5592" h="585216">
                <a:moveTo>
                  <a:pt x="15240" y="16764"/>
                </a:moveTo>
                <a:cubicBezTo>
                  <a:pt x="0" y="33528"/>
                  <a:pt x="33528" y="76200"/>
                  <a:pt x="42672" y="126492"/>
                </a:cubicBezTo>
                <a:cubicBezTo>
                  <a:pt x="51816" y="176784"/>
                  <a:pt x="59436" y="263652"/>
                  <a:pt x="70104" y="318516"/>
                </a:cubicBezTo>
                <a:cubicBezTo>
                  <a:pt x="80772" y="373380"/>
                  <a:pt x="68580" y="428244"/>
                  <a:pt x="106680" y="455676"/>
                </a:cubicBezTo>
                <a:cubicBezTo>
                  <a:pt x="144780" y="483108"/>
                  <a:pt x="230124" y="464820"/>
                  <a:pt x="298704" y="483108"/>
                </a:cubicBezTo>
                <a:cubicBezTo>
                  <a:pt x="367284" y="501396"/>
                  <a:pt x="490728" y="585216"/>
                  <a:pt x="518160" y="565404"/>
                </a:cubicBezTo>
                <a:cubicBezTo>
                  <a:pt x="545592" y="545592"/>
                  <a:pt x="473964" y="429768"/>
                  <a:pt x="463296" y="364236"/>
                </a:cubicBezTo>
                <a:cubicBezTo>
                  <a:pt x="452628" y="298704"/>
                  <a:pt x="475488" y="219456"/>
                  <a:pt x="454152" y="172212"/>
                </a:cubicBezTo>
                <a:cubicBezTo>
                  <a:pt x="432816" y="124968"/>
                  <a:pt x="388620" y="105156"/>
                  <a:pt x="335280" y="80772"/>
                </a:cubicBezTo>
                <a:cubicBezTo>
                  <a:pt x="281940" y="56388"/>
                  <a:pt x="185928" y="38100"/>
                  <a:pt x="134112" y="25908"/>
                </a:cubicBezTo>
                <a:cubicBezTo>
                  <a:pt x="82296" y="13716"/>
                  <a:pt x="30480" y="0"/>
                  <a:pt x="15240" y="167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0" name="Freeform 9"/>
          <p:cNvSpPr/>
          <p:nvPr/>
        </p:nvSpPr>
        <p:spPr>
          <a:xfrm rot="1250174">
            <a:off x="3413257" y="1842729"/>
            <a:ext cx="684793" cy="840793"/>
          </a:xfrm>
          <a:custGeom>
            <a:avLst/>
            <a:gdLst>
              <a:gd name="connsiteX0" fmla="*/ 15240 w 573024"/>
              <a:gd name="connsiteY0" fmla="*/ 10668 h 638556"/>
              <a:gd name="connsiteX1" fmla="*/ 115824 w 573024"/>
              <a:gd name="connsiteY1" fmla="*/ 147828 h 638556"/>
              <a:gd name="connsiteX2" fmla="*/ 170688 w 573024"/>
              <a:gd name="connsiteY2" fmla="*/ 385572 h 638556"/>
              <a:gd name="connsiteX3" fmla="*/ 371856 w 573024"/>
              <a:gd name="connsiteY3" fmla="*/ 477012 h 638556"/>
              <a:gd name="connsiteX4" fmla="*/ 563880 w 573024"/>
              <a:gd name="connsiteY4" fmla="*/ 632460 h 638556"/>
              <a:gd name="connsiteX5" fmla="*/ 426720 w 573024"/>
              <a:gd name="connsiteY5" fmla="*/ 440436 h 638556"/>
              <a:gd name="connsiteX6" fmla="*/ 399288 w 573024"/>
              <a:gd name="connsiteY6" fmla="*/ 184404 h 638556"/>
              <a:gd name="connsiteX7" fmla="*/ 207264 w 573024"/>
              <a:gd name="connsiteY7" fmla="*/ 83820 h 638556"/>
              <a:gd name="connsiteX8" fmla="*/ 15240 w 573024"/>
              <a:gd name="connsiteY8" fmla="*/ 10668 h 63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024" h="638556">
                <a:moveTo>
                  <a:pt x="15240" y="10668"/>
                </a:moveTo>
                <a:cubicBezTo>
                  <a:pt x="0" y="21336"/>
                  <a:pt x="89916" y="85344"/>
                  <a:pt x="115824" y="147828"/>
                </a:cubicBezTo>
                <a:cubicBezTo>
                  <a:pt x="141732" y="210312"/>
                  <a:pt x="128016" y="330708"/>
                  <a:pt x="170688" y="385572"/>
                </a:cubicBezTo>
                <a:cubicBezTo>
                  <a:pt x="213360" y="440436"/>
                  <a:pt x="306324" y="435864"/>
                  <a:pt x="371856" y="477012"/>
                </a:cubicBezTo>
                <a:cubicBezTo>
                  <a:pt x="437388" y="518160"/>
                  <a:pt x="554736" y="638556"/>
                  <a:pt x="563880" y="632460"/>
                </a:cubicBezTo>
                <a:cubicBezTo>
                  <a:pt x="573024" y="626364"/>
                  <a:pt x="454152" y="515112"/>
                  <a:pt x="426720" y="440436"/>
                </a:cubicBezTo>
                <a:cubicBezTo>
                  <a:pt x="399288" y="365760"/>
                  <a:pt x="435864" y="243840"/>
                  <a:pt x="399288" y="184404"/>
                </a:cubicBezTo>
                <a:cubicBezTo>
                  <a:pt x="362712" y="124968"/>
                  <a:pt x="272796" y="112776"/>
                  <a:pt x="207264" y="83820"/>
                </a:cubicBezTo>
                <a:cubicBezTo>
                  <a:pt x="141732" y="54864"/>
                  <a:pt x="30480" y="0"/>
                  <a:pt x="15240" y="10668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1" name="Freeform 10"/>
          <p:cNvSpPr/>
          <p:nvPr/>
        </p:nvSpPr>
        <p:spPr>
          <a:xfrm rot="21267504">
            <a:off x="3288051" y="3438836"/>
            <a:ext cx="435049" cy="1327512"/>
          </a:xfrm>
          <a:custGeom>
            <a:avLst/>
            <a:gdLst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233172 w 473964"/>
              <a:gd name="connsiteY2" fmla="*/ 59588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73964" h="1373124">
                <a:moveTo>
                  <a:pt x="123444" y="74676"/>
                </a:moveTo>
                <a:cubicBezTo>
                  <a:pt x="85344" y="106680"/>
                  <a:pt x="187452" y="161544"/>
                  <a:pt x="205740" y="248412"/>
                </a:cubicBezTo>
                <a:cubicBezTo>
                  <a:pt x="224028" y="335280"/>
                  <a:pt x="257556" y="469392"/>
                  <a:pt x="233172" y="595884"/>
                </a:cubicBezTo>
                <a:cubicBezTo>
                  <a:pt x="208788" y="722376"/>
                  <a:pt x="97536" y="905256"/>
                  <a:pt x="59436" y="1007364"/>
                </a:cubicBezTo>
                <a:cubicBezTo>
                  <a:pt x="21336" y="1109472"/>
                  <a:pt x="0" y="1149096"/>
                  <a:pt x="4572" y="1208532"/>
                </a:cubicBezTo>
                <a:cubicBezTo>
                  <a:pt x="9144" y="1267968"/>
                  <a:pt x="41148" y="1354836"/>
                  <a:pt x="86868" y="1363980"/>
                </a:cubicBezTo>
                <a:cubicBezTo>
                  <a:pt x="132588" y="1373124"/>
                  <a:pt x="251460" y="1312164"/>
                  <a:pt x="278892" y="1263396"/>
                </a:cubicBezTo>
                <a:cubicBezTo>
                  <a:pt x="306324" y="1214628"/>
                  <a:pt x="248412" y="1162812"/>
                  <a:pt x="251460" y="1071372"/>
                </a:cubicBezTo>
                <a:cubicBezTo>
                  <a:pt x="254508" y="979932"/>
                  <a:pt x="280416" y="830580"/>
                  <a:pt x="297180" y="714756"/>
                </a:cubicBezTo>
                <a:cubicBezTo>
                  <a:pt x="313944" y="598932"/>
                  <a:pt x="329184" y="486156"/>
                  <a:pt x="352044" y="376428"/>
                </a:cubicBezTo>
                <a:cubicBezTo>
                  <a:pt x="374904" y="266700"/>
                  <a:pt x="473964" y="112776"/>
                  <a:pt x="434340" y="56388"/>
                </a:cubicBezTo>
                <a:cubicBezTo>
                  <a:pt x="394716" y="0"/>
                  <a:pt x="161544" y="42672"/>
                  <a:pt x="123444" y="746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2" name="Freeform 11"/>
          <p:cNvSpPr/>
          <p:nvPr/>
        </p:nvSpPr>
        <p:spPr>
          <a:xfrm rot="21057659">
            <a:off x="3624323" y="3401062"/>
            <a:ext cx="367429" cy="1070575"/>
          </a:xfrm>
          <a:custGeom>
            <a:avLst/>
            <a:gdLst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233172 w 473964"/>
              <a:gd name="connsiteY2" fmla="*/ 59588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87080 w 473964"/>
              <a:gd name="connsiteY2" fmla="*/ 50614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  <a:gd name="connsiteX0" fmla="*/ 38100 w 657568"/>
              <a:gd name="connsiteY0" fmla="*/ 78917 h 1364961"/>
              <a:gd name="connsiteX1" fmla="*/ 352230 w 657568"/>
              <a:gd name="connsiteY1" fmla="*/ 240249 h 1364961"/>
              <a:gd name="connsiteX2" fmla="*/ 233570 w 657568"/>
              <a:gd name="connsiteY2" fmla="*/ 497981 h 1364961"/>
              <a:gd name="connsiteX3" fmla="*/ 205926 w 657568"/>
              <a:gd name="connsiteY3" fmla="*/ 999201 h 1364961"/>
              <a:gd name="connsiteX4" fmla="*/ 151062 w 657568"/>
              <a:gd name="connsiteY4" fmla="*/ 1200369 h 1364961"/>
              <a:gd name="connsiteX5" fmla="*/ 233358 w 657568"/>
              <a:gd name="connsiteY5" fmla="*/ 1355817 h 1364961"/>
              <a:gd name="connsiteX6" fmla="*/ 425382 w 657568"/>
              <a:gd name="connsiteY6" fmla="*/ 1255233 h 1364961"/>
              <a:gd name="connsiteX7" fmla="*/ 397950 w 657568"/>
              <a:gd name="connsiteY7" fmla="*/ 1063209 h 1364961"/>
              <a:gd name="connsiteX8" fmla="*/ 443670 w 657568"/>
              <a:gd name="connsiteY8" fmla="*/ 706593 h 1364961"/>
              <a:gd name="connsiteX9" fmla="*/ 498534 w 657568"/>
              <a:gd name="connsiteY9" fmla="*/ 368265 h 1364961"/>
              <a:gd name="connsiteX10" fmla="*/ 580830 w 657568"/>
              <a:gd name="connsiteY10" fmla="*/ 48225 h 1364961"/>
              <a:gd name="connsiteX11" fmla="*/ 38100 w 657568"/>
              <a:gd name="connsiteY11" fmla="*/ 78917 h 1364961"/>
              <a:gd name="connsiteX0" fmla="*/ 78865 w 698334"/>
              <a:gd name="connsiteY0" fmla="*/ 78917 h 1364961"/>
              <a:gd name="connsiteX1" fmla="*/ 148406 w 698334"/>
              <a:gd name="connsiteY1" fmla="*/ 187404 h 1364961"/>
              <a:gd name="connsiteX2" fmla="*/ 274335 w 698334"/>
              <a:gd name="connsiteY2" fmla="*/ 497981 h 1364961"/>
              <a:gd name="connsiteX3" fmla="*/ 246691 w 698334"/>
              <a:gd name="connsiteY3" fmla="*/ 999201 h 1364961"/>
              <a:gd name="connsiteX4" fmla="*/ 191827 w 698334"/>
              <a:gd name="connsiteY4" fmla="*/ 1200369 h 1364961"/>
              <a:gd name="connsiteX5" fmla="*/ 274123 w 698334"/>
              <a:gd name="connsiteY5" fmla="*/ 1355817 h 1364961"/>
              <a:gd name="connsiteX6" fmla="*/ 466147 w 698334"/>
              <a:gd name="connsiteY6" fmla="*/ 1255233 h 1364961"/>
              <a:gd name="connsiteX7" fmla="*/ 438715 w 698334"/>
              <a:gd name="connsiteY7" fmla="*/ 1063209 h 1364961"/>
              <a:gd name="connsiteX8" fmla="*/ 484435 w 698334"/>
              <a:gd name="connsiteY8" fmla="*/ 706593 h 1364961"/>
              <a:gd name="connsiteX9" fmla="*/ 539299 w 698334"/>
              <a:gd name="connsiteY9" fmla="*/ 368265 h 1364961"/>
              <a:gd name="connsiteX10" fmla="*/ 621595 w 698334"/>
              <a:gd name="connsiteY10" fmla="*/ 48225 h 1364961"/>
              <a:gd name="connsiteX11" fmla="*/ 78865 w 698334"/>
              <a:gd name="connsiteY11" fmla="*/ 78917 h 1364961"/>
              <a:gd name="connsiteX0" fmla="*/ 15976 w 516439"/>
              <a:gd name="connsiteY0" fmla="*/ 18445 h 1304489"/>
              <a:gd name="connsiteX1" fmla="*/ 85517 w 516439"/>
              <a:gd name="connsiteY1" fmla="*/ 126932 h 1304489"/>
              <a:gd name="connsiteX2" fmla="*/ 211446 w 516439"/>
              <a:gd name="connsiteY2" fmla="*/ 437509 h 1304489"/>
              <a:gd name="connsiteX3" fmla="*/ 183802 w 516439"/>
              <a:gd name="connsiteY3" fmla="*/ 938729 h 1304489"/>
              <a:gd name="connsiteX4" fmla="*/ 128938 w 516439"/>
              <a:gd name="connsiteY4" fmla="*/ 1139897 h 1304489"/>
              <a:gd name="connsiteX5" fmla="*/ 211234 w 516439"/>
              <a:gd name="connsiteY5" fmla="*/ 1295345 h 1304489"/>
              <a:gd name="connsiteX6" fmla="*/ 403258 w 516439"/>
              <a:gd name="connsiteY6" fmla="*/ 1194761 h 1304489"/>
              <a:gd name="connsiteX7" fmla="*/ 375826 w 516439"/>
              <a:gd name="connsiteY7" fmla="*/ 1002737 h 1304489"/>
              <a:gd name="connsiteX8" fmla="*/ 421546 w 516439"/>
              <a:gd name="connsiteY8" fmla="*/ 646121 h 1304489"/>
              <a:gd name="connsiteX9" fmla="*/ 476410 w 516439"/>
              <a:gd name="connsiteY9" fmla="*/ 307793 h 1304489"/>
              <a:gd name="connsiteX10" fmla="*/ 181371 w 516439"/>
              <a:gd name="connsiteY10" fmla="*/ 48224 h 1304489"/>
              <a:gd name="connsiteX11" fmla="*/ 15976 w 516439"/>
              <a:gd name="connsiteY11" fmla="*/ 18445 h 1304489"/>
              <a:gd name="connsiteX0" fmla="*/ 15976 w 453955"/>
              <a:gd name="connsiteY0" fmla="*/ 74834 h 1360878"/>
              <a:gd name="connsiteX1" fmla="*/ 85517 w 453955"/>
              <a:gd name="connsiteY1" fmla="*/ 183321 h 1360878"/>
              <a:gd name="connsiteX2" fmla="*/ 211446 w 453955"/>
              <a:gd name="connsiteY2" fmla="*/ 493898 h 1360878"/>
              <a:gd name="connsiteX3" fmla="*/ 183802 w 453955"/>
              <a:gd name="connsiteY3" fmla="*/ 995118 h 1360878"/>
              <a:gd name="connsiteX4" fmla="*/ 128938 w 453955"/>
              <a:gd name="connsiteY4" fmla="*/ 1196286 h 1360878"/>
              <a:gd name="connsiteX5" fmla="*/ 211234 w 453955"/>
              <a:gd name="connsiteY5" fmla="*/ 1351734 h 1360878"/>
              <a:gd name="connsiteX6" fmla="*/ 403258 w 453955"/>
              <a:gd name="connsiteY6" fmla="*/ 1251150 h 1360878"/>
              <a:gd name="connsiteX7" fmla="*/ 375826 w 453955"/>
              <a:gd name="connsiteY7" fmla="*/ 1059126 h 1360878"/>
              <a:gd name="connsiteX8" fmla="*/ 421546 w 453955"/>
              <a:gd name="connsiteY8" fmla="*/ 702510 h 1360878"/>
              <a:gd name="connsiteX9" fmla="*/ 181371 w 453955"/>
              <a:gd name="connsiteY9" fmla="*/ 104613 h 1360878"/>
              <a:gd name="connsiteX10" fmla="*/ 15976 w 453955"/>
              <a:gd name="connsiteY10" fmla="*/ 74834 h 1360878"/>
              <a:gd name="connsiteX0" fmla="*/ 15976 w 430690"/>
              <a:gd name="connsiteY0" fmla="*/ 134269 h 1420313"/>
              <a:gd name="connsiteX1" fmla="*/ 85517 w 430690"/>
              <a:gd name="connsiteY1" fmla="*/ 242756 h 1420313"/>
              <a:gd name="connsiteX2" fmla="*/ 211446 w 430690"/>
              <a:gd name="connsiteY2" fmla="*/ 553333 h 1420313"/>
              <a:gd name="connsiteX3" fmla="*/ 183802 w 430690"/>
              <a:gd name="connsiteY3" fmla="*/ 1054553 h 1420313"/>
              <a:gd name="connsiteX4" fmla="*/ 128938 w 430690"/>
              <a:gd name="connsiteY4" fmla="*/ 1255721 h 1420313"/>
              <a:gd name="connsiteX5" fmla="*/ 211234 w 430690"/>
              <a:gd name="connsiteY5" fmla="*/ 1411169 h 1420313"/>
              <a:gd name="connsiteX6" fmla="*/ 403258 w 430690"/>
              <a:gd name="connsiteY6" fmla="*/ 1310585 h 1420313"/>
              <a:gd name="connsiteX7" fmla="*/ 375826 w 430690"/>
              <a:gd name="connsiteY7" fmla="*/ 1118561 h 1420313"/>
              <a:gd name="connsiteX8" fmla="*/ 181371 w 430690"/>
              <a:gd name="connsiteY8" fmla="*/ 164048 h 1420313"/>
              <a:gd name="connsiteX9" fmla="*/ 15976 w 430690"/>
              <a:gd name="connsiteY9" fmla="*/ 134269 h 142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30690" h="1420313">
                <a:moveTo>
                  <a:pt x="15976" y="134269"/>
                </a:moveTo>
                <a:cubicBezTo>
                  <a:pt x="0" y="147387"/>
                  <a:pt x="52939" y="172912"/>
                  <a:pt x="85517" y="242756"/>
                </a:cubicBezTo>
                <a:cubicBezTo>
                  <a:pt x="118095" y="312600"/>
                  <a:pt x="195065" y="418034"/>
                  <a:pt x="211446" y="553333"/>
                </a:cubicBezTo>
                <a:cubicBezTo>
                  <a:pt x="227827" y="688632"/>
                  <a:pt x="197553" y="937488"/>
                  <a:pt x="183802" y="1054553"/>
                </a:cubicBezTo>
                <a:cubicBezTo>
                  <a:pt x="170051" y="1171618"/>
                  <a:pt x="124366" y="1196285"/>
                  <a:pt x="128938" y="1255721"/>
                </a:cubicBezTo>
                <a:cubicBezTo>
                  <a:pt x="133510" y="1315157"/>
                  <a:pt x="165514" y="1402025"/>
                  <a:pt x="211234" y="1411169"/>
                </a:cubicBezTo>
                <a:cubicBezTo>
                  <a:pt x="256954" y="1420313"/>
                  <a:pt x="375826" y="1359353"/>
                  <a:pt x="403258" y="1310585"/>
                </a:cubicBezTo>
                <a:cubicBezTo>
                  <a:pt x="430690" y="1261817"/>
                  <a:pt x="412807" y="1309651"/>
                  <a:pt x="375826" y="1118561"/>
                </a:cubicBezTo>
                <a:cubicBezTo>
                  <a:pt x="338845" y="927472"/>
                  <a:pt x="241346" y="328097"/>
                  <a:pt x="181371" y="164048"/>
                </a:cubicBezTo>
                <a:cubicBezTo>
                  <a:pt x="121396" y="-1"/>
                  <a:pt x="31952" y="121151"/>
                  <a:pt x="15976" y="134269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" name="Freeform 12"/>
          <p:cNvSpPr/>
          <p:nvPr/>
        </p:nvSpPr>
        <p:spPr>
          <a:xfrm rot="453850">
            <a:off x="3816872" y="3447894"/>
            <a:ext cx="469376" cy="872306"/>
          </a:xfrm>
          <a:custGeom>
            <a:avLst/>
            <a:gdLst>
              <a:gd name="connsiteX0" fmla="*/ 30480 w 512064"/>
              <a:gd name="connsiteY0" fmla="*/ 126492 h 1016508"/>
              <a:gd name="connsiteX1" fmla="*/ 341376 w 512064"/>
              <a:gd name="connsiteY1" fmla="*/ 894588 h 1016508"/>
              <a:gd name="connsiteX2" fmla="*/ 359664 w 512064"/>
              <a:gd name="connsiteY2" fmla="*/ 858012 h 1016508"/>
              <a:gd name="connsiteX3" fmla="*/ 505968 w 512064"/>
              <a:gd name="connsiteY3" fmla="*/ 784860 h 1016508"/>
              <a:gd name="connsiteX4" fmla="*/ 396240 w 512064"/>
              <a:gd name="connsiteY4" fmla="*/ 428244 h 1016508"/>
              <a:gd name="connsiteX5" fmla="*/ 158496 w 512064"/>
              <a:gd name="connsiteY5" fmla="*/ 245364 h 1016508"/>
              <a:gd name="connsiteX6" fmla="*/ 158496 w 512064"/>
              <a:gd name="connsiteY6" fmla="*/ 135636 h 1016508"/>
              <a:gd name="connsiteX7" fmla="*/ 30480 w 512064"/>
              <a:gd name="connsiteY7" fmla="*/ 126492 h 1016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12064" h="1016508">
                <a:moveTo>
                  <a:pt x="30480" y="126492"/>
                </a:moveTo>
                <a:cubicBezTo>
                  <a:pt x="60960" y="252984"/>
                  <a:pt x="286512" y="772668"/>
                  <a:pt x="341376" y="894588"/>
                </a:cubicBezTo>
                <a:cubicBezTo>
                  <a:pt x="396240" y="1016508"/>
                  <a:pt x="332232" y="876300"/>
                  <a:pt x="359664" y="858012"/>
                </a:cubicBezTo>
                <a:cubicBezTo>
                  <a:pt x="387096" y="839724"/>
                  <a:pt x="499872" y="856488"/>
                  <a:pt x="505968" y="784860"/>
                </a:cubicBezTo>
                <a:cubicBezTo>
                  <a:pt x="512064" y="713232"/>
                  <a:pt x="454152" y="518160"/>
                  <a:pt x="396240" y="428244"/>
                </a:cubicBezTo>
                <a:cubicBezTo>
                  <a:pt x="338328" y="338328"/>
                  <a:pt x="198120" y="294132"/>
                  <a:pt x="158496" y="245364"/>
                </a:cubicBezTo>
                <a:cubicBezTo>
                  <a:pt x="118872" y="196596"/>
                  <a:pt x="179832" y="155448"/>
                  <a:pt x="158496" y="135636"/>
                </a:cubicBezTo>
                <a:cubicBezTo>
                  <a:pt x="137160" y="115824"/>
                  <a:pt x="0" y="0"/>
                  <a:pt x="30480" y="126492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81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4" name="Freeform 13"/>
          <p:cNvSpPr/>
          <p:nvPr/>
        </p:nvSpPr>
        <p:spPr>
          <a:xfrm>
            <a:off x="2957526" y="3440464"/>
            <a:ext cx="480060" cy="545592"/>
          </a:xfrm>
          <a:custGeom>
            <a:avLst/>
            <a:gdLst>
              <a:gd name="connsiteX0" fmla="*/ 461772 w 480060"/>
              <a:gd name="connsiteY0" fmla="*/ 89916 h 545592"/>
              <a:gd name="connsiteX1" fmla="*/ 397764 w 480060"/>
              <a:gd name="connsiteY1" fmla="*/ 35052 h 545592"/>
              <a:gd name="connsiteX2" fmla="*/ 251460 w 480060"/>
              <a:gd name="connsiteY2" fmla="*/ 16764 h 545592"/>
              <a:gd name="connsiteX3" fmla="*/ 214884 w 480060"/>
              <a:gd name="connsiteY3" fmla="*/ 135636 h 545592"/>
              <a:gd name="connsiteX4" fmla="*/ 105156 w 480060"/>
              <a:gd name="connsiteY4" fmla="*/ 263652 h 545592"/>
              <a:gd name="connsiteX5" fmla="*/ 41148 w 480060"/>
              <a:gd name="connsiteY5" fmla="*/ 437388 h 545592"/>
              <a:gd name="connsiteX6" fmla="*/ 13716 w 480060"/>
              <a:gd name="connsiteY6" fmla="*/ 437388 h 545592"/>
              <a:gd name="connsiteX7" fmla="*/ 123444 w 480060"/>
              <a:gd name="connsiteY7" fmla="*/ 528828 h 545592"/>
              <a:gd name="connsiteX8" fmla="*/ 114300 w 480060"/>
              <a:gd name="connsiteY8" fmla="*/ 336804 h 545592"/>
              <a:gd name="connsiteX9" fmla="*/ 288036 w 480060"/>
              <a:gd name="connsiteY9" fmla="*/ 190500 h 545592"/>
              <a:gd name="connsiteX10" fmla="*/ 461772 w 480060"/>
              <a:gd name="connsiteY10" fmla="*/ 89916 h 545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80060" h="545592">
                <a:moveTo>
                  <a:pt x="461772" y="89916"/>
                </a:moveTo>
                <a:cubicBezTo>
                  <a:pt x="480060" y="64008"/>
                  <a:pt x="432816" y="47244"/>
                  <a:pt x="397764" y="35052"/>
                </a:cubicBezTo>
                <a:cubicBezTo>
                  <a:pt x="362712" y="22860"/>
                  <a:pt x="281940" y="0"/>
                  <a:pt x="251460" y="16764"/>
                </a:cubicBezTo>
                <a:cubicBezTo>
                  <a:pt x="220980" y="33528"/>
                  <a:pt x="239268" y="94488"/>
                  <a:pt x="214884" y="135636"/>
                </a:cubicBezTo>
                <a:cubicBezTo>
                  <a:pt x="190500" y="176784"/>
                  <a:pt x="134112" y="213360"/>
                  <a:pt x="105156" y="263652"/>
                </a:cubicBezTo>
                <a:cubicBezTo>
                  <a:pt x="76200" y="313944"/>
                  <a:pt x="56388" y="408432"/>
                  <a:pt x="41148" y="437388"/>
                </a:cubicBezTo>
                <a:cubicBezTo>
                  <a:pt x="25908" y="466344"/>
                  <a:pt x="0" y="422148"/>
                  <a:pt x="13716" y="437388"/>
                </a:cubicBezTo>
                <a:cubicBezTo>
                  <a:pt x="27432" y="452628"/>
                  <a:pt x="106680" y="545592"/>
                  <a:pt x="123444" y="528828"/>
                </a:cubicBezTo>
                <a:cubicBezTo>
                  <a:pt x="140208" y="512064"/>
                  <a:pt x="86868" y="393192"/>
                  <a:pt x="114300" y="336804"/>
                </a:cubicBezTo>
                <a:cubicBezTo>
                  <a:pt x="141732" y="280416"/>
                  <a:pt x="231648" y="231648"/>
                  <a:pt x="288036" y="190500"/>
                </a:cubicBezTo>
                <a:cubicBezTo>
                  <a:pt x="344424" y="149352"/>
                  <a:pt x="443484" y="115824"/>
                  <a:pt x="461772" y="8991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5" name="Freeform 14"/>
          <p:cNvSpPr/>
          <p:nvPr/>
        </p:nvSpPr>
        <p:spPr>
          <a:xfrm rot="774890" flipV="1">
            <a:off x="5048258" y="3564983"/>
            <a:ext cx="326251" cy="463140"/>
          </a:xfrm>
          <a:custGeom>
            <a:avLst/>
            <a:gdLst>
              <a:gd name="connsiteX0" fmla="*/ 461772 w 480060"/>
              <a:gd name="connsiteY0" fmla="*/ 89916 h 545592"/>
              <a:gd name="connsiteX1" fmla="*/ 397764 w 480060"/>
              <a:gd name="connsiteY1" fmla="*/ 35052 h 545592"/>
              <a:gd name="connsiteX2" fmla="*/ 251460 w 480060"/>
              <a:gd name="connsiteY2" fmla="*/ 16764 h 545592"/>
              <a:gd name="connsiteX3" fmla="*/ 214884 w 480060"/>
              <a:gd name="connsiteY3" fmla="*/ 135636 h 545592"/>
              <a:gd name="connsiteX4" fmla="*/ 105156 w 480060"/>
              <a:gd name="connsiteY4" fmla="*/ 263652 h 545592"/>
              <a:gd name="connsiteX5" fmla="*/ 41148 w 480060"/>
              <a:gd name="connsiteY5" fmla="*/ 437388 h 545592"/>
              <a:gd name="connsiteX6" fmla="*/ 13716 w 480060"/>
              <a:gd name="connsiteY6" fmla="*/ 437388 h 545592"/>
              <a:gd name="connsiteX7" fmla="*/ 123444 w 480060"/>
              <a:gd name="connsiteY7" fmla="*/ 528828 h 545592"/>
              <a:gd name="connsiteX8" fmla="*/ 114300 w 480060"/>
              <a:gd name="connsiteY8" fmla="*/ 336804 h 545592"/>
              <a:gd name="connsiteX9" fmla="*/ 288036 w 480060"/>
              <a:gd name="connsiteY9" fmla="*/ 190500 h 545592"/>
              <a:gd name="connsiteX10" fmla="*/ 461772 w 480060"/>
              <a:gd name="connsiteY10" fmla="*/ 89916 h 545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80060" h="545592">
                <a:moveTo>
                  <a:pt x="461772" y="89916"/>
                </a:moveTo>
                <a:cubicBezTo>
                  <a:pt x="480060" y="64008"/>
                  <a:pt x="432816" y="47244"/>
                  <a:pt x="397764" y="35052"/>
                </a:cubicBezTo>
                <a:cubicBezTo>
                  <a:pt x="362712" y="22860"/>
                  <a:pt x="281940" y="0"/>
                  <a:pt x="251460" y="16764"/>
                </a:cubicBezTo>
                <a:cubicBezTo>
                  <a:pt x="220980" y="33528"/>
                  <a:pt x="239268" y="94488"/>
                  <a:pt x="214884" y="135636"/>
                </a:cubicBezTo>
                <a:cubicBezTo>
                  <a:pt x="190500" y="176784"/>
                  <a:pt x="134112" y="213360"/>
                  <a:pt x="105156" y="263652"/>
                </a:cubicBezTo>
                <a:cubicBezTo>
                  <a:pt x="76200" y="313944"/>
                  <a:pt x="56388" y="408432"/>
                  <a:pt x="41148" y="437388"/>
                </a:cubicBezTo>
                <a:cubicBezTo>
                  <a:pt x="25908" y="466344"/>
                  <a:pt x="0" y="422148"/>
                  <a:pt x="13716" y="437388"/>
                </a:cubicBezTo>
                <a:cubicBezTo>
                  <a:pt x="27432" y="452628"/>
                  <a:pt x="106680" y="545592"/>
                  <a:pt x="123444" y="528828"/>
                </a:cubicBezTo>
                <a:cubicBezTo>
                  <a:pt x="140208" y="512064"/>
                  <a:pt x="86868" y="393192"/>
                  <a:pt x="114300" y="336804"/>
                </a:cubicBezTo>
                <a:cubicBezTo>
                  <a:pt x="141732" y="280416"/>
                  <a:pt x="231648" y="231648"/>
                  <a:pt x="288036" y="190500"/>
                </a:cubicBezTo>
                <a:cubicBezTo>
                  <a:pt x="344424" y="149352"/>
                  <a:pt x="443484" y="115824"/>
                  <a:pt x="461772" y="8991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6" name="Freeform 15"/>
          <p:cNvSpPr/>
          <p:nvPr/>
        </p:nvSpPr>
        <p:spPr>
          <a:xfrm rot="21057659">
            <a:off x="4446931" y="3476903"/>
            <a:ext cx="464452" cy="1172815"/>
          </a:xfrm>
          <a:custGeom>
            <a:avLst/>
            <a:gdLst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233172 w 473964"/>
              <a:gd name="connsiteY2" fmla="*/ 59588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87080 w 473964"/>
              <a:gd name="connsiteY2" fmla="*/ 50614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  <a:gd name="connsiteX0" fmla="*/ 38100 w 657568"/>
              <a:gd name="connsiteY0" fmla="*/ 78917 h 1364961"/>
              <a:gd name="connsiteX1" fmla="*/ 352230 w 657568"/>
              <a:gd name="connsiteY1" fmla="*/ 240249 h 1364961"/>
              <a:gd name="connsiteX2" fmla="*/ 233570 w 657568"/>
              <a:gd name="connsiteY2" fmla="*/ 497981 h 1364961"/>
              <a:gd name="connsiteX3" fmla="*/ 205926 w 657568"/>
              <a:gd name="connsiteY3" fmla="*/ 999201 h 1364961"/>
              <a:gd name="connsiteX4" fmla="*/ 151062 w 657568"/>
              <a:gd name="connsiteY4" fmla="*/ 1200369 h 1364961"/>
              <a:gd name="connsiteX5" fmla="*/ 233358 w 657568"/>
              <a:gd name="connsiteY5" fmla="*/ 1355817 h 1364961"/>
              <a:gd name="connsiteX6" fmla="*/ 425382 w 657568"/>
              <a:gd name="connsiteY6" fmla="*/ 1255233 h 1364961"/>
              <a:gd name="connsiteX7" fmla="*/ 397950 w 657568"/>
              <a:gd name="connsiteY7" fmla="*/ 1063209 h 1364961"/>
              <a:gd name="connsiteX8" fmla="*/ 443670 w 657568"/>
              <a:gd name="connsiteY8" fmla="*/ 706593 h 1364961"/>
              <a:gd name="connsiteX9" fmla="*/ 498534 w 657568"/>
              <a:gd name="connsiteY9" fmla="*/ 368265 h 1364961"/>
              <a:gd name="connsiteX10" fmla="*/ 580830 w 657568"/>
              <a:gd name="connsiteY10" fmla="*/ 48225 h 1364961"/>
              <a:gd name="connsiteX11" fmla="*/ 38100 w 657568"/>
              <a:gd name="connsiteY11" fmla="*/ 78917 h 1364961"/>
              <a:gd name="connsiteX0" fmla="*/ 78865 w 698334"/>
              <a:gd name="connsiteY0" fmla="*/ 78917 h 1364961"/>
              <a:gd name="connsiteX1" fmla="*/ 148406 w 698334"/>
              <a:gd name="connsiteY1" fmla="*/ 187404 h 1364961"/>
              <a:gd name="connsiteX2" fmla="*/ 274335 w 698334"/>
              <a:gd name="connsiteY2" fmla="*/ 497981 h 1364961"/>
              <a:gd name="connsiteX3" fmla="*/ 246691 w 698334"/>
              <a:gd name="connsiteY3" fmla="*/ 999201 h 1364961"/>
              <a:gd name="connsiteX4" fmla="*/ 191827 w 698334"/>
              <a:gd name="connsiteY4" fmla="*/ 1200369 h 1364961"/>
              <a:gd name="connsiteX5" fmla="*/ 274123 w 698334"/>
              <a:gd name="connsiteY5" fmla="*/ 1355817 h 1364961"/>
              <a:gd name="connsiteX6" fmla="*/ 466147 w 698334"/>
              <a:gd name="connsiteY6" fmla="*/ 1255233 h 1364961"/>
              <a:gd name="connsiteX7" fmla="*/ 438715 w 698334"/>
              <a:gd name="connsiteY7" fmla="*/ 1063209 h 1364961"/>
              <a:gd name="connsiteX8" fmla="*/ 484435 w 698334"/>
              <a:gd name="connsiteY8" fmla="*/ 706593 h 1364961"/>
              <a:gd name="connsiteX9" fmla="*/ 539299 w 698334"/>
              <a:gd name="connsiteY9" fmla="*/ 368265 h 1364961"/>
              <a:gd name="connsiteX10" fmla="*/ 621595 w 698334"/>
              <a:gd name="connsiteY10" fmla="*/ 48225 h 1364961"/>
              <a:gd name="connsiteX11" fmla="*/ 78865 w 698334"/>
              <a:gd name="connsiteY11" fmla="*/ 78917 h 1364961"/>
              <a:gd name="connsiteX0" fmla="*/ 15976 w 516439"/>
              <a:gd name="connsiteY0" fmla="*/ 18445 h 1304489"/>
              <a:gd name="connsiteX1" fmla="*/ 85517 w 516439"/>
              <a:gd name="connsiteY1" fmla="*/ 126932 h 1304489"/>
              <a:gd name="connsiteX2" fmla="*/ 211446 w 516439"/>
              <a:gd name="connsiteY2" fmla="*/ 437509 h 1304489"/>
              <a:gd name="connsiteX3" fmla="*/ 183802 w 516439"/>
              <a:gd name="connsiteY3" fmla="*/ 938729 h 1304489"/>
              <a:gd name="connsiteX4" fmla="*/ 128938 w 516439"/>
              <a:gd name="connsiteY4" fmla="*/ 1139897 h 1304489"/>
              <a:gd name="connsiteX5" fmla="*/ 211234 w 516439"/>
              <a:gd name="connsiteY5" fmla="*/ 1295345 h 1304489"/>
              <a:gd name="connsiteX6" fmla="*/ 403258 w 516439"/>
              <a:gd name="connsiteY6" fmla="*/ 1194761 h 1304489"/>
              <a:gd name="connsiteX7" fmla="*/ 375826 w 516439"/>
              <a:gd name="connsiteY7" fmla="*/ 1002737 h 1304489"/>
              <a:gd name="connsiteX8" fmla="*/ 421546 w 516439"/>
              <a:gd name="connsiteY8" fmla="*/ 646121 h 1304489"/>
              <a:gd name="connsiteX9" fmla="*/ 476410 w 516439"/>
              <a:gd name="connsiteY9" fmla="*/ 307793 h 1304489"/>
              <a:gd name="connsiteX10" fmla="*/ 181371 w 516439"/>
              <a:gd name="connsiteY10" fmla="*/ 48224 h 1304489"/>
              <a:gd name="connsiteX11" fmla="*/ 15976 w 516439"/>
              <a:gd name="connsiteY11" fmla="*/ 18445 h 1304489"/>
              <a:gd name="connsiteX0" fmla="*/ 15976 w 453955"/>
              <a:gd name="connsiteY0" fmla="*/ 74834 h 1360878"/>
              <a:gd name="connsiteX1" fmla="*/ 85517 w 453955"/>
              <a:gd name="connsiteY1" fmla="*/ 183321 h 1360878"/>
              <a:gd name="connsiteX2" fmla="*/ 211446 w 453955"/>
              <a:gd name="connsiteY2" fmla="*/ 493898 h 1360878"/>
              <a:gd name="connsiteX3" fmla="*/ 183802 w 453955"/>
              <a:gd name="connsiteY3" fmla="*/ 995118 h 1360878"/>
              <a:gd name="connsiteX4" fmla="*/ 128938 w 453955"/>
              <a:gd name="connsiteY4" fmla="*/ 1196286 h 1360878"/>
              <a:gd name="connsiteX5" fmla="*/ 211234 w 453955"/>
              <a:gd name="connsiteY5" fmla="*/ 1351734 h 1360878"/>
              <a:gd name="connsiteX6" fmla="*/ 403258 w 453955"/>
              <a:gd name="connsiteY6" fmla="*/ 1251150 h 1360878"/>
              <a:gd name="connsiteX7" fmla="*/ 375826 w 453955"/>
              <a:gd name="connsiteY7" fmla="*/ 1059126 h 1360878"/>
              <a:gd name="connsiteX8" fmla="*/ 421546 w 453955"/>
              <a:gd name="connsiteY8" fmla="*/ 702510 h 1360878"/>
              <a:gd name="connsiteX9" fmla="*/ 181371 w 453955"/>
              <a:gd name="connsiteY9" fmla="*/ 104613 h 1360878"/>
              <a:gd name="connsiteX10" fmla="*/ 15976 w 453955"/>
              <a:gd name="connsiteY10" fmla="*/ 74834 h 1360878"/>
              <a:gd name="connsiteX0" fmla="*/ 15976 w 430690"/>
              <a:gd name="connsiteY0" fmla="*/ 134269 h 1420313"/>
              <a:gd name="connsiteX1" fmla="*/ 85517 w 430690"/>
              <a:gd name="connsiteY1" fmla="*/ 242756 h 1420313"/>
              <a:gd name="connsiteX2" fmla="*/ 211446 w 430690"/>
              <a:gd name="connsiteY2" fmla="*/ 553333 h 1420313"/>
              <a:gd name="connsiteX3" fmla="*/ 183802 w 430690"/>
              <a:gd name="connsiteY3" fmla="*/ 1054553 h 1420313"/>
              <a:gd name="connsiteX4" fmla="*/ 128938 w 430690"/>
              <a:gd name="connsiteY4" fmla="*/ 1255721 h 1420313"/>
              <a:gd name="connsiteX5" fmla="*/ 211234 w 430690"/>
              <a:gd name="connsiteY5" fmla="*/ 1411169 h 1420313"/>
              <a:gd name="connsiteX6" fmla="*/ 403258 w 430690"/>
              <a:gd name="connsiteY6" fmla="*/ 1310585 h 1420313"/>
              <a:gd name="connsiteX7" fmla="*/ 375826 w 430690"/>
              <a:gd name="connsiteY7" fmla="*/ 1118561 h 1420313"/>
              <a:gd name="connsiteX8" fmla="*/ 181371 w 430690"/>
              <a:gd name="connsiteY8" fmla="*/ 164048 h 1420313"/>
              <a:gd name="connsiteX9" fmla="*/ 15976 w 430690"/>
              <a:gd name="connsiteY9" fmla="*/ 134269 h 142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30690" h="1420313">
                <a:moveTo>
                  <a:pt x="15976" y="134269"/>
                </a:moveTo>
                <a:cubicBezTo>
                  <a:pt x="0" y="147387"/>
                  <a:pt x="52939" y="172912"/>
                  <a:pt x="85517" y="242756"/>
                </a:cubicBezTo>
                <a:cubicBezTo>
                  <a:pt x="118095" y="312600"/>
                  <a:pt x="195065" y="418034"/>
                  <a:pt x="211446" y="553333"/>
                </a:cubicBezTo>
                <a:cubicBezTo>
                  <a:pt x="227827" y="688632"/>
                  <a:pt x="197553" y="937488"/>
                  <a:pt x="183802" y="1054553"/>
                </a:cubicBezTo>
                <a:cubicBezTo>
                  <a:pt x="170051" y="1171618"/>
                  <a:pt x="124366" y="1196285"/>
                  <a:pt x="128938" y="1255721"/>
                </a:cubicBezTo>
                <a:cubicBezTo>
                  <a:pt x="133510" y="1315157"/>
                  <a:pt x="165514" y="1402025"/>
                  <a:pt x="211234" y="1411169"/>
                </a:cubicBezTo>
                <a:cubicBezTo>
                  <a:pt x="256954" y="1420313"/>
                  <a:pt x="375826" y="1359353"/>
                  <a:pt x="403258" y="1310585"/>
                </a:cubicBezTo>
                <a:cubicBezTo>
                  <a:pt x="430690" y="1261817"/>
                  <a:pt x="412807" y="1309651"/>
                  <a:pt x="375826" y="1118561"/>
                </a:cubicBezTo>
                <a:cubicBezTo>
                  <a:pt x="338845" y="927472"/>
                  <a:pt x="241346" y="328097"/>
                  <a:pt x="181371" y="164048"/>
                </a:cubicBezTo>
                <a:cubicBezTo>
                  <a:pt x="121396" y="-1"/>
                  <a:pt x="31952" y="121151"/>
                  <a:pt x="15976" y="134269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7" name="Freeform 16"/>
          <p:cNvSpPr/>
          <p:nvPr/>
        </p:nvSpPr>
        <p:spPr>
          <a:xfrm rot="21267504">
            <a:off x="4707481" y="3463251"/>
            <a:ext cx="508685" cy="1478786"/>
          </a:xfrm>
          <a:custGeom>
            <a:avLst/>
            <a:gdLst>
              <a:gd name="connsiteX0" fmla="*/ 123444 w 473964"/>
              <a:gd name="connsiteY0" fmla="*/ 74676 h 1373124"/>
              <a:gd name="connsiteX1" fmla="*/ 205740 w 473964"/>
              <a:gd name="connsiteY1" fmla="*/ 248412 h 1373124"/>
              <a:gd name="connsiteX2" fmla="*/ 233172 w 473964"/>
              <a:gd name="connsiteY2" fmla="*/ 595884 h 1373124"/>
              <a:gd name="connsiteX3" fmla="*/ 59436 w 473964"/>
              <a:gd name="connsiteY3" fmla="*/ 1007364 h 1373124"/>
              <a:gd name="connsiteX4" fmla="*/ 4572 w 473964"/>
              <a:gd name="connsiteY4" fmla="*/ 1208532 h 1373124"/>
              <a:gd name="connsiteX5" fmla="*/ 86868 w 473964"/>
              <a:gd name="connsiteY5" fmla="*/ 1363980 h 1373124"/>
              <a:gd name="connsiteX6" fmla="*/ 278892 w 473964"/>
              <a:gd name="connsiteY6" fmla="*/ 1263396 h 1373124"/>
              <a:gd name="connsiteX7" fmla="*/ 251460 w 473964"/>
              <a:gd name="connsiteY7" fmla="*/ 1071372 h 1373124"/>
              <a:gd name="connsiteX8" fmla="*/ 297180 w 473964"/>
              <a:gd name="connsiteY8" fmla="*/ 714756 h 1373124"/>
              <a:gd name="connsiteX9" fmla="*/ 352044 w 473964"/>
              <a:gd name="connsiteY9" fmla="*/ 376428 h 1373124"/>
              <a:gd name="connsiteX10" fmla="*/ 434340 w 473964"/>
              <a:gd name="connsiteY10" fmla="*/ 56388 h 1373124"/>
              <a:gd name="connsiteX11" fmla="*/ 123444 w 473964"/>
              <a:gd name="connsiteY11" fmla="*/ 74676 h 1373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73964" h="1373124">
                <a:moveTo>
                  <a:pt x="123444" y="74676"/>
                </a:moveTo>
                <a:cubicBezTo>
                  <a:pt x="85344" y="106680"/>
                  <a:pt x="187452" y="161544"/>
                  <a:pt x="205740" y="248412"/>
                </a:cubicBezTo>
                <a:cubicBezTo>
                  <a:pt x="224028" y="335280"/>
                  <a:pt x="257556" y="469392"/>
                  <a:pt x="233172" y="595884"/>
                </a:cubicBezTo>
                <a:cubicBezTo>
                  <a:pt x="208788" y="722376"/>
                  <a:pt x="97536" y="905256"/>
                  <a:pt x="59436" y="1007364"/>
                </a:cubicBezTo>
                <a:cubicBezTo>
                  <a:pt x="21336" y="1109472"/>
                  <a:pt x="0" y="1149096"/>
                  <a:pt x="4572" y="1208532"/>
                </a:cubicBezTo>
                <a:cubicBezTo>
                  <a:pt x="9144" y="1267968"/>
                  <a:pt x="41148" y="1354836"/>
                  <a:pt x="86868" y="1363980"/>
                </a:cubicBezTo>
                <a:cubicBezTo>
                  <a:pt x="132588" y="1373124"/>
                  <a:pt x="251460" y="1312164"/>
                  <a:pt x="278892" y="1263396"/>
                </a:cubicBezTo>
                <a:cubicBezTo>
                  <a:pt x="306324" y="1214628"/>
                  <a:pt x="248412" y="1162812"/>
                  <a:pt x="251460" y="1071372"/>
                </a:cubicBezTo>
                <a:cubicBezTo>
                  <a:pt x="254508" y="979932"/>
                  <a:pt x="280416" y="830580"/>
                  <a:pt x="297180" y="714756"/>
                </a:cubicBezTo>
                <a:cubicBezTo>
                  <a:pt x="313944" y="598932"/>
                  <a:pt x="329184" y="486156"/>
                  <a:pt x="352044" y="376428"/>
                </a:cubicBezTo>
                <a:cubicBezTo>
                  <a:pt x="374904" y="266700"/>
                  <a:pt x="473964" y="112776"/>
                  <a:pt x="434340" y="56388"/>
                </a:cubicBezTo>
                <a:cubicBezTo>
                  <a:pt x="394716" y="0"/>
                  <a:pt x="161544" y="42672"/>
                  <a:pt x="123444" y="746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9" name="Freeform 18"/>
          <p:cNvSpPr/>
          <p:nvPr/>
        </p:nvSpPr>
        <p:spPr>
          <a:xfrm>
            <a:off x="5107890" y="3966244"/>
            <a:ext cx="298704" cy="822960"/>
          </a:xfrm>
          <a:custGeom>
            <a:avLst/>
            <a:gdLst>
              <a:gd name="connsiteX0" fmla="*/ 57912 w 298704"/>
              <a:gd name="connsiteY0" fmla="*/ 798576 h 822960"/>
              <a:gd name="connsiteX1" fmla="*/ 158496 w 298704"/>
              <a:gd name="connsiteY1" fmla="*/ 743712 h 822960"/>
              <a:gd name="connsiteX2" fmla="*/ 231648 w 298704"/>
              <a:gd name="connsiteY2" fmla="*/ 725424 h 822960"/>
              <a:gd name="connsiteX3" fmla="*/ 222504 w 298704"/>
              <a:gd name="connsiteY3" fmla="*/ 688848 h 822960"/>
              <a:gd name="connsiteX4" fmla="*/ 167640 w 298704"/>
              <a:gd name="connsiteY4" fmla="*/ 624840 h 822960"/>
              <a:gd name="connsiteX5" fmla="*/ 85344 w 298704"/>
              <a:gd name="connsiteY5" fmla="*/ 496824 h 822960"/>
              <a:gd name="connsiteX6" fmla="*/ 94488 w 298704"/>
              <a:gd name="connsiteY6" fmla="*/ 323088 h 822960"/>
              <a:gd name="connsiteX7" fmla="*/ 176784 w 298704"/>
              <a:gd name="connsiteY7" fmla="*/ 231648 h 822960"/>
              <a:gd name="connsiteX8" fmla="*/ 268224 w 298704"/>
              <a:gd name="connsiteY8" fmla="*/ 185928 h 822960"/>
              <a:gd name="connsiteX9" fmla="*/ 295656 w 298704"/>
              <a:gd name="connsiteY9" fmla="*/ 112776 h 822960"/>
              <a:gd name="connsiteX10" fmla="*/ 249936 w 298704"/>
              <a:gd name="connsiteY10" fmla="*/ 21336 h 822960"/>
              <a:gd name="connsiteX11" fmla="*/ 39624 w 298704"/>
              <a:gd name="connsiteY11" fmla="*/ 240792 h 822960"/>
              <a:gd name="connsiteX12" fmla="*/ 12192 w 298704"/>
              <a:gd name="connsiteY12" fmla="*/ 597408 h 822960"/>
              <a:gd name="connsiteX13" fmla="*/ 57912 w 298704"/>
              <a:gd name="connsiteY13" fmla="*/ 798576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98704" h="822960">
                <a:moveTo>
                  <a:pt x="57912" y="798576"/>
                </a:moveTo>
                <a:cubicBezTo>
                  <a:pt x="82296" y="822960"/>
                  <a:pt x="129540" y="755904"/>
                  <a:pt x="158496" y="743712"/>
                </a:cubicBezTo>
                <a:cubicBezTo>
                  <a:pt x="187452" y="731520"/>
                  <a:pt x="220980" y="734568"/>
                  <a:pt x="231648" y="725424"/>
                </a:cubicBezTo>
                <a:cubicBezTo>
                  <a:pt x="242316" y="716280"/>
                  <a:pt x="233172" y="705612"/>
                  <a:pt x="222504" y="688848"/>
                </a:cubicBezTo>
                <a:cubicBezTo>
                  <a:pt x="211836" y="672084"/>
                  <a:pt x="190500" y="656844"/>
                  <a:pt x="167640" y="624840"/>
                </a:cubicBezTo>
                <a:cubicBezTo>
                  <a:pt x="144780" y="592836"/>
                  <a:pt x="97536" y="547116"/>
                  <a:pt x="85344" y="496824"/>
                </a:cubicBezTo>
                <a:cubicBezTo>
                  <a:pt x="73152" y="446532"/>
                  <a:pt x="79248" y="367284"/>
                  <a:pt x="94488" y="323088"/>
                </a:cubicBezTo>
                <a:cubicBezTo>
                  <a:pt x="109728" y="278892"/>
                  <a:pt x="147828" y="254508"/>
                  <a:pt x="176784" y="231648"/>
                </a:cubicBezTo>
                <a:cubicBezTo>
                  <a:pt x="205740" y="208788"/>
                  <a:pt x="248412" y="205740"/>
                  <a:pt x="268224" y="185928"/>
                </a:cubicBezTo>
                <a:cubicBezTo>
                  <a:pt x="288036" y="166116"/>
                  <a:pt x="298704" y="140208"/>
                  <a:pt x="295656" y="112776"/>
                </a:cubicBezTo>
                <a:cubicBezTo>
                  <a:pt x="292608" y="85344"/>
                  <a:pt x="292608" y="0"/>
                  <a:pt x="249936" y="21336"/>
                </a:cubicBezTo>
                <a:cubicBezTo>
                  <a:pt x="207264" y="42672"/>
                  <a:pt x="79248" y="144780"/>
                  <a:pt x="39624" y="240792"/>
                </a:cubicBezTo>
                <a:cubicBezTo>
                  <a:pt x="0" y="336804"/>
                  <a:pt x="7620" y="505968"/>
                  <a:pt x="12192" y="597408"/>
                </a:cubicBezTo>
                <a:cubicBezTo>
                  <a:pt x="16764" y="688848"/>
                  <a:pt x="33528" y="774192"/>
                  <a:pt x="57912" y="79857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125</TotalTime>
  <Words>265</Words>
  <Application>Microsoft Office PowerPoint</Application>
  <PresentationFormat>On-screen Show (4:3)</PresentationFormat>
  <Paragraphs>59</Paragraphs>
  <Slides>25</Slides>
  <Notes>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25</vt:i4>
      </vt:variant>
    </vt:vector>
  </HeadingPairs>
  <TitlesOfParts>
    <vt:vector size="26" baseType="lpstr">
      <vt:lpstr>Office Theme</vt:lpstr>
      <vt:lpstr>Slide 1</vt:lpstr>
      <vt:lpstr>Slide 2</vt:lpstr>
      <vt:lpstr>Slide 3</vt:lpstr>
      <vt:lpstr>Slide 4</vt:lpstr>
      <vt:lpstr>Slide 5</vt:lpstr>
      <vt:lpstr>Slide 6</vt:lpstr>
      <vt:lpstr>Slide 7</vt:lpstr>
      <vt:lpstr>Slide 8</vt:lpstr>
      <vt:lpstr>Slide 9</vt:lpstr>
      <vt:lpstr>Slide 10</vt:lpstr>
      <vt:lpstr>Slide 11</vt:lpstr>
      <vt:lpstr>Slide 12</vt:lpstr>
      <vt:lpstr>Slide 13</vt:lpstr>
      <vt:lpstr>Slide 14</vt:lpstr>
      <vt:lpstr>Slide 15</vt:lpstr>
      <vt:lpstr>Slide 16</vt:lpstr>
      <vt:lpstr>Slide 17</vt:lpstr>
      <vt:lpstr>Slide 18</vt:lpstr>
      <vt:lpstr>Slide 19</vt:lpstr>
      <vt:lpstr>Slide 20</vt:lpstr>
      <vt:lpstr>Slide 21</vt:lpstr>
      <vt:lpstr>Slide 22</vt:lpstr>
      <vt:lpstr>Slide 23</vt:lpstr>
      <vt:lpstr>Slide 24</vt:lpstr>
      <vt:lpstr>Slide 25</vt:lpstr>
    </vt:vector>
  </TitlesOfParts>
  <Company>University of New South Wales</Company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Slide 1</dc:title>
  <dc:creator>Phoebe Norville</dc:creator>
  <cp:lastModifiedBy>Phoebe</cp:lastModifiedBy>
  <cp:revision>19</cp:revision>
  <dcterms:created xsi:type="dcterms:W3CDTF">2009-09-24T02:47:35Z</dcterms:created>
  <dcterms:modified xsi:type="dcterms:W3CDTF">2009-09-29T23:35:29Z</dcterms:modified>
</cp:coreProperties>
</file>