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Default Extension="bin" ContentType="application/vnd.openxmlformats-officedocument.presentationml.printerSettings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65870" autoAdjust="0"/>
  </p:normalViewPr>
  <p:slideViewPr>
    <p:cSldViewPr snapToGrid="0" snapToObjects="1" showGuides="1">
      <p:cViewPr varScale="1">
        <p:scale>
          <a:sx n="102" d="100"/>
          <a:sy n="102" d="100"/>
        </p:scale>
        <p:origin x="-253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576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7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6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506C5-DDF7-EE4D-A898-94577C7B4B00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4CF8D-04CC-8A40-96A7-918E1BBDB74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200" b="0" dirty="0" smtClean="0">
                <a:latin typeface="Arial"/>
                <a:cs typeface="Arial"/>
              </a:rPr>
              <a:t>Slide Template</a:t>
            </a:r>
            <a:r>
              <a:rPr lang="en-US" sz="1200" b="0" baseline="0" dirty="0" smtClean="0">
                <a:latin typeface="Arial"/>
                <a:cs typeface="Arial"/>
              </a:rPr>
              <a:t> layout</a:t>
            </a:r>
            <a:endParaRPr lang="en-US" sz="1200" b="0" dirty="0" smtClean="0">
              <a:latin typeface="Arial"/>
              <a:cs typeface="Arial"/>
            </a:endParaRPr>
          </a:p>
          <a:p>
            <a:endParaRPr lang="en-US" sz="1200" b="0" dirty="0" smtClean="0">
              <a:latin typeface="Arial"/>
              <a:cs typeface="Arial"/>
            </a:endParaRPr>
          </a:p>
          <a:p>
            <a:r>
              <a:rPr lang="en-US" sz="1200" b="0" dirty="0" smtClean="0">
                <a:latin typeface="Arial"/>
                <a:cs typeface="Arial"/>
              </a:rPr>
              <a:t>Text Elements</a:t>
            </a:r>
          </a:p>
          <a:p>
            <a:endParaRPr lang="en-US" sz="1200" b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200" b="0" dirty="0" smtClean="0">
                <a:latin typeface="Arial"/>
                <a:cs typeface="Arial"/>
              </a:rPr>
              <a:t>Title 32 pt Arial bold</a:t>
            </a:r>
            <a:r>
              <a:rPr lang="en-US" sz="1200" b="0" baseline="0" dirty="0" smtClean="0">
                <a:latin typeface="Arial"/>
                <a:cs typeface="Arial"/>
              </a:rPr>
              <a:t> –</a:t>
            </a:r>
            <a:r>
              <a:rPr lang="en-US" sz="1200" b="0" dirty="0" smtClean="0">
                <a:latin typeface="Arial"/>
                <a:cs typeface="Arial"/>
              </a:rPr>
              <a:t> position top </a:t>
            </a:r>
            <a:r>
              <a:rPr lang="en-US" sz="1200" b="0" dirty="0" err="1" smtClean="0">
                <a:latin typeface="Arial"/>
                <a:cs typeface="Arial"/>
              </a:rPr>
              <a:t>lefthand</a:t>
            </a:r>
            <a:r>
              <a:rPr lang="en-US" sz="1200" b="0" dirty="0" smtClean="0">
                <a:latin typeface="Arial"/>
                <a:cs typeface="Arial"/>
              </a:rPr>
              <a:t> corner of slide</a:t>
            </a:r>
          </a:p>
          <a:p>
            <a:pPr marL="228600" indent="-228600">
              <a:buAutoNum type="arabicPeriod"/>
            </a:pPr>
            <a:endParaRPr lang="en-US" sz="1200" b="0" dirty="0" smtClean="0">
              <a:latin typeface="Arial"/>
              <a:cs typeface="Arial"/>
            </a:endParaRPr>
          </a:p>
          <a:p>
            <a:r>
              <a:rPr lang="en-US" sz="1200" b="0" dirty="0" smtClean="0">
                <a:latin typeface="Arial"/>
                <a:cs typeface="Arial"/>
              </a:rPr>
              <a:t>2.</a:t>
            </a:r>
            <a:r>
              <a:rPr lang="en-US" sz="1200" b="0" baseline="0" dirty="0" smtClean="0">
                <a:latin typeface="Arial"/>
                <a:cs typeface="Arial"/>
              </a:rPr>
              <a:t> </a:t>
            </a:r>
            <a:r>
              <a:rPr lang="en-AU" sz="1200" b="0" dirty="0" smtClean="0">
                <a:latin typeface="Arial"/>
                <a:cs typeface="Arial"/>
              </a:rPr>
              <a:t>Description 24pt Arial Bold </a:t>
            </a:r>
            <a:r>
              <a:rPr lang="en-US" sz="1200" b="0" baseline="0" dirty="0" smtClean="0">
                <a:latin typeface="Arial"/>
                <a:cs typeface="Arial"/>
              </a:rPr>
              <a:t>–</a:t>
            </a:r>
            <a:r>
              <a:rPr lang="en-US" sz="1200" b="0" dirty="0" smtClean="0">
                <a:latin typeface="Arial"/>
                <a:cs typeface="Arial"/>
              </a:rPr>
              <a:t> position top </a:t>
            </a:r>
            <a:r>
              <a:rPr lang="en-US" sz="1200" b="0" dirty="0" err="1" smtClean="0">
                <a:latin typeface="Arial"/>
                <a:cs typeface="Arial"/>
              </a:rPr>
              <a:t>righthand</a:t>
            </a:r>
            <a:r>
              <a:rPr lang="en-US" sz="1200" b="0" dirty="0" smtClean="0">
                <a:latin typeface="Arial"/>
                <a:cs typeface="Arial"/>
              </a:rPr>
              <a:t> corner of slide aligned beneath slide element 1.</a:t>
            </a:r>
          </a:p>
          <a:p>
            <a:endParaRPr lang="en-US" sz="1200" b="0" dirty="0" smtClean="0">
              <a:latin typeface="Arial"/>
              <a:cs typeface="Arial"/>
            </a:endParaRPr>
          </a:p>
          <a:p>
            <a:r>
              <a:rPr lang="en-US" sz="1200" b="0" dirty="0" smtClean="0">
                <a:latin typeface="Arial"/>
                <a:cs typeface="Arial"/>
              </a:rPr>
              <a:t>3. </a:t>
            </a:r>
            <a:r>
              <a:rPr lang="en-AU" sz="1200" b="0" i="1" dirty="0" smtClean="0">
                <a:latin typeface="Arial"/>
                <a:cs typeface="Arial"/>
              </a:rPr>
              <a:t>Stage, date, view 18pt Arial italic Bold</a:t>
            </a:r>
            <a:r>
              <a:rPr lang="en-US" sz="1200" b="0" baseline="0" dirty="0" smtClean="0">
                <a:latin typeface="Arial"/>
                <a:cs typeface="Arial"/>
              </a:rPr>
              <a:t>–</a:t>
            </a:r>
            <a:r>
              <a:rPr lang="en-US" sz="1200" b="0" dirty="0" smtClean="0">
                <a:latin typeface="Arial"/>
                <a:cs typeface="Arial"/>
              </a:rPr>
              <a:t> position top </a:t>
            </a:r>
            <a:r>
              <a:rPr lang="en-US" sz="1200" b="0" dirty="0" err="1" smtClean="0">
                <a:latin typeface="Arial"/>
                <a:cs typeface="Arial"/>
              </a:rPr>
              <a:t>righthand</a:t>
            </a:r>
            <a:r>
              <a:rPr lang="en-US" sz="1200" b="0" dirty="0" smtClean="0">
                <a:latin typeface="Arial"/>
                <a:cs typeface="Arial"/>
              </a:rPr>
              <a:t> beneath description element 2.</a:t>
            </a:r>
          </a:p>
          <a:p>
            <a:endParaRPr lang="en-AU" sz="1200" b="0" i="1" dirty="0" smtClean="0">
              <a:latin typeface="Arial"/>
              <a:cs typeface="Arial"/>
            </a:endParaRPr>
          </a:p>
          <a:p>
            <a:pPr marL="228600" indent="-228600">
              <a:buAutoNum type="arabicPeriod" startAt="4"/>
            </a:pPr>
            <a:r>
              <a:rPr lang="en-US" sz="1200" b="0" dirty="0" smtClean="0">
                <a:latin typeface="Arial"/>
                <a:cs typeface="Arial"/>
              </a:rPr>
              <a:t>What’s going on? 18pt Arial bold – position bottom of slide centre</a:t>
            </a:r>
            <a:r>
              <a:rPr lang="en-US" sz="1200" b="0" baseline="0" dirty="0" smtClean="0">
                <a:latin typeface="Arial"/>
                <a:cs typeface="Arial"/>
              </a:rPr>
              <a:t> (if possible or off set left or right)</a:t>
            </a:r>
            <a:r>
              <a:rPr lang="en-US" sz="1200" b="0" dirty="0" smtClean="0">
                <a:latin typeface="Arial"/>
                <a:cs typeface="Arial"/>
              </a:rPr>
              <a:t>.</a:t>
            </a:r>
            <a:r>
              <a:rPr lang="en-US" sz="1200" b="0" baseline="0" dirty="0" smtClean="0">
                <a:latin typeface="Arial"/>
                <a:cs typeface="Arial"/>
              </a:rPr>
              <a:t> Text box background </a:t>
            </a:r>
            <a:r>
              <a:rPr lang="en-US" sz="1200" b="0" dirty="0" smtClean="0">
                <a:latin typeface="Arial"/>
                <a:cs typeface="Arial"/>
              </a:rPr>
              <a:t>Quick styles and effects - Subtle effect – Accent 3</a:t>
            </a:r>
          </a:p>
          <a:p>
            <a:pPr marL="228600" indent="-228600">
              <a:buAutoNum type="arabicPeriod" startAt="4"/>
            </a:pPr>
            <a:endParaRPr lang="en-US" sz="1200" b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 smtClean="0">
                <a:latin typeface="Arial"/>
                <a:cs typeface="Arial"/>
              </a:rPr>
              <a:t>5. Image labels</a:t>
            </a:r>
            <a:r>
              <a:rPr lang="en-US" sz="1200" b="0" baseline="0" dirty="0" smtClean="0">
                <a:latin typeface="Arial"/>
                <a:cs typeface="Arial"/>
              </a:rPr>
              <a:t> </a:t>
            </a:r>
            <a:r>
              <a:rPr lang="en-US" sz="1200" b="0" dirty="0" smtClean="0">
                <a:latin typeface="Arial"/>
                <a:cs typeface="Arial"/>
              </a:rPr>
              <a:t>18pt Arial bold – </a:t>
            </a:r>
            <a:r>
              <a:rPr lang="en-US" sz="1200" b="0" baseline="0" dirty="0" smtClean="0">
                <a:latin typeface="Arial"/>
                <a:cs typeface="Arial"/>
              </a:rPr>
              <a:t>position left and right of image, aligned (left labels aligned to right) right labels (aligned to left) all text lower case</a:t>
            </a:r>
            <a:r>
              <a:rPr lang="en-US" sz="1200" b="0" baseline="0" dirty="0" smtClean="0">
                <a:latin typeface="Arial"/>
                <a:cs typeface="Arial"/>
              </a:rPr>
              <a:t>.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latin typeface="Arial"/>
                <a:cs typeface="Arial"/>
              </a:rPr>
              <a:t>6. UNSW Embryology Arial 18 bold grey </a:t>
            </a:r>
            <a:r>
              <a:rPr lang="en-US" sz="1200" b="0" baseline="0" dirty="0" err="1" smtClean="0">
                <a:latin typeface="Arial"/>
                <a:cs typeface="Arial"/>
              </a:rPr>
              <a:t>colour</a:t>
            </a:r>
            <a:r>
              <a:rPr lang="en-US" sz="1200" b="0" baseline="0" dirty="0" smtClean="0">
                <a:latin typeface="Arial"/>
                <a:cs typeface="Arial"/>
              </a:rPr>
              <a:t> – branding label on only first slide, lower </a:t>
            </a:r>
            <a:r>
              <a:rPr lang="en-US" sz="1200" b="0" baseline="0" dirty="0" err="1" smtClean="0">
                <a:latin typeface="Arial"/>
                <a:cs typeface="Arial"/>
              </a:rPr>
              <a:t>righthand</a:t>
            </a:r>
            <a:r>
              <a:rPr lang="en-US" sz="1200" b="0" baseline="0" dirty="0" smtClean="0">
                <a:latin typeface="Arial"/>
                <a:cs typeface="Arial"/>
              </a:rPr>
              <a:t> corner.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latin typeface="Arial"/>
                <a:cs typeface="Arial"/>
              </a:rPr>
              <a:t>Arrows, lines, boxes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latin typeface="Arial"/>
                <a:cs typeface="Arial"/>
              </a:rPr>
              <a:t>Dumb bell text label link to image  – 3 pt black, prefer horizontal, or 30, 45 degrees.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latin typeface="Arial"/>
                <a:cs typeface="Arial"/>
              </a:rPr>
              <a:t>Features on image – pale blue (unless clashes with image </a:t>
            </a:r>
            <a:r>
              <a:rPr lang="en-US" sz="1200" b="0" baseline="0" dirty="0" err="1" smtClean="0">
                <a:latin typeface="Arial"/>
                <a:cs typeface="Arial"/>
              </a:rPr>
              <a:t>colour</a:t>
            </a:r>
            <a:r>
              <a:rPr lang="en-US" sz="1200" b="0" baseline="0" dirty="0" smtClean="0">
                <a:latin typeface="Arial"/>
                <a:cs typeface="Arial"/>
              </a:rPr>
              <a:t>) 3 pt dashed (smallest dash) line, circle or box.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latin typeface="Arial"/>
                <a:cs typeface="Arial"/>
              </a:rPr>
              <a:t>Shaded areas – see through shading can also be used for image regions</a:t>
            </a:r>
            <a:r>
              <a:rPr lang="en-US" sz="1200" b="0" baseline="0" dirty="0" smtClean="0">
                <a:latin typeface="Arial"/>
                <a:cs typeface="Arial"/>
              </a:rPr>
              <a:t>. 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baseline="0" dirty="0" smtClean="0">
                <a:latin typeface="Arial"/>
                <a:cs typeface="Arial"/>
              </a:rPr>
              <a:t>Animated arrows – to show dynamic features over a sequence of slides add arrow at shifting position on each slide. Yellow line </a:t>
            </a:r>
            <a:r>
              <a:rPr lang="en-US" sz="1200" b="0" baseline="0" dirty="0" smtClean="0">
                <a:latin typeface="Arial"/>
                <a:cs typeface="Arial"/>
              </a:rPr>
              <a:t>weight </a:t>
            </a:r>
            <a:r>
              <a:rPr lang="en-US" sz="1200" b="0" baseline="0" dirty="0" smtClean="0">
                <a:latin typeface="Arial"/>
                <a:cs typeface="Arial"/>
              </a:rPr>
              <a:t>1 black (or can use no line</a:t>
            </a:r>
            <a:r>
              <a:rPr lang="en-US" sz="1200" b="0" baseline="0" dirty="0" smtClean="0">
                <a:latin typeface="Arial"/>
                <a:cs typeface="Arial"/>
              </a:rPr>
              <a:t>), shadow. Other arrow </a:t>
            </a:r>
            <a:r>
              <a:rPr lang="en-US" sz="1200" b="0" baseline="0" dirty="0" err="1" smtClean="0">
                <a:latin typeface="Arial"/>
                <a:cs typeface="Arial"/>
              </a:rPr>
              <a:t>colours</a:t>
            </a:r>
            <a:r>
              <a:rPr lang="en-US" sz="1200" b="0" baseline="0" dirty="0" smtClean="0">
                <a:latin typeface="Arial"/>
                <a:cs typeface="Arial"/>
              </a:rPr>
              <a:t> can be used for multiple animations.</a:t>
            </a: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baseline="0" dirty="0" smtClean="0">
              <a:latin typeface="Arial"/>
              <a:cs typeface="Arial"/>
            </a:endParaRPr>
          </a:p>
          <a:p>
            <a:pPr marL="228600" marR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dirty="0" smtClean="0">
              <a:latin typeface="Arial"/>
              <a:cs typeface="Arial"/>
            </a:endParaRPr>
          </a:p>
          <a:p>
            <a:pPr marL="228600" indent="-228600">
              <a:buNone/>
            </a:pPr>
            <a:endParaRPr lang="en-US" sz="1200" b="0" dirty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4CF8D-04CC-8A40-96A7-918E1BBDB74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E0C2A-314D-AD4D-B63C-F70B69E096FC}" type="datetimeFigureOut">
              <a:rPr lang="en-US" smtClean="0"/>
              <a:pPr/>
              <a:t>10/7/09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D1F8-E1BE-9048-8091-8C7099BB9C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709" y="156380"/>
            <a:ext cx="408377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Arial"/>
                <a:cs typeface="Arial"/>
              </a:rPr>
              <a:t>Title 32 pt Arial bold</a:t>
            </a:r>
            <a:endParaRPr lang="en-US" sz="3200" b="1" dirty="0">
              <a:latin typeface="Arial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19800" y="533400"/>
            <a:ext cx="3505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400" b="1" dirty="0" smtClean="0">
                <a:latin typeface="Arial" pitchFamily="34" charset="0"/>
                <a:cs typeface="Arial" pitchFamily="34" charset="0"/>
              </a:rPr>
              <a:t>Description 24pt Arial</a:t>
            </a:r>
          </a:p>
          <a:p>
            <a:r>
              <a:rPr lang="en-AU" b="1" i="1" dirty="0" smtClean="0">
                <a:latin typeface="Arial" pitchFamily="34" charset="0"/>
                <a:cs typeface="Arial" pitchFamily="34" charset="0"/>
              </a:rPr>
              <a:t>Stage, date, view 18pt Arial italic</a:t>
            </a:r>
            <a:endParaRPr lang="en-AU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884062" y="5690731"/>
            <a:ext cx="5375875" cy="9285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Arial"/>
                <a:cs typeface="Arial"/>
              </a:rPr>
              <a:t>What’s going on? 18pt Arial bold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5122" y="1849348"/>
            <a:ext cx="1634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Image label 1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5122" y="2650733"/>
            <a:ext cx="1634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Image label 2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5122" y="3760342"/>
            <a:ext cx="1634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Image label 3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7169" y="2001748"/>
            <a:ext cx="1634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Image label 4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17169" y="2803133"/>
            <a:ext cx="1634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Image label 5</a:t>
            </a:r>
            <a:endParaRPr lang="en-US" b="1" dirty="0">
              <a:latin typeface="Arial"/>
              <a:cs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7169" y="3912742"/>
            <a:ext cx="1634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rial"/>
                <a:cs typeface="Arial"/>
              </a:rPr>
              <a:t>Image label 6</a:t>
            </a:r>
            <a:endParaRPr lang="en-US" b="1" dirty="0">
              <a:latin typeface="Arial"/>
              <a:cs typeface="Arial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349591" y="3911154"/>
            <a:ext cx="1090390" cy="1588"/>
          </a:xfrm>
          <a:prstGeom prst="straightConnector1">
            <a:avLst/>
          </a:prstGeom>
          <a:ln w="38100">
            <a:solidFill>
              <a:schemeClr val="tx1"/>
            </a:solidFill>
            <a:headEnd type="oval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6200000" flipH="1">
            <a:off x="4802165" y="4518305"/>
            <a:ext cx="789593" cy="12330"/>
          </a:xfrm>
          <a:prstGeom prst="line">
            <a:avLst/>
          </a:prstGeom>
          <a:ln w="38100"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4572000" y="2803133"/>
            <a:ext cx="631127" cy="625867"/>
          </a:xfrm>
          <a:prstGeom prst="rect">
            <a:avLst/>
          </a:prstGeom>
          <a:noFill/>
          <a:ln w="38100"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4007146" y="1849348"/>
            <a:ext cx="564854" cy="521732"/>
          </a:xfrm>
          <a:prstGeom prst="ellipse">
            <a:avLst/>
          </a:prstGeom>
          <a:noFill/>
          <a:ln w="38100"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1504221" y="4672687"/>
            <a:ext cx="845370" cy="246580"/>
          </a:xfrm>
          <a:prstGeom prst="rightArrow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889454" y="6482478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UNSW Embryology</a:t>
            </a:r>
            <a:endParaRPr lang="en-AU" b="1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1504221" y="4948377"/>
            <a:ext cx="845370" cy="246580"/>
          </a:xfrm>
          <a:prstGeom prst="rightArrow">
            <a:avLst/>
          </a:prstGeom>
          <a:solidFill>
            <a:srgbClr val="FFFF00"/>
          </a:solidFill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2752345" y="4672687"/>
            <a:ext cx="845370" cy="24658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tio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Presentation2.thmx</Template>
  <TotalTime>35</TotalTime>
  <Words>305</Words>
  <Application>Microsoft Macintosh PowerPoint</Application>
  <PresentationFormat>On-screen Show (4:3)</PresentationFormat>
  <Paragraphs>43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Presentation2</vt:lpstr>
      <vt:lpstr>Slide 1</vt:lpstr>
    </vt:vector>
  </TitlesOfParts>
  <Company>UNSW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 Hill</dc:creator>
  <cp:lastModifiedBy>Mark Hill</cp:lastModifiedBy>
  <cp:revision>9</cp:revision>
  <dcterms:created xsi:type="dcterms:W3CDTF">2009-10-07T02:17:01Z</dcterms:created>
  <dcterms:modified xsi:type="dcterms:W3CDTF">2009-10-07T02:20:52Z</dcterms:modified>
</cp:coreProperties>
</file>