
<file path=[Content_Types].xml><?xml version="1.0" encoding="utf-8"?>
<Types xmlns="http://schemas.openxmlformats.org/package/2006/content-types">
  <Override PartName="/ppt/slideLayouts/slideLayout8.xml" ContentType="application/vnd.openxmlformats-officedocument.presentationml.slideLayout+xml"/>
  <Override PartName="/ppt/slides/slide22.xml" ContentType="application/vnd.openxmlformats-officedocument.presentationml.slide+xml"/>
  <Override PartName="/ppt/slides/slide2.xml" ContentType="application/vnd.openxmlformats-officedocument.presentationml.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18.xml" ContentType="application/vnd.openxmlformats-officedocument.presentationml.slide+xml"/>
  <Override PartName="/ppt/slideLayouts/slideLayout3.xml" ContentType="application/vnd.openxmlformats-officedocument.presentationml.slideLayout+xml"/>
  <Override PartName="/ppt/slides/slide21.xml" ContentType="application/vnd.openxmlformats-officedocument.presentationml.slide+xml"/>
  <Override PartName="/ppt/slideLayouts/slideLayout5.xml" ContentType="application/vnd.openxmlformats-officedocument.presentationml.slideLayout+xml"/>
  <Override PartName="/ppt/slides/slide23.xml" ContentType="application/vnd.openxmlformats-officedocument.presentationml.slide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s/slide1.xml" ContentType="application/vnd.openxmlformats-officedocument.presentationml.slide+xml"/>
  <Override PartName="/ppt/tableStyles.xml" ContentType="application/vnd.openxmlformats-officedocument.presentationml.tableStyles+xml"/>
  <Default Extension="xml" ContentType="application/xml"/>
  <Override PartName="/ppt/slides/slide7.xml" ContentType="application/vnd.openxmlformats-officedocument.presentationml.slide+xml"/>
  <Override PartName="/ppt/slides/slide26.xml" ContentType="application/vnd.openxmlformats-officedocument.presentationml.slide+xml"/>
  <Override PartName="/ppt/slideMasters/slideMaster1.xml" ContentType="application/vnd.openxmlformats-officedocument.presentationml.slideMaster+xml"/>
  <Override PartName="/ppt/viewProps.xml" ContentType="application/vnd.openxmlformats-officedocument.presentationml.viewProps+xml"/>
  <Override PartName="/ppt/slides/slide25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20.xml" ContentType="application/vnd.openxmlformats-officedocument.presentationml.slide+xml"/>
  <Override PartName="/ppt/slides/slide1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1.xml" ContentType="application/vnd.openxmlformats-officedocument.presentationml.slideLayout+xml"/>
  <Override PartName="/ppt/theme/theme1.xml" ContentType="application/vnd.openxmlformats-officedocument.theme+xml"/>
  <Override PartName="/ppt/slideLayouts/slideLayout6.xml" ContentType="application/vnd.openxmlformats-officedocument.presentationml.slideLayout+xml"/>
  <Override PartName="/ppt/presentation.xml" ContentType="application/vnd.openxmlformats-officedocument.presentationml.presentation.main+xml"/>
  <Override PartName="/ppt/slides/slide5.xml" ContentType="application/vnd.openxmlformats-officedocument.presentationml.slide+xml"/>
  <Override PartName="/ppt/slides/slide10.xml" ContentType="application/vnd.openxmlformats-officedocument.presentationml.slide+xml"/>
  <Override PartName="/ppt/slideLayouts/slideLayout7.xml" ContentType="application/vnd.openxmlformats-officedocument.presentationml.slideLayout+xml"/>
  <Override PartName="/ppt/presProps.xml" ContentType="application/vnd.openxmlformats-officedocument.presentationml.presProps+xml"/>
  <Default Extension="jpeg" ContentType="image/jpeg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27.xml" ContentType="application/vnd.openxmlformats-officedocument.presentationml.slide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ppt/slides/slide8.xml" ContentType="application/vnd.openxmlformats-officedocument.presentationml.slide+xml"/>
  <Override PartName="/ppt/slides/slide15.xml" ContentType="application/vnd.openxmlformats-officedocument.presentationml.slide+xml"/>
  <Default Extension="bin" ContentType="application/vnd.openxmlformats-officedocument.presentationml.printerSettings"/>
  <Default Extension="rels" ContentType="application/vnd.openxmlformats-package.relationships+xml"/>
  <Override PartName="/ppt/slides/slide9.xml" ContentType="application/vnd.openxmlformats-officedocument.presentationml.slide+xml"/>
  <Override PartName="/ppt/slides/slide24.xml" ContentType="application/vnd.openxmlformats-officedocument.presentationml.slide+xml"/>
  <Override PartName="/ppt/slides/slide6.xml" ContentType="application/vnd.openxmlformats-officedocument.presentationml.slide+xml"/>
  <Override PartName="/ppt/slides/slide16.xml" ContentType="application/vnd.openxmlformats-officedocument.presentationml.slide+xml"/>
  <Override PartName="/ppt/slides/slide19.xml" ContentType="application/vnd.openxmlformats-officedocument.presentationml.slide+xml"/>
  <Override PartName="/ppt/slides/slide12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saveSubsetFonts="1">
  <p:sldMasterIdLst>
    <p:sldMasterId id="2147483648" r:id="rId1"/>
  </p:sldMasterIdLst>
  <p:sldIdLst>
    <p:sldId id="257" r:id="rId2"/>
    <p:sldId id="258" r:id="rId3"/>
    <p:sldId id="259" r:id="rId4"/>
    <p:sldId id="265" r:id="rId5"/>
    <p:sldId id="264" r:id="rId6"/>
    <p:sldId id="289" r:id="rId7"/>
    <p:sldId id="266" r:id="rId8"/>
    <p:sldId id="267" r:id="rId9"/>
    <p:sldId id="268" r:id="rId10"/>
    <p:sldId id="269" r:id="rId11"/>
    <p:sldId id="270" r:id="rId12"/>
    <p:sldId id="271" r:id="rId13"/>
    <p:sldId id="274" r:id="rId14"/>
    <p:sldId id="275" r:id="rId15"/>
    <p:sldId id="276" r:id="rId16"/>
    <p:sldId id="277" r:id="rId17"/>
    <p:sldId id="278" r:id="rId18"/>
    <p:sldId id="290" r:id="rId19"/>
    <p:sldId id="279" r:id="rId20"/>
    <p:sldId id="280" r:id="rId21"/>
    <p:sldId id="281" r:id="rId22"/>
    <p:sldId id="282" r:id="rId23"/>
    <p:sldId id="283" r:id="rId24"/>
    <p:sldId id="284" r:id="rId25"/>
    <p:sldId id="286" r:id="rId26"/>
    <p:sldId id="287" r:id="rId27"/>
    <p:sldId id="288" r:id="rId28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normalViewPr>
    <p:restoredLeft sz="15620"/>
    <p:restoredTop sz="94660"/>
  </p:normalViewPr>
  <p:slideViewPr>
    <p:cSldViewPr>
      <p:cViewPr varScale="1">
        <p:scale>
          <a:sx n="150" d="100"/>
          <a:sy n="150" d="100"/>
        </p:scale>
        <p:origin x="-1152" y="-96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31" Type="http://schemas.openxmlformats.org/officeDocument/2006/relationships/viewProps" Target="viewProps.xml"/><Relationship Id="rId7" Type="http://schemas.openxmlformats.org/officeDocument/2006/relationships/slide" Target="slides/slide6.xml"/><Relationship Id="rId1" Type="http://schemas.openxmlformats.org/officeDocument/2006/relationships/slideMaster" Target="slideMasters/slideMaster1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0" Type="http://schemas.openxmlformats.org/officeDocument/2006/relationships/slide" Target="slides/slide9.xml"/><Relationship Id="rId32" Type="http://schemas.openxmlformats.org/officeDocument/2006/relationships/theme" Target="theme/theme1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9" Type="http://schemas.openxmlformats.org/officeDocument/2006/relationships/slide" Target="slides/slide8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7" Type="http://schemas.openxmlformats.org/officeDocument/2006/relationships/slide" Target="slides/slide26.xml"/><Relationship Id="rId14" Type="http://schemas.openxmlformats.org/officeDocument/2006/relationships/slide" Target="slides/slide13.xml"/><Relationship Id="rId23" Type="http://schemas.openxmlformats.org/officeDocument/2006/relationships/slide" Target="slides/slide22.xml"/><Relationship Id="rId4" Type="http://schemas.openxmlformats.org/officeDocument/2006/relationships/slide" Target="slides/slide3.xml"/><Relationship Id="rId28" Type="http://schemas.openxmlformats.org/officeDocument/2006/relationships/slide" Target="slides/slide27.xml"/><Relationship Id="rId26" Type="http://schemas.openxmlformats.org/officeDocument/2006/relationships/slide" Target="slides/slide25.xml"/><Relationship Id="rId30" Type="http://schemas.openxmlformats.org/officeDocument/2006/relationships/presProps" Target="presProps.xml"/><Relationship Id="rId11" Type="http://schemas.openxmlformats.org/officeDocument/2006/relationships/slide" Target="slides/slide10.xml"/><Relationship Id="rId29" Type="http://schemas.openxmlformats.org/officeDocument/2006/relationships/printerSettings" Target="printerSettings/printerSettings1.bin"/><Relationship Id="rId6" Type="http://schemas.openxmlformats.org/officeDocument/2006/relationships/slide" Target="slides/slide5.xml"/><Relationship Id="rId16" Type="http://schemas.openxmlformats.org/officeDocument/2006/relationships/slide" Target="slides/slide15.xml"/><Relationship Id="rId33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9" Type="http://schemas.openxmlformats.org/officeDocument/2006/relationships/slide" Target="slides/slide18.xml"/><Relationship Id="rId20" Type="http://schemas.openxmlformats.org/officeDocument/2006/relationships/slide" Target="slides/slide19.xml"/><Relationship Id="rId22" Type="http://schemas.openxmlformats.org/officeDocument/2006/relationships/slide" Target="slides/slide21.xml"/><Relationship Id="rId21" Type="http://schemas.openxmlformats.org/officeDocument/2006/relationships/slide" Target="slides/slide20.xml"/><Relationship Id="rId2" Type="http://schemas.openxmlformats.org/officeDocument/2006/relationships/slide" Target="slides/slid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4" Type="http://schemas.openxmlformats.org/officeDocument/2006/relationships/slideLayout" Target="../slideLayouts/slideLayout4.xml"/><Relationship Id="rId10" Type="http://schemas.openxmlformats.org/officeDocument/2006/relationships/slideLayout" Target="../slideLayouts/slideLayout10.xml"/><Relationship Id="rId5" Type="http://schemas.openxmlformats.org/officeDocument/2006/relationships/slideLayout" Target="../slideLayouts/slideLayout5.xml"/><Relationship Id="rId7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9" Type="http://schemas.openxmlformats.org/officeDocument/2006/relationships/slideLayout" Target="../slideLayouts/slideLayout9.xml"/><Relationship Id="rId3" Type="http://schemas.openxmlformats.org/officeDocument/2006/relationships/slideLayout" Target="../slideLayouts/slideLayout3.xml"/><Relationship Id="rId6" Type="http://schemas.openxmlformats.org/officeDocument/2006/relationships/slideLayout" Target="../slideLayouts/slideLayout6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84E8AF3-B92B-4F41-BC53-ECFAD06856E6}" type="datetimeFigureOut">
              <a:rPr lang="en-US" smtClean="0"/>
              <a:pPr/>
              <a:t>10/2/09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36A462A-AC11-4EE2-9760-3796492D101E}" type="slidenum">
              <a:rPr lang="en-AU" smtClean="0"/>
              <a:pPr/>
              <a:t>‹#›</a:t>
            </a:fld>
            <a:endParaRPr lang="en-A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/>
        </p:nvSpPr>
        <p:spPr>
          <a:xfrm>
            <a:off x="2141167" y="702451"/>
            <a:ext cx="4573973" cy="5226879"/>
          </a:xfrm>
          <a:custGeom>
            <a:avLst/>
            <a:gdLst>
              <a:gd name="connsiteX0" fmla="*/ 1345692 w 3019044"/>
              <a:gd name="connsiteY0" fmla="*/ 1610868 h 3073908"/>
              <a:gd name="connsiteX1" fmla="*/ 1263396 w 3019044"/>
              <a:gd name="connsiteY1" fmla="*/ 1382268 h 3073908"/>
              <a:gd name="connsiteX2" fmla="*/ 1290828 w 3019044"/>
              <a:gd name="connsiteY2" fmla="*/ 1089660 h 3073908"/>
              <a:gd name="connsiteX3" fmla="*/ 1418844 w 3019044"/>
              <a:gd name="connsiteY3" fmla="*/ 778764 h 3073908"/>
              <a:gd name="connsiteX4" fmla="*/ 1684020 w 3019044"/>
              <a:gd name="connsiteY4" fmla="*/ 577596 h 3073908"/>
              <a:gd name="connsiteX5" fmla="*/ 2013204 w 3019044"/>
              <a:gd name="connsiteY5" fmla="*/ 522732 h 3073908"/>
              <a:gd name="connsiteX6" fmla="*/ 2314956 w 3019044"/>
              <a:gd name="connsiteY6" fmla="*/ 595884 h 3073908"/>
              <a:gd name="connsiteX7" fmla="*/ 2516124 w 3019044"/>
              <a:gd name="connsiteY7" fmla="*/ 614172 h 3073908"/>
              <a:gd name="connsiteX8" fmla="*/ 2726436 w 3019044"/>
              <a:gd name="connsiteY8" fmla="*/ 486156 h 3073908"/>
              <a:gd name="connsiteX9" fmla="*/ 2845308 w 3019044"/>
              <a:gd name="connsiteY9" fmla="*/ 568452 h 3073908"/>
              <a:gd name="connsiteX10" fmla="*/ 2845308 w 3019044"/>
              <a:gd name="connsiteY10" fmla="*/ 632460 h 3073908"/>
              <a:gd name="connsiteX11" fmla="*/ 2662428 w 3019044"/>
              <a:gd name="connsiteY11" fmla="*/ 687324 h 3073908"/>
              <a:gd name="connsiteX12" fmla="*/ 2589276 w 3019044"/>
              <a:gd name="connsiteY12" fmla="*/ 696468 h 3073908"/>
              <a:gd name="connsiteX13" fmla="*/ 2699004 w 3019044"/>
              <a:gd name="connsiteY13" fmla="*/ 678180 h 3073908"/>
              <a:gd name="connsiteX14" fmla="*/ 2991612 w 3019044"/>
              <a:gd name="connsiteY14" fmla="*/ 595884 h 3073908"/>
              <a:gd name="connsiteX15" fmla="*/ 2863596 w 3019044"/>
              <a:gd name="connsiteY15" fmla="*/ 861060 h 3073908"/>
              <a:gd name="connsiteX16" fmla="*/ 2708148 w 3019044"/>
              <a:gd name="connsiteY16" fmla="*/ 943356 h 3073908"/>
              <a:gd name="connsiteX17" fmla="*/ 2653284 w 3019044"/>
              <a:gd name="connsiteY17" fmla="*/ 1126236 h 3073908"/>
              <a:gd name="connsiteX18" fmla="*/ 2644140 w 3019044"/>
              <a:gd name="connsiteY18" fmla="*/ 1354836 h 3073908"/>
              <a:gd name="connsiteX19" fmla="*/ 2406396 w 3019044"/>
              <a:gd name="connsiteY19" fmla="*/ 1647444 h 3073908"/>
              <a:gd name="connsiteX20" fmla="*/ 2232660 w 3019044"/>
              <a:gd name="connsiteY20" fmla="*/ 1729740 h 3073908"/>
              <a:gd name="connsiteX21" fmla="*/ 2314956 w 3019044"/>
              <a:gd name="connsiteY21" fmla="*/ 1693164 h 3073908"/>
              <a:gd name="connsiteX22" fmla="*/ 2433828 w 3019044"/>
              <a:gd name="connsiteY22" fmla="*/ 1620012 h 3073908"/>
              <a:gd name="connsiteX23" fmla="*/ 2570988 w 3019044"/>
              <a:gd name="connsiteY23" fmla="*/ 2031492 h 3073908"/>
              <a:gd name="connsiteX24" fmla="*/ 2543556 w 3019044"/>
              <a:gd name="connsiteY24" fmla="*/ 2543556 h 3073908"/>
              <a:gd name="connsiteX25" fmla="*/ 2369820 w 3019044"/>
              <a:gd name="connsiteY25" fmla="*/ 2836164 h 3073908"/>
              <a:gd name="connsiteX26" fmla="*/ 2104644 w 3019044"/>
              <a:gd name="connsiteY26" fmla="*/ 3009900 h 3073908"/>
              <a:gd name="connsiteX27" fmla="*/ 1757172 w 3019044"/>
              <a:gd name="connsiteY27" fmla="*/ 3064764 h 3073908"/>
              <a:gd name="connsiteX28" fmla="*/ 1418844 w 3019044"/>
              <a:gd name="connsiteY28" fmla="*/ 2955036 h 3073908"/>
              <a:gd name="connsiteX29" fmla="*/ 1199388 w 3019044"/>
              <a:gd name="connsiteY29" fmla="*/ 2772156 h 3073908"/>
              <a:gd name="connsiteX30" fmla="*/ 1053084 w 3019044"/>
              <a:gd name="connsiteY30" fmla="*/ 2634996 h 3073908"/>
              <a:gd name="connsiteX31" fmla="*/ 851916 w 3019044"/>
              <a:gd name="connsiteY31" fmla="*/ 2552700 h 3073908"/>
              <a:gd name="connsiteX32" fmla="*/ 696468 w 3019044"/>
              <a:gd name="connsiteY32" fmla="*/ 2424684 h 3073908"/>
              <a:gd name="connsiteX33" fmla="*/ 550164 w 3019044"/>
              <a:gd name="connsiteY33" fmla="*/ 2086356 h 3073908"/>
              <a:gd name="connsiteX34" fmla="*/ 513588 w 3019044"/>
              <a:gd name="connsiteY34" fmla="*/ 1464564 h 3073908"/>
              <a:gd name="connsiteX35" fmla="*/ 486156 w 3019044"/>
              <a:gd name="connsiteY35" fmla="*/ 1062228 h 3073908"/>
              <a:gd name="connsiteX36" fmla="*/ 220980 w 3019044"/>
              <a:gd name="connsiteY36" fmla="*/ 513588 h 3073908"/>
              <a:gd name="connsiteX37" fmla="*/ 1524 w 3019044"/>
              <a:gd name="connsiteY37" fmla="*/ 330708 h 3073908"/>
              <a:gd name="connsiteX38" fmla="*/ 211836 w 3019044"/>
              <a:gd name="connsiteY38" fmla="*/ 202692 h 3073908"/>
              <a:gd name="connsiteX39" fmla="*/ 568452 w 3019044"/>
              <a:gd name="connsiteY39" fmla="*/ 531876 h 3073908"/>
              <a:gd name="connsiteX40" fmla="*/ 632460 w 3019044"/>
              <a:gd name="connsiteY40" fmla="*/ 358140 h 3073908"/>
              <a:gd name="connsiteX41" fmla="*/ 797052 w 3019044"/>
              <a:gd name="connsiteY41" fmla="*/ 38100 h 3073908"/>
              <a:gd name="connsiteX42" fmla="*/ 998220 w 3019044"/>
              <a:gd name="connsiteY42" fmla="*/ 129540 h 3073908"/>
              <a:gd name="connsiteX43" fmla="*/ 897636 w 3019044"/>
              <a:gd name="connsiteY43" fmla="*/ 431292 h 3073908"/>
              <a:gd name="connsiteX44" fmla="*/ 879348 w 3019044"/>
              <a:gd name="connsiteY44" fmla="*/ 687324 h 3073908"/>
              <a:gd name="connsiteX45" fmla="*/ 989076 w 3019044"/>
              <a:gd name="connsiteY45" fmla="*/ 1016508 h 3073908"/>
              <a:gd name="connsiteX46" fmla="*/ 1254252 w 3019044"/>
              <a:gd name="connsiteY46" fmla="*/ 1318260 h 3073908"/>
              <a:gd name="connsiteX47" fmla="*/ 1299972 w 3019044"/>
              <a:gd name="connsiteY47" fmla="*/ 1528572 h 3073908"/>
              <a:gd name="connsiteX48" fmla="*/ 1345692 w 3019044"/>
              <a:gd name="connsiteY48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989076 w 3019044"/>
              <a:gd name="connsiteY44" fmla="*/ 101650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642942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785818 h 3073908"/>
              <a:gd name="connsiteX44" fmla="*/ 1254252 w 3019044"/>
              <a:gd name="connsiteY44" fmla="*/ 1318260 h 3073908"/>
              <a:gd name="connsiteX45" fmla="*/ 1299972 w 3019044"/>
              <a:gd name="connsiteY45" fmla="*/ 1528572 h 3073908"/>
              <a:gd name="connsiteX46" fmla="*/ 1345692 w 3019044"/>
              <a:gd name="connsiteY46" fmla="*/ 1610868 h 3073908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897636 w 3019044"/>
              <a:gd name="connsiteY42" fmla="*/ 417163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1285884 w 3019044"/>
              <a:gd name="connsiteY42" fmla="*/ 414499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491963 h 2955003"/>
              <a:gd name="connsiteX1" fmla="*/ 1290828 w 3019044"/>
              <a:gd name="connsiteY1" fmla="*/ 970755 h 2955003"/>
              <a:gd name="connsiteX2" fmla="*/ 1418844 w 3019044"/>
              <a:gd name="connsiteY2" fmla="*/ 659859 h 2955003"/>
              <a:gd name="connsiteX3" fmla="*/ 1684020 w 3019044"/>
              <a:gd name="connsiteY3" fmla="*/ 458691 h 2955003"/>
              <a:gd name="connsiteX4" fmla="*/ 2013204 w 3019044"/>
              <a:gd name="connsiteY4" fmla="*/ 403827 h 2955003"/>
              <a:gd name="connsiteX5" fmla="*/ 2314956 w 3019044"/>
              <a:gd name="connsiteY5" fmla="*/ 476979 h 2955003"/>
              <a:gd name="connsiteX6" fmla="*/ 2516124 w 3019044"/>
              <a:gd name="connsiteY6" fmla="*/ 495267 h 2955003"/>
              <a:gd name="connsiteX7" fmla="*/ 2726436 w 3019044"/>
              <a:gd name="connsiteY7" fmla="*/ 367251 h 2955003"/>
              <a:gd name="connsiteX8" fmla="*/ 2845308 w 3019044"/>
              <a:gd name="connsiteY8" fmla="*/ 449547 h 2955003"/>
              <a:gd name="connsiteX9" fmla="*/ 2845308 w 3019044"/>
              <a:gd name="connsiteY9" fmla="*/ 513555 h 2955003"/>
              <a:gd name="connsiteX10" fmla="*/ 2662428 w 3019044"/>
              <a:gd name="connsiteY10" fmla="*/ 568419 h 2955003"/>
              <a:gd name="connsiteX11" fmla="*/ 2589276 w 3019044"/>
              <a:gd name="connsiteY11" fmla="*/ 577563 h 2955003"/>
              <a:gd name="connsiteX12" fmla="*/ 2699004 w 3019044"/>
              <a:gd name="connsiteY12" fmla="*/ 559275 h 2955003"/>
              <a:gd name="connsiteX13" fmla="*/ 2991612 w 3019044"/>
              <a:gd name="connsiteY13" fmla="*/ 476979 h 2955003"/>
              <a:gd name="connsiteX14" fmla="*/ 2863596 w 3019044"/>
              <a:gd name="connsiteY14" fmla="*/ 742155 h 2955003"/>
              <a:gd name="connsiteX15" fmla="*/ 2708148 w 3019044"/>
              <a:gd name="connsiteY15" fmla="*/ 824451 h 2955003"/>
              <a:gd name="connsiteX16" fmla="*/ 2653284 w 3019044"/>
              <a:gd name="connsiteY16" fmla="*/ 1007331 h 2955003"/>
              <a:gd name="connsiteX17" fmla="*/ 2644140 w 3019044"/>
              <a:gd name="connsiteY17" fmla="*/ 1235931 h 2955003"/>
              <a:gd name="connsiteX18" fmla="*/ 2406396 w 3019044"/>
              <a:gd name="connsiteY18" fmla="*/ 1528539 h 2955003"/>
              <a:gd name="connsiteX19" fmla="*/ 2232660 w 3019044"/>
              <a:gd name="connsiteY19" fmla="*/ 1610835 h 2955003"/>
              <a:gd name="connsiteX20" fmla="*/ 2314956 w 3019044"/>
              <a:gd name="connsiteY20" fmla="*/ 1574259 h 2955003"/>
              <a:gd name="connsiteX21" fmla="*/ 2433828 w 3019044"/>
              <a:gd name="connsiteY21" fmla="*/ 1501107 h 2955003"/>
              <a:gd name="connsiteX22" fmla="*/ 2570988 w 3019044"/>
              <a:gd name="connsiteY22" fmla="*/ 1912587 h 2955003"/>
              <a:gd name="connsiteX23" fmla="*/ 2543556 w 3019044"/>
              <a:gd name="connsiteY23" fmla="*/ 2424651 h 2955003"/>
              <a:gd name="connsiteX24" fmla="*/ 2369820 w 3019044"/>
              <a:gd name="connsiteY24" fmla="*/ 2717259 h 2955003"/>
              <a:gd name="connsiteX25" fmla="*/ 2104644 w 3019044"/>
              <a:gd name="connsiteY25" fmla="*/ 2890995 h 2955003"/>
              <a:gd name="connsiteX26" fmla="*/ 1757172 w 3019044"/>
              <a:gd name="connsiteY26" fmla="*/ 2945859 h 2955003"/>
              <a:gd name="connsiteX27" fmla="*/ 1418844 w 3019044"/>
              <a:gd name="connsiteY27" fmla="*/ 2836131 h 2955003"/>
              <a:gd name="connsiteX28" fmla="*/ 1199388 w 3019044"/>
              <a:gd name="connsiteY28" fmla="*/ 2653251 h 2955003"/>
              <a:gd name="connsiteX29" fmla="*/ 1053084 w 3019044"/>
              <a:gd name="connsiteY29" fmla="*/ 2516091 h 2955003"/>
              <a:gd name="connsiteX30" fmla="*/ 851916 w 3019044"/>
              <a:gd name="connsiteY30" fmla="*/ 2433795 h 2955003"/>
              <a:gd name="connsiteX31" fmla="*/ 696468 w 3019044"/>
              <a:gd name="connsiteY31" fmla="*/ 2305779 h 2955003"/>
              <a:gd name="connsiteX32" fmla="*/ 550164 w 3019044"/>
              <a:gd name="connsiteY32" fmla="*/ 1967451 h 2955003"/>
              <a:gd name="connsiteX33" fmla="*/ 513588 w 3019044"/>
              <a:gd name="connsiteY33" fmla="*/ 1345659 h 2955003"/>
              <a:gd name="connsiteX34" fmla="*/ 486156 w 3019044"/>
              <a:gd name="connsiteY34" fmla="*/ 943323 h 2955003"/>
              <a:gd name="connsiteX35" fmla="*/ 220980 w 3019044"/>
              <a:gd name="connsiteY35" fmla="*/ 394683 h 2955003"/>
              <a:gd name="connsiteX36" fmla="*/ 1524 w 3019044"/>
              <a:gd name="connsiteY36" fmla="*/ 211803 h 2955003"/>
              <a:gd name="connsiteX37" fmla="*/ 211836 w 3019044"/>
              <a:gd name="connsiteY37" fmla="*/ 83787 h 2955003"/>
              <a:gd name="connsiteX38" fmla="*/ 568452 w 3019044"/>
              <a:gd name="connsiteY38" fmla="*/ 412971 h 2955003"/>
              <a:gd name="connsiteX39" fmla="*/ 632460 w 3019044"/>
              <a:gd name="connsiteY39" fmla="*/ 239235 h 2955003"/>
              <a:gd name="connsiteX40" fmla="*/ 1143008 w 3019044"/>
              <a:gd name="connsiteY40" fmla="*/ 23971 h 2955003"/>
              <a:gd name="connsiteX41" fmla="*/ 1428760 w 3019044"/>
              <a:gd name="connsiteY41" fmla="*/ 95409 h 2955003"/>
              <a:gd name="connsiteX42" fmla="*/ 1285884 w 3019044"/>
              <a:gd name="connsiteY42" fmla="*/ 309723 h 2955003"/>
              <a:gd name="connsiteX43" fmla="*/ 1071570 w 3019044"/>
              <a:gd name="connsiteY43" fmla="*/ 666913 h 2955003"/>
              <a:gd name="connsiteX44" fmla="*/ 1254252 w 3019044"/>
              <a:gd name="connsiteY44" fmla="*/ 1199355 h 2955003"/>
              <a:gd name="connsiteX45" fmla="*/ 1299972 w 3019044"/>
              <a:gd name="connsiteY45" fmla="*/ 1409667 h 2955003"/>
              <a:gd name="connsiteX46" fmla="*/ 1345692 w 3019044"/>
              <a:gd name="connsiteY46" fmla="*/ 1491963 h 2955003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568452 w 3019044"/>
              <a:gd name="connsiteY38" fmla="*/ 400906 h 2942938"/>
              <a:gd name="connsiteX39" fmla="*/ 1000132 w 3019044"/>
              <a:gd name="connsiteY39" fmla="*/ 154782 h 2942938"/>
              <a:gd name="connsiteX40" fmla="*/ 1143008 w 3019044"/>
              <a:gd name="connsiteY40" fmla="*/ 11906 h 2942938"/>
              <a:gd name="connsiteX41" fmla="*/ 1428760 w 3019044"/>
              <a:gd name="connsiteY41" fmla="*/ 83344 h 2942938"/>
              <a:gd name="connsiteX42" fmla="*/ 1285884 w 3019044"/>
              <a:gd name="connsiteY42" fmla="*/ 297658 h 2942938"/>
              <a:gd name="connsiteX43" fmla="*/ 1071570 w 3019044"/>
              <a:gd name="connsiteY43" fmla="*/ 654848 h 2942938"/>
              <a:gd name="connsiteX44" fmla="*/ 1254252 w 3019044"/>
              <a:gd name="connsiteY44" fmla="*/ 1187290 h 2942938"/>
              <a:gd name="connsiteX45" fmla="*/ 1299972 w 3019044"/>
              <a:gd name="connsiteY45" fmla="*/ 1397602 h 2942938"/>
              <a:gd name="connsiteX46" fmla="*/ 1345692 w 3019044"/>
              <a:gd name="connsiteY46" fmla="*/ 1479898 h 2942938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1000132 w 3019044"/>
              <a:gd name="connsiteY38" fmla="*/ 154782 h 2942938"/>
              <a:gd name="connsiteX39" fmla="*/ 1143008 w 3019044"/>
              <a:gd name="connsiteY39" fmla="*/ 11906 h 2942938"/>
              <a:gd name="connsiteX40" fmla="*/ 1428760 w 3019044"/>
              <a:gd name="connsiteY40" fmla="*/ 83344 h 2942938"/>
              <a:gd name="connsiteX41" fmla="*/ 1285884 w 3019044"/>
              <a:gd name="connsiteY41" fmla="*/ 297658 h 2942938"/>
              <a:gd name="connsiteX42" fmla="*/ 1071570 w 3019044"/>
              <a:gd name="connsiteY42" fmla="*/ 654848 h 2942938"/>
              <a:gd name="connsiteX43" fmla="*/ 1254252 w 3019044"/>
              <a:gd name="connsiteY43" fmla="*/ 1187290 h 2942938"/>
              <a:gd name="connsiteX44" fmla="*/ 1299972 w 3019044"/>
              <a:gd name="connsiteY44" fmla="*/ 1397602 h 2942938"/>
              <a:gd name="connsiteX45" fmla="*/ 1345692 w 3019044"/>
              <a:gd name="connsiteY45" fmla="*/ 1479898 h 2942938"/>
              <a:gd name="connsiteX0" fmla="*/ 1389888 w 3063240"/>
              <a:gd name="connsiteY0" fmla="*/ 1479898 h 2942938"/>
              <a:gd name="connsiteX1" fmla="*/ 1335024 w 3063240"/>
              <a:gd name="connsiteY1" fmla="*/ 958690 h 2942938"/>
              <a:gd name="connsiteX2" fmla="*/ 1463040 w 3063240"/>
              <a:gd name="connsiteY2" fmla="*/ 647794 h 2942938"/>
              <a:gd name="connsiteX3" fmla="*/ 1728216 w 3063240"/>
              <a:gd name="connsiteY3" fmla="*/ 446626 h 2942938"/>
              <a:gd name="connsiteX4" fmla="*/ 2057400 w 3063240"/>
              <a:gd name="connsiteY4" fmla="*/ 391762 h 2942938"/>
              <a:gd name="connsiteX5" fmla="*/ 2359152 w 3063240"/>
              <a:gd name="connsiteY5" fmla="*/ 464914 h 2942938"/>
              <a:gd name="connsiteX6" fmla="*/ 2560320 w 3063240"/>
              <a:gd name="connsiteY6" fmla="*/ 483202 h 2942938"/>
              <a:gd name="connsiteX7" fmla="*/ 2770632 w 3063240"/>
              <a:gd name="connsiteY7" fmla="*/ 355186 h 2942938"/>
              <a:gd name="connsiteX8" fmla="*/ 2889504 w 3063240"/>
              <a:gd name="connsiteY8" fmla="*/ 437482 h 2942938"/>
              <a:gd name="connsiteX9" fmla="*/ 2889504 w 3063240"/>
              <a:gd name="connsiteY9" fmla="*/ 501490 h 2942938"/>
              <a:gd name="connsiteX10" fmla="*/ 2706624 w 3063240"/>
              <a:gd name="connsiteY10" fmla="*/ 556354 h 2942938"/>
              <a:gd name="connsiteX11" fmla="*/ 2633472 w 3063240"/>
              <a:gd name="connsiteY11" fmla="*/ 565498 h 2942938"/>
              <a:gd name="connsiteX12" fmla="*/ 2743200 w 3063240"/>
              <a:gd name="connsiteY12" fmla="*/ 547210 h 2942938"/>
              <a:gd name="connsiteX13" fmla="*/ 3035808 w 3063240"/>
              <a:gd name="connsiteY13" fmla="*/ 464914 h 2942938"/>
              <a:gd name="connsiteX14" fmla="*/ 2907792 w 3063240"/>
              <a:gd name="connsiteY14" fmla="*/ 730090 h 2942938"/>
              <a:gd name="connsiteX15" fmla="*/ 2752344 w 3063240"/>
              <a:gd name="connsiteY15" fmla="*/ 812386 h 2942938"/>
              <a:gd name="connsiteX16" fmla="*/ 2697480 w 3063240"/>
              <a:gd name="connsiteY16" fmla="*/ 995266 h 2942938"/>
              <a:gd name="connsiteX17" fmla="*/ 2688336 w 3063240"/>
              <a:gd name="connsiteY17" fmla="*/ 1223866 h 2942938"/>
              <a:gd name="connsiteX18" fmla="*/ 2450592 w 3063240"/>
              <a:gd name="connsiteY18" fmla="*/ 1516474 h 2942938"/>
              <a:gd name="connsiteX19" fmla="*/ 2276856 w 3063240"/>
              <a:gd name="connsiteY19" fmla="*/ 1598770 h 2942938"/>
              <a:gd name="connsiteX20" fmla="*/ 2359152 w 3063240"/>
              <a:gd name="connsiteY20" fmla="*/ 1562194 h 2942938"/>
              <a:gd name="connsiteX21" fmla="*/ 2478024 w 3063240"/>
              <a:gd name="connsiteY21" fmla="*/ 1489042 h 2942938"/>
              <a:gd name="connsiteX22" fmla="*/ 2615184 w 3063240"/>
              <a:gd name="connsiteY22" fmla="*/ 1900522 h 2942938"/>
              <a:gd name="connsiteX23" fmla="*/ 2587752 w 3063240"/>
              <a:gd name="connsiteY23" fmla="*/ 2412586 h 2942938"/>
              <a:gd name="connsiteX24" fmla="*/ 2414016 w 3063240"/>
              <a:gd name="connsiteY24" fmla="*/ 2705194 h 2942938"/>
              <a:gd name="connsiteX25" fmla="*/ 2148840 w 3063240"/>
              <a:gd name="connsiteY25" fmla="*/ 2878930 h 2942938"/>
              <a:gd name="connsiteX26" fmla="*/ 1801368 w 3063240"/>
              <a:gd name="connsiteY26" fmla="*/ 2933794 h 2942938"/>
              <a:gd name="connsiteX27" fmla="*/ 1463040 w 3063240"/>
              <a:gd name="connsiteY27" fmla="*/ 2824066 h 2942938"/>
              <a:gd name="connsiteX28" fmla="*/ 1243584 w 3063240"/>
              <a:gd name="connsiteY28" fmla="*/ 2641186 h 2942938"/>
              <a:gd name="connsiteX29" fmla="*/ 1097280 w 3063240"/>
              <a:gd name="connsiteY29" fmla="*/ 2504026 h 2942938"/>
              <a:gd name="connsiteX30" fmla="*/ 896112 w 3063240"/>
              <a:gd name="connsiteY30" fmla="*/ 2421730 h 2942938"/>
              <a:gd name="connsiteX31" fmla="*/ 740664 w 3063240"/>
              <a:gd name="connsiteY31" fmla="*/ 2293714 h 2942938"/>
              <a:gd name="connsiteX32" fmla="*/ 594360 w 3063240"/>
              <a:gd name="connsiteY32" fmla="*/ 1955386 h 2942938"/>
              <a:gd name="connsiteX33" fmla="*/ 557784 w 3063240"/>
              <a:gd name="connsiteY33" fmla="*/ 1333594 h 2942938"/>
              <a:gd name="connsiteX34" fmla="*/ 530352 w 3063240"/>
              <a:gd name="connsiteY34" fmla="*/ 931258 h 2942938"/>
              <a:gd name="connsiteX35" fmla="*/ 45720 w 3063240"/>
              <a:gd name="connsiteY35" fmla="*/ 199738 h 2942938"/>
              <a:gd name="connsiteX36" fmla="*/ 256032 w 3063240"/>
              <a:gd name="connsiteY36" fmla="*/ 71722 h 2942938"/>
              <a:gd name="connsiteX37" fmla="*/ 1044328 w 3063240"/>
              <a:gd name="connsiteY37" fmla="*/ 154782 h 2942938"/>
              <a:gd name="connsiteX38" fmla="*/ 1187204 w 3063240"/>
              <a:gd name="connsiteY38" fmla="*/ 11906 h 2942938"/>
              <a:gd name="connsiteX39" fmla="*/ 1472956 w 3063240"/>
              <a:gd name="connsiteY39" fmla="*/ 83344 h 2942938"/>
              <a:gd name="connsiteX40" fmla="*/ 1330080 w 3063240"/>
              <a:gd name="connsiteY40" fmla="*/ 297658 h 2942938"/>
              <a:gd name="connsiteX41" fmla="*/ 1115766 w 3063240"/>
              <a:gd name="connsiteY41" fmla="*/ 654848 h 2942938"/>
              <a:gd name="connsiteX42" fmla="*/ 1298448 w 3063240"/>
              <a:gd name="connsiteY42" fmla="*/ 1187290 h 2942938"/>
              <a:gd name="connsiteX43" fmla="*/ 1344168 w 3063240"/>
              <a:gd name="connsiteY43" fmla="*/ 1397602 h 2942938"/>
              <a:gd name="connsiteX44" fmla="*/ 1389888 w 3063240"/>
              <a:gd name="connsiteY44" fmla="*/ 1479898 h 2942938"/>
              <a:gd name="connsiteX0" fmla="*/ 1429831 w 3103183"/>
              <a:gd name="connsiteY0" fmla="*/ 1479898 h 2942938"/>
              <a:gd name="connsiteX1" fmla="*/ 1374967 w 3103183"/>
              <a:gd name="connsiteY1" fmla="*/ 958690 h 2942938"/>
              <a:gd name="connsiteX2" fmla="*/ 1502983 w 3103183"/>
              <a:gd name="connsiteY2" fmla="*/ 647794 h 2942938"/>
              <a:gd name="connsiteX3" fmla="*/ 1768159 w 3103183"/>
              <a:gd name="connsiteY3" fmla="*/ 446626 h 2942938"/>
              <a:gd name="connsiteX4" fmla="*/ 2097343 w 3103183"/>
              <a:gd name="connsiteY4" fmla="*/ 391762 h 2942938"/>
              <a:gd name="connsiteX5" fmla="*/ 2399095 w 3103183"/>
              <a:gd name="connsiteY5" fmla="*/ 464914 h 2942938"/>
              <a:gd name="connsiteX6" fmla="*/ 2600263 w 3103183"/>
              <a:gd name="connsiteY6" fmla="*/ 483202 h 2942938"/>
              <a:gd name="connsiteX7" fmla="*/ 2810575 w 3103183"/>
              <a:gd name="connsiteY7" fmla="*/ 355186 h 2942938"/>
              <a:gd name="connsiteX8" fmla="*/ 2929447 w 3103183"/>
              <a:gd name="connsiteY8" fmla="*/ 437482 h 2942938"/>
              <a:gd name="connsiteX9" fmla="*/ 2929447 w 3103183"/>
              <a:gd name="connsiteY9" fmla="*/ 501490 h 2942938"/>
              <a:gd name="connsiteX10" fmla="*/ 2746567 w 3103183"/>
              <a:gd name="connsiteY10" fmla="*/ 556354 h 2942938"/>
              <a:gd name="connsiteX11" fmla="*/ 2673415 w 3103183"/>
              <a:gd name="connsiteY11" fmla="*/ 565498 h 2942938"/>
              <a:gd name="connsiteX12" fmla="*/ 2783143 w 3103183"/>
              <a:gd name="connsiteY12" fmla="*/ 547210 h 2942938"/>
              <a:gd name="connsiteX13" fmla="*/ 3075751 w 3103183"/>
              <a:gd name="connsiteY13" fmla="*/ 464914 h 2942938"/>
              <a:gd name="connsiteX14" fmla="*/ 2947735 w 3103183"/>
              <a:gd name="connsiteY14" fmla="*/ 730090 h 2942938"/>
              <a:gd name="connsiteX15" fmla="*/ 2792287 w 3103183"/>
              <a:gd name="connsiteY15" fmla="*/ 812386 h 2942938"/>
              <a:gd name="connsiteX16" fmla="*/ 2737423 w 3103183"/>
              <a:gd name="connsiteY16" fmla="*/ 995266 h 2942938"/>
              <a:gd name="connsiteX17" fmla="*/ 2728279 w 3103183"/>
              <a:gd name="connsiteY17" fmla="*/ 1223866 h 2942938"/>
              <a:gd name="connsiteX18" fmla="*/ 2490535 w 3103183"/>
              <a:gd name="connsiteY18" fmla="*/ 1516474 h 2942938"/>
              <a:gd name="connsiteX19" fmla="*/ 2316799 w 3103183"/>
              <a:gd name="connsiteY19" fmla="*/ 1598770 h 2942938"/>
              <a:gd name="connsiteX20" fmla="*/ 2399095 w 3103183"/>
              <a:gd name="connsiteY20" fmla="*/ 1562194 h 2942938"/>
              <a:gd name="connsiteX21" fmla="*/ 2517967 w 3103183"/>
              <a:gd name="connsiteY21" fmla="*/ 1489042 h 2942938"/>
              <a:gd name="connsiteX22" fmla="*/ 2655127 w 3103183"/>
              <a:gd name="connsiteY22" fmla="*/ 1900522 h 2942938"/>
              <a:gd name="connsiteX23" fmla="*/ 2627695 w 3103183"/>
              <a:gd name="connsiteY23" fmla="*/ 2412586 h 2942938"/>
              <a:gd name="connsiteX24" fmla="*/ 2453959 w 3103183"/>
              <a:gd name="connsiteY24" fmla="*/ 2705194 h 2942938"/>
              <a:gd name="connsiteX25" fmla="*/ 2188783 w 3103183"/>
              <a:gd name="connsiteY25" fmla="*/ 2878930 h 2942938"/>
              <a:gd name="connsiteX26" fmla="*/ 1841311 w 3103183"/>
              <a:gd name="connsiteY26" fmla="*/ 2933794 h 2942938"/>
              <a:gd name="connsiteX27" fmla="*/ 1502983 w 3103183"/>
              <a:gd name="connsiteY27" fmla="*/ 2824066 h 2942938"/>
              <a:gd name="connsiteX28" fmla="*/ 1283527 w 3103183"/>
              <a:gd name="connsiteY28" fmla="*/ 2641186 h 2942938"/>
              <a:gd name="connsiteX29" fmla="*/ 1137223 w 3103183"/>
              <a:gd name="connsiteY29" fmla="*/ 2504026 h 2942938"/>
              <a:gd name="connsiteX30" fmla="*/ 936055 w 3103183"/>
              <a:gd name="connsiteY30" fmla="*/ 2421730 h 2942938"/>
              <a:gd name="connsiteX31" fmla="*/ 780607 w 3103183"/>
              <a:gd name="connsiteY31" fmla="*/ 2293714 h 2942938"/>
              <a:gd name="connsiteX32" fmla="*/ 634303 w 3103183"/>
              <a:gd name="connsiteY32" fmla="*/ 1955386 h 2942938"/>
              <a:gd name="connsiteX33" fmla="*/ 597727 w 3103183"/>
              <a:gd name="connsiteY33" fmla="*/ 1333594 h 2942938"/>
              <a:gd name="connsiteX34" fmla="*/ 570295 w 3103183"/>
              <a:gd name="connsiteY34" fmla="*/ 931258 h 2942938"/>
              <a:gd name="connsiteX35" fmla="*/ 85663 w 3103183"/>
              <a:gd name="connsiteY35" fmla="*/ 199738 h 2942938"/>
              <a:gd name="connsiteX36" fmla="*/ 1084271 w 3103183"/>
              <a:gd name="connsiteY36" fmla="*/ 154782 h 2942938"/>
              <a:gd name="connsiteX37" fmla="*/ 1227147 w 3103183"/>
              <a:gd name="connsiteY37" fmla="*/ 11906 h 2942938"/>
              <a:gd name="connsiteX38" fmla="*/ 1512899 w 3103183"/>
              <a:gd name="connsiteY38" fmla="*/ 83344 h 2942938"/>
              <a:gd name="connsiteX39" fmla="*/ 1370023 w 3103183"/>
              <a:gd name="connsiteY39" fmla="*/ 297658 h 2942938"/>
              <a:gd name="connsiteX40" fmla="*/ 1155709 w 3103183"/>
              <a:gd name="connsiteY40" fmla="*/ 654848 h 2942938"/>
              <a:gd name="connsiteX41" fmla="*/ 1338391 w 3103183"/>
              <a:gd name="connsiteY41" fmla="*/ 1187290 h 2942938"/>
              <a:gd name="connsiteX42" fmla="*/ 1384111 w 3103183"/>
              <a:gd name="connsiteY42" fmla="*/ 1397602 h 2942938"/>
              <a:gd name="connsiteX43" fmla="*/ 1429831 w 3103183"/>
              <a:gd name="connsiteY43" fmla="*/ 1479898 h 2942938"/>
              <a:gd name="connsiteX0" fmla="*/ 940627 w 2613979"/>
              <a:gd name="connsiteY0" fmla="*/ 1479898 h 2942938"/>
              <a:gd name="connsiteX1" fmla="*/ 885763 w 2613979"/>
              <a:gd name="connsiteY1" fmla="*/ 958690 h 2942938"/>
              <a:gd name="connsiteX2" fmla="*/ 1013779 w 2613979"/>
              <a:gd name="connsiteY2" fmla="*/ 647794 h 2942938"/>
              <a:gd name="connsiteX3" fmla="*/ 1278955 w 2613979"/>
              <a:gd name="connsiteY3" fmla="*/ 446626 h 2942938"/>
              <a:gd name="connsiteX4" fmla="*/ 1608139 w 2613979"/>
              <a:gd name="connsiteY4" fmla="*/ 391762 h 2942938"/>
              <a:gd name="connsiteX5" fmla="*/ 1909891 w 2613979"/>
              <a:gd name="connsiteY5" fmla="*/ 464914 h 2942938"/>
              <a:gd name="connsiteX6" fmla="*/ 2111059 w 2613979"/>
              <a:gd name="connsiteY6" fmla="*/ 483202 h 2942938"/>
              <a:gd name="connsiteX7" fmla="*/ 2321371 w 2613979"/>
              <a:gd name="connsiteY7" fmla="*/ 355186 h 2942938"/>
              <a:gd name="connsiteX8" fmla="*/ 2440243 w 2613979"/>
              <a:gd name="connsiteY8" fmla="*/ 437482 h 2942938"/>
              <a:gd name="connsiteX9" fmla="*/ 2440243 w 2613979"/>
              <a:gd name="connsiteY9" fmla="*/ 501490 h 2942938"/>
              <a:gd name="connsiteX10" fmla="*/ 2257363 w 2613979"/>
              <a:gd name="connsiteY10" fmla="*/ 556354 h 2942938"/>
              <a:gd name="connsiteX11" fmla="*/ 2184211 w 2613979"/>
              <a:gd name="connsiteY11" fmla="*/ 565498 h 2942938"/>
              <a:gd name="connsiteX12" fmla="*/ 2293939 w 2613979"/>
              <a:gd name="connsiteY12" fmla="*/ 547210 h 2942938"/>
              <a:gd name="connsiteX13" fmla="*/ 2586547 w 2613979"/>
              <a:gd name="connsiteY13" fmla="*/ 464914 h 2942938"/>
              <a:gd name="connsiteX14" fmla="*/ 2458531 w 2613979"/>
              <a:gd name="connsiteY14" fmla="*/ 730090 h 2942938"/>
              <a:gd name="connsiteX15" fmla="*/ 2303083 w 2613979"/>
              <a:gd name="connsiteY15" fmla="*/ 812386 h 2942938"/>
              <a:gd name="connsiteX16" fmla="*/ 2248219 w 2613979"/>
              <a:gd name="connsiteY16" fmla="*/ 995266 h 2942938"/>
              <a:gd name="connsiteX17" fmla="*/ 2239075 w 2613979"/>
              <a:gd name="connsiteY17" fmla="*/ 1223866 h 2942938"/>
              <a:gd name="connsiteX18" fmla="*/ 2001331 w 2613979"/>
              <a:gd name="connsiteY18" fmla="*/ 1516474 h 2942938"/>
              <a:gd name="connsiteX19" fmla="*/ 1827595 w 2613979"/>
              <a:gd name="connsiteY19" fmla="*/ 1598770 h 2942938"/>
              <a:gd name="connsiteX20" fmla="*/ 1909891 w 2613979"/>
              <a:gd name="connsiteY20" fmla="*/ 1562194 h 2942938"/>
              <a:gd name="connsiteX21" fmla="*/ 2028763 w 2613979"/>
              <a:gd name="connsiteY21" fmla="*/ 1489042 h 2942938"/>
              <a:gd name="connsiteX22" fmla="*/ 2165923 w 2613979"/>
              <a:gd name="connsiteY22" fmla="*/ 1900522 h 2942938"/>
              <a:gd name="connsiteX23" fmla="*/ 2138491 w 2613979"/>
              <a:gd name="connsiteY23" fmla="*/ 2412586 h 2942938"/>
              <a:gd name="connsiteX24" fmla="*/ 1964755 w 2613979"/>
              <a:gd name="connsiteY24" fmla="*/ 2705194 h 2942938"/>
              <a:gd name="connsiteX25" fmla="*/ 1699579 w 2613979"/>
              <a:gd name="connsiteY25" fmla="*/ 2878930 h 2942938"/>
              <a:gd name="connsiteX26" fmla="*/ 1352107 w 2613979"/>
              <a:gd name="connsiteY26" fmla="*/ 2933794 h 2942938"/>
              <a:gd name="connsiteX27" fmla="*/ 1013779 w 2613979"/>
              <a:gd name="connsiteY27" fmla="*/ 2824066 h 2942938"/>
              <a:gd name="connsiteX28" fmla="*/ 794323 w 2613979"/>
              <a:gd name="connsiteY28" fmla="*/ 2641186 h 2942938"/>
              <a:gd name="connsiteX29" fmla="*/ 648019 w 2613979"/>
              <a:gd name="connsiteY29" fmla="*/ 2504026 h 2942938"/>
              <a:gd name="connsiteX30" fmla="*/ 446851 w 2613979"/>
              <a:gd name="connsiteY30" fmla="*/ 2421730 h 2942938"/>
              <a:gd name="connsiteX31" fmla="*/ 291403 w 2613979"/>
              <a:gd name="connsiteY31" fmla="*/ 2293714 h 2942938"/>
              <a:gd name="connsiteX32" fmla="*/ 145099 w 2613979"/>
              <a:gd name="connsiteY32" fmla="*/ 1955386 h 2942938"/>
              <a:gd name="connsiteX33" fmla="*/ 108523 w 2613979"/>
              <a:gd name="connsiteY33" fmla="*/ 1333594 h 2942938"/>
              <a:gd name="connsiteX34" fmla="*/ 81091 w 2613979"/>
              <a:gd name="connsiteY34" fmla="*/ 931258 h 2942938"/>
              <a:gd name="connsiteX35" fmla="*/ 595067 w 2613979"/>
              <a:gd name="connsiteY35" fmla="*/ 154782 h 2942938"/>
              <a:gd name="connsiteX36" fmla="*/ 737943 w 2613979"/>
              <a:gd name="connsiteY36" fmla="*/ 11906 h 2942938"/>
              <a:gd name="connsiteX37" fmla="*/ 1023695 w 2613979"/>
              <a:gd name="connsiteY37" fmla="*/ 83344 h 2942938"/>
              <a:gd name="connsiteX38" fmla="*/ 880819 w 2613979"/>
              <a:gd name="connsiteY38" fmla="*/ 297658 h 2942938"/>
              <a:gd name="connsiteX39" fmla="*/ 666505 w 2613979"/>
              <a:gd name="connsiteY39" fmla="*/ 654848 h 2942938"/>
              <a:gd name="connsiteX40" fmla="*/ 849187 w 2613979"/>
              <a:gd name="connsiteY40" fmla="*/ 1187290 h 2942938"/>
              <a:gd name="connsiteX41" fmla="*/ 894907 w 2613979"/>
              <a:gd name="connsiteY41" fmla="*/ 1397602 h 2942938"/>
              <a:gd name="connsiteX42" fmla="*/ 940627 w 2613979"/>
              <a:gd name="connsiteY42" fmla="*/ 1479898 h 2942938"/>
              <a:gd name="connsiteX0" fmla="*/ 855278 w 2528630"/>
              <a:gd name="connsiteY0" fmla="*/ 1479898 h 2942938"/>
              <a:gd name="connsiteX1" fmla="*/ 800414 w 2528630"/>
              <a:gd name="connsiteY1" fmla="*/ 958690 h 2942938"/>
              <a:gd name="connsiteX2" fmla="*/ 928430 w 2528630"/>
              <a:gd name="connsiteY2" fmla="*/ 647794 h 2942938"/>
              <a:gd name="connsiteX3" fmla="*/ 1193606 w 2528630"/>
              <a:gd name="connsiteY3" fmla="*/ 446626 h 2942938"/>
              <a:gd name="connsiteX4" fmla="*/ 1522790 w 2528630"/>
              <a:gd name="connsiteY4" fmla="*/ 391762 h 2942938"/>
              <a:gd name="connsiteX5" fmla="*/ 1824542 w 2528630"/>
              <a:gd name="connsiteY5" fmla="*/ 464914 h 2942938"/>
              <a:gd name="connsiteX6" fmla="*/ 2025710 w 2528630"/>
              <a:gd name="connsiteY6" fmla="*/ 483202 h 2942938"/>
              <a:gd name="connsiteX7" fmla="*/ 2236022 w 2528630"/>
              <a:gd name="connsiteY7" fmla="*/ 355186 h 2942938"/>
              <a:gd name="connsiteX8" fmla="*/ 2354894 w 2528630"/>
              <a:gd name="connsiteY8" fmla="*/ 437482 h 2942938"/>
              <a:gd name="connsiteX9" fmla="*/ 2354894 w 2528630"/>
              <a:gd name="connsiteY9" fmla="*/ 501490 h 2942938"/>
              <a:gd name="connsiteX10" fmla="*/ 2172014 w 2528630"/>
              <a:gd name="connsiteY10" fmla="*/ 556354 h 2942938"/>
              <a:gd name="connsiteX11" fmla="*/ 2098862 w 2528630"/>
              <a:gd name="connsiteY11" fmla="*/ 565498 h 2942938"/>
              <a:gd name="connsiteX12" fmla="*/ 2208590 w 2528630"/>
              <a:gd name="connsiteY12" fmla="*/ 547210 h 2942938"/>
              <a:gd name="connsiteX13" fmla="*/ 2501198 w 2528630"/>
              <a:gd name="connsiteY13" fmla="*/ 464914 h 2942938"/>
              <a:gd name="connsiteX14" fmla="*/ 2373182 w 2528630"/>
              <a:gd name="connsiteY14" fmla="*/ 730090 h 2942938"/>
              <a:gd name="connsiteX15" fmla="*/ 2217734 w 2528630"/>
              <a:gd name="connsiteY15" fmla="*/ 812386 h 2942938"/>
              <a:gd name="connsiteX16" fmla="*/ 2162870 w 2528630"/>
              <a:gd name="connsiteY16" fmla="*/ 995266 h 2942938"/>
              <a:gd name="connsiteX17" fmla="*/ 2153726 w 2528630"/>
              <a:gd name="connsiteY17" fmla="*/ 1223866 h 2942938"/>
              <a:gd name="connsiteX18" fmla="*/ 1915982 w 2528630"/>
              <a:gd name="connsiteY18" fmla="*/ 1516474 h 2942938"/>
              <a:gd name="connsiteX19" fmla="*/ 1742246 w 2528630"/>
              <a:gd name="connsiteY19" fmla="*/ 1598770 h 2942938"/>
              <a:gd name="connsiteX20" fmla="*/ 1824542 w 2528630"/>
              <a:gd name="connsiteY20" fmla="*/ 1562194 h 2942938"/>
              <a:gd name="connsiteX21" fmla="*/ 1943414 w 2528630"/>
              <a:gd name="connsiteY21" fmla="*/ 1489042 h 2942938"/>
              <a:gd name="connsiteX22" fmla="*/ 2080574 w 2528630"/>
              <a:gd name="connsiteY22" fmla="*/ 1900522 h 2942938"/>
              <a:gd name="connsiteX23" fmla="*/ 2053142 w 2528630"/>
              <a:gd name="connsiteY23" fmla="*/ 2412586 h 2942938"/>
              <a:gd name="connsiteX24" fmla="*/ 1879406 w 2528630"/>
              <a:gd name="connsiteY24" fmla="*/ 2705194 h 2942938"/>
              <a:gd name="connsiteX25" fmla="*/ 1614230 w 2528630"/>
              <a:gd name="connsiteY25" fmla="*/ 2878930 h 2942938"/>
              <a:gd name="connsiteX26" fmla="*/ 1266758 w 2528630"/>
              <a:gd name="connsiteY26" fmla="*/ 2933794 h 2942938"/>
              <a:gd name="connsiteX27" fmla="*/ 928430 w 2528630"/>
              <a:gd name="connsiteY27" fmla="*/ 2824066 h 2942938"/>
              <a:gd name="connsiteX28" fmla="*/ 708974 w 2528630"/>
              <a:gd name="connsiteY28" fmla="*/ 2641186 h 2942938"/>
              <a:gd name="connsiteX29" fmla="*/ 562670 w 2528630"/>
              <a:gd name="connsiteY29" fmla="*/ 2504026 h 2942938"/>
              <a:gd name="connsiteX30" fmla="*/ 361502 w 2528630"/>
              <a:gd name="connsiteY30" fmla="*/ 2421730 h 2942938"/>
              <a:gd name="connsiteX31" fmla="*/ 206054 w 2528630"/>
              <a:gd name="connsiteY31" fmla="*/ 2293714 h 2942938"/>
              <a:gd name="connsiteX32" fmla="*/ 59750 w 2528630"/>
              <a:gd name="connsiteY32" fmla="*/ 1955386 h 2942938"/>
              <a:gd name="connsiteX33" fmla="*/ 23174 w 2528630"/>
              <a:gd name="connsiteY33" fmla="*/ 1333594 h 2942938"/>
              <a:gd name="connsiteX34" fmla="*/ 81091 w 2528630"/>
              <a:gd name="connsiteY34" fmla="*/ 797723 h 2942938"/>
              <a:gd name="connsiteX35" fmla="*/ 509718 w 2528630"/>
              <a:gd name="connsiteY35" fmla="*/ 154782 h 2942938"/>
              <a:gd name="connsiteX36" fmla="*/ 652594 w 2528630"/>
              <a:gd name="connsiteY36" fmla="*/ 11906 h 2942938"/>
              <a:gd name="connsiteX37" fmla="*/ 938346 w 2528630"/>
              <a:gd name="connsiteY37" fmla="*/ 83344 h 2942938"/>
              <a:gd name="connsiteX38" fmla="*/ 795470 w 2528630"/>
              <a:gd name="connsiteY38" fmla="*/ 297658 h 2942938"/>
              <a:gd name="connsiteX39" fmla="*/ 581156 w 2528630"/>
              <a:gd name="connsiteY39" fmla="*/ 654848 h 2942938"/>
              <a:gd name="connsiteX40" fmla="*/ 763838 w 2528630"/>
              <a:gd name="connsiteY40" fmla="*/ 1187290 h 2942938"/>
              <a:gd name="connsiteX41" fmla="*/ 809558 w 2528630"/>
              <a:gd name="connsiteY41" fmla="*/ 1397602 h 2942938"/>
              <a:gd name="connsiteX42" fmla="*/ 855278 w 2528630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091151 w 2520919"/>
              <a:gd name="connsiteY11" fmla="*/ 565498 h 2942938"/>
              <a:gd name="connsiteX12" fmla="*/ 2200879 w 2520919"/>
              <a:gd name="connsiteY12" fmla="*/ 547210 h 2942938"/>
              <a:gd name="connsiteX13" fmla="*/ 2493487 w 2520919"/>
              <a:gd name="connsiteY13" fmla="*/ 464914 h 2942938"/>
              <a:gd name="connsiteX14" fmla="*/ 2365471 w 2520919"/>
              <a:gd name="connsiteY14" fmla="*/ 730090 h 2942938"/>
              <a:gd name="connsiteX15" fmla="*/ 2210023 w 2520919"/>
              <a:gd name="connsiteY15" fmla="*/ 812386 h 2942938"/>
              <a:gd name="connsiteX16" fmla="*/ 2155159 w 2520919"/>
              <a:gd name="connsiteY16" fmla="*/ 995266 h 2942938"/>
              <a:gd name="connsiteX17" fmla="*/ 2146015 w 2520919"/>
              <a:gd name="connsiteY17" fmla="*/ 1223866 h 2942938"/>
              <a:gd name="connsiteX18" fmla="*/ 1908271 w 2520919"/>
              <a:gd name="connsiteY18" fmla="*/ 1516474 h 2942938"/>
              <a:gd name="connsiteX19" fmla="*/ 1734535 w 2520919"/>
              <a:gd name="connsiteY19" fmla="*/ 1598770 h 2942938"/>
              <a:gd name="connsiteX20" fmla="*/ 1816831 w 2520919"/>
              <a:gd name="connsiteY20" fmla="*/ 1562194 h 2942938"/>
              <a:gd name="connsiteX21" fmla="*/ 1935703 w 2520919"/>
              <a:gd name="connsiteY21" fmla="*/ 1489042 h 2942938"/>
              <a:gd name="connsiteX22" fmla="*/ 2072863 w 2520919"/>
              <a:gd name="connsiteY22" fmla="*/ 1900522 h 2942938"/>
              <a:gd name="connsiteX23" fmla="*/ 2045431 w 2520919"/>
              <a:gd name="connsiteY23" fmla="*/ 2412586 h 2942938"/>
              <a:gd name="connsiteX24" fmla="*/ 1871695 w 2520919"/>
              <a:gd name="connsiteY24" fmla="*/ 2705194 h 2942938"/>
              <a:gd name="connsiteX25" fmla="*/ 1606519 w 2520919"/>
              <a:gd name="connsiteY25" fmla="*/ 2878930 h 2942938"/>
              <a:gd name="connsiteX26" fmla="*/ 1259047 w 2520919"/>
              <a:gd name="connsiteY26" fmla="*/ 2933794 h 2942938"/>
              <a:gd name="connsiteX27" fmla="*/ 920719 w 2520919"/>
              <a:gd name="connsiteY27" fmla="*/ 2824066 h 2942938"/>
              <a:gd name="connsiteX28" fmla="*/ 701263 w 2520919"/>
              <a:gd name="connsiteY28" fmla="*/ 2641186 h 2942938"/>
              <a:gd name="connsiteX29" fmla="*/ 554959 w 2520919"/>
              <a:gd name="connsiteY29" fmla="*/ 2504026 h 2942938"/>
              <a:gd name="connsiteX30" fmla="*/ 353791 w 2520919"/>
              <a:gd name="connsiteY30" fmla="*/ 2421730 h 2942938"/>
              <a:gd name="connsiteX31" fmla="*/ 198343 w 2520919"/>
              <a:gd name="connsiteY31" fmla="*/ 2293714 h 2942938"/>
              <a:gd name="connsiteX32" fmla="*/ 52039 w 2520919"/>
              <a:gd name="connsiteY32" fmla="*/ 1955386 h 2942938"/>
              <a:gd name="connsiteX33" fmla="*/ 15463 w 2520919"/>
              <a:gd name="connsiteY33" fmla="*/ 1333594 h 2942938"/>
              <a:gd name="connsiteX34" fmla="*/ 144817 w 2520919"/>
              <a:gd name="connsiteY34" fmla="*/ 654847 h 2942938"/>
              <a:gd name="connsiteX35" fmla="*/ 502007 w 2520919"/>
              <a:gd name="connsiteY35" fmla="*/ 154782 h 2942938"/>
              <a:gd name="connsiteX36" fmla="*/ 644883 w 2520919"/>
              <a:gd name="connsiteY36" fmla="*/ 11906 h 2942938"/>
              <a:gd name="connsiteX37" fmla="*/ 930635 w 2520919"/>
              <a:gd name="connsiteY37" fmla="*/ 83344 h 2942938"/>
              <a:gd name="connsiteX38" fmla="*/ 787759 w 2520919"/>
              <a:gd name="connsiteY38" fmla="*/ 297658 h 2942938"/>
              <a:gd name="connsiteX39" fmla="*/ 573445 w 2520919"/>
              <a:gd name="connsiteY39" fmla="*/ 654848 h 2942938"/>
              <a:gd name="connsiteX40" fmla="*/ 756127 w 2520919"/>
              <a:gd name="connsiteY40" fmla="*/ 1187290 h 2942938"/>
              <a:gd name="connsiteX41" fmla="*/ 801847 w 2520919"/>
              <a:gd name="connsiteY41" fmla="*/ 1397602 h 2942938"/>
              <a:gd name="connsiteX42" fmla="*/ 847567 w 2520919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200879 w 2520919"/>
              <a:gd name="connsiteY11" fmla="*/ 547210 h 2942938"/>
              <a:gd name="connsiteX12" fmla="*/ 2493487 w 2520919"/>
              <a:gd name="connsiteY12" fmla="*/ 464914 h 2942938"/>
              <a:gd name="connsiteX13" fmla="*/ 2365471 w 2520919"/>
              <a:gd name="connsiteY13" fmla="*/ 730090 h 2942938"/>
              <a:gd name="connsiteX14" fmla="*/ 2210023 w 2520919"/>
              <a:gd name="connsiteY14" fmla="*/ 812386 h 2942938"/>
              <a:gd name="connsiteX15" fmla="*/ 2155159 w 2520919"/>
              <a:gd name="connsiteY15" fmla="*/ 995266 h 2942938"/>
              <a:gd name="connsiteX16" fmla="*/ 2146015 w 2520919"/>
              <a:gd name="connsiteY16" fmla="*/ 1223866 h 2942938"/>
              <a:gd name="connsiteX17" fmla="*/ 1908271 w 2520919"/>
              <a:gd name="connsiteY17" fmla="*/ 1516474 h 2942938"/>
              <a:gd name="connsiteX18" fmla="*/ 1734535 w 2520919"/>
              <a:gd name="connsiteY18" fmla="*/ 1598770 h 2942938"/>
              <a:gd name="connsiteX19" fmla="*/ 1816831 w 2520919"/>
              <a:gd name="connsiteY19" fmla="*/ 1562194 h 2942938"/>
              <a:gd name="connsiteX20" fmla="*/ 1935703 w 2520919"/>
              <a:gd name="connsiteY20" fmla="*/ 1489042 h 2942938"/>
              <a:gd name="connsiteX21" fmla="*/ 2072863 w 2520919"/>
              <a:gd name="connsiteY21" fmla="*/ 1900522 h 2942938"/>
              <a:gd name="connsiteX22" fmla="*/ 2045431 w 2520919"/>
              <a:gd name="connsiteY22" fmla="*/ 2412586 h 2942938"/>
              <a:gd name="connsiteX23" fmla="*/ 1871695 w 2520919"/>
              <a:gd name="connsiteY23" fmla="*/ 2705194 h 2942938"/>
              <a:gd name="connsiteX24" fmla="*/ 1606519 w 2520919"/>
              <a:gd name="connsiteY24" fmla="*/ 2878930 h 2942938"/>
              <a:gd name="connsiteX25" fmla="*/ 1259047 w 2520919"/>
              <a:gd name="connsiteY25" fmla="*/ 2933794 h 2942938"/>
              <a:gd name="connsiteX26" fmla="*/ 920719 w 2520919"/>
              <a:gd name="connsiteY26" fmla="*/ 2824066 h 2942938"/>
              <a:gd name="connsiteX27" fmla="*/ 701263 w 2520919"/>
              <a:gd name="connsiteY27" fmla="*/ 2641186 h 2942938"/>
              <a:gd name="connsiteX28" fmla="*/ 554959 w 2520919"/>
              <a:gd name="connsiteY28" fmla="*/ 2504026 h 2942938"/>
              <a:gd name="connsiteX29" fmla="*/ 353791 w 2520919"/>
              <a:gd name="connsiteY29" fmla="*/ 2421730 h 2942938"/>
              <a:gd name="connsiteX30" fmla="*/ 198343 w 2520919"/>
              <a:gd name="connsiteY30" fmla="*/ 2293714 h 2942938"/>
              <a:gd name="connsiteX31" fmla="*/ 52039 w 2520919"/>
              <a:gd name="connsiteY31" fmla="*/ 1955386 h 2942938"/>
              <a:gd name="connsiteX32" fmla="*/ 15463 w 2520919"/>
              <a:gd name="connsiteY32" fmla="*/ 1333594 h 2942938"/>
              <a:gd name="connsiteX33" fmla="*/ 144817 w 2520919"/>
              <a:gd name="connsiteY33" fmla="*/ 654847 h 2942938"/>
              <a:gd name="connsiteX34" fmla="*/ 502007 w 2520919"/>
              <a:gd name="connsiteY34" fmla="*/ 154782 h 2942938"/>
              <a:gd name="connsiteX35" fmla="*/ 644883 w 2520919"/>
              <a:gd name="connsiteY35" fmla="*/ 11906 h 2942938"/>
              <a:gd name="connsiteX36" fmla="*/ 930635 w 2520919"/>
              <a:gd name="connsiteY36" fmla="*/ 83344 h 2942938"/>
              <a:gd name="connsiteX37" fmla="*/ 787759 w 2520919"/>
              <a:gd name="connsiteY37" fmla="*/ 297658 h 2942938"/>
              <a:gd name="connsiteX38" fmla="*/ 573445 w 2520919"/>
              <a:gd name="connsiteY38" fmla="*/ 654848 h 2942938"/>
              <a:gd name="connsiteX39" fmla="*/ 756127 w 2520919"/>
              <a:gd name="connsiteY39" fmla="*/ 1187290 h 2942938"/>
              <a:gd name="connsiteX40" fmla="*/ 801847 w 2520919"/>
              <a:gd name="connsiteY40" fmla="*/ 1397602 h 2942938"/>
              <a:gd name="connsiteX41" fmla="*/ 847567 w 2520919"/>
              <a:gd name="connsiteY41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200879 w 2520919"/>
              <a:gd name="connsiteY10" fmla="*/ 547210 h 2942938"/>
              <a:gd name="connsiteX11" fmla="*/ 2493487 w 2520919"/>
              <a:gd name="connsiteY11" fmla="*/ 464914 h 2942938"/>
              <a:gd name="connsiteX12" fmla="*/ 2365471 w 2520919"/>
              <a:gd name="connsiteY12" fmla="*/ 730090 h 2942938"/>
              <a:gd name="connsiteX13" fmla="*/ 2210023 w 2520919"/>
              <a:gd name="connsiteY13" fmla="*/ 812386 h 2942938"/>
              <a:gd name="connsiteX14" fmla="*/ 2155159 w 2520919"/>
              <a:gd name="connsiteY14" fmla="*/ 995266 h 2942938"/>
              <a:gd name="connsiteX15" fmla="*/ 2146015 w 2520919"/>
              <a:gd name="connsiteY15" fmla="*/ 1223866 h 2942938"/>
              <a:gd name="connsiteX16" fmla="*/ 1908271 w 2520919"/>
              <a:gd name="connsiteY16" fmla="*/ 1516474 h 2942938"/>
              <a:gd name="connsiteX17" fmla="*/ 1734535 w 2520919"/>
              <a:gd name="connsiteY17" fmla="*/ 1598770 h 2942938"/>
              <a:gd name="connsiteX18" fmla="*/ 1816831 w 2520919"/>
              <a:gd name="connsiteY18" fmla="*/ 1562194 h 2942938"/>
              <a:gd name="connsiteX19" fmla="*/ 1935703 w 2520919"/>
              <a:gd name="connsiteY19" fmla="*/ 1489042 h 2942938"/>
              <a:gd name="connsiteX20" fmla="*/ 2072863 w 2520919"/>
              <a:gd name="connsiteY20" fmla="*/ 1900522 h 2942938"/>
              <a:gd name="connsiteX21" fmla="*/ 2045431 w 2520919"/>
              <a:gd name="connsiteY21" fmla="*/ 2412586 h 2942938"/>
              <a:gd name="connsiteX22" fmla="*/ 1871695 w 2520919"/>
              <a:gd name="connsiteY22" fmla="*/ 2705194 h 2942938"/>
              <a:gd name="connsiteX23" fmla="*/ 1606519 w 2520919"/>
              <a:gd name="connsiteY23" fmla="*/ 2878930 h 2942938"/>
              <a:gd name="connsiteX24" fmla="*/ 1259047 w 2520919"/>
              <a:gd name="connsiteY24" fmla="*/ 2933794 h 2942938"/>
              <a:gd name="connsiteX25" fmla="*/ 920719 w 2520919"/>
              <a:gd name="connsiteY25" fmla="*/ 2824066 h 2942938"/>
              <a:gd name="connsiteX26" fmla="*/ 701263 w 2520919"/>
              <a:gd name="connsiteY26" fmla="*/ 2641186 h 2942938"/>
              <a:gd name="connsiteX27" fmla="*/ 554959 w 2520919"/>
              <a:gd name="connsiteY27" fmla="*/ 2504026 h 2942938"/>
              <a:gd name="connsiteX28" fmla="*/ 353791 w 2520919"/>
              <a:gd name="connsiteY28" fmla="*/ 2421730 h 2942938"/>
              <a:gd name="connsiteX29" fmla="*/ 198343 w 2520919"/>
              <a:gd name="connsiteY29" fmla="*/ 2293714 h 2942938"/>
              <a:gd name="connsiteX30" fmla="*/ 52039 w 2520919"/>
              <a:gd name="connsiteY30" fmla="*/ 1955386 h 2942938"/>
              <a:gd name="connsiteX31" fmla="*/ 15463 w 2520919"/>
              <a:gd name="connsiteY31" fmla="*/ 1333594 h 2942938"/>
              <a:gd name="connsiteX32" fmla="*/ 144817 w 2520919"/>
              <a:gd name="connsiteY32" fmla="*/ 654847 h 2942938"/>
              <a:gd name="connsiteX33" fmla="*/ 502007 w 2520919"/>
              <a:gd name="connsiteY33" fmla="*/ 154782 h 2942938"/>
              <a:gd name="connsiteX34" fmla="*/ 644883 w 2520919"/>
              <a:gd name="connsiteY34" fmla="*/ 11906 h 2942938"/>
              <a:gd name="connsiteX35" fmla="*/ 930635 w 2520919"/>
              <a:gd name="connsiteY35" fmla="*/ 83344 h 2942938"/>
              <a:gd name="connsiteX36" fmla="*/ 787759 w 2520919"/>
              <a:gd name="connsiteY36" fmla="*/ 297658 h 2942938"/>
              <a:gd name="connsiteX37" fmla="*/ 573445 w 2520919"/>
              <a:gd name="connsiteY37" fmla="*/ 654848 h 2942938"/>
              <a:gd name="connsiteX38" fmla="*/ 756127 w 2520919"/>
              <a:gd name="connsiteY38" fmla="*/ 1187290 h 2942938"/>
              <a:gd name="connsiteX39" fmla="*/ 801847 w 2520919"/>
              <a:gd name="connsiteY39" fmla="*/ 1397602 h 2942938"/>
              <a:gd name="connsiteX40" fmla="*/ 847567 w 2520919"/>
              <a:gd name="connsiteY40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347183 w 2496535"/>
              <a:gd name="connsiteY9" fmla="*/ 501490 h 2942938"/>
              <a:gd name="connsiteX10" fmla="*/ 2493487 w 2496535"/>
              <a:gd name="connsiteY10" fmla="*/ 464914 h 2942938"/>
              <a:gd name="connsiteX11" fmla="*/ 2365471 w 2496535"/>
              <a:gd name="connsiteY11" fmla="*/ 730090 h 2942938"/>
              <a:gd name="connsiteX12" fmla="*/ 2210023 w 2496535"/>
              <a:gd name="connsiteY12" fmla="*/ 812386 h 2942938"/>
              <a:gd name="connsiteX13" fmla="*/ 2155159 w 2496535"/>
              <a:gd name="connsiteY13" fmla="*/ 995266 h 2942938"/>
              <a:gd name="connsiteX14" fmla="*/ 2146015 w 2496535"/>
              <a:gd name="connsiteY14" fmla="*/ 1223866 h 2942938"/>
              <a:gd name="connsiteX15" fmla="*/ 1908271 w 2496535"/>
              <a:gd name="connsiteY15" fmla="*/ 1516474 h 2942938"/>
              <a:gd name="connsiteX16" fmla="*/ 1734535 w 2496535"/>
              <a:gd name="connsiteY16" fmla="*/ 1598770 h 2942938"/>
              <a:gd name="connsiteX17" fmla="*/ 1816831 w 2496535"/>
              <a:gd name="connsiteY17" fmla="*/ 1562194 h 2942938"/>
              <a:gd name="connsiteX18" fmla="*/ 1935703 w 2496535"/>
              <a:gd name="connsiteY18" fmla="*/ 1489042 h 2942938"/>
              <a:gd name="connsiteX19" fmla="*/ 2072863 w 2496535"/>
              <a:gd name="connsiteY19" fmla="*/ 1900522 h 2942938"/>
              <a:gd name="connsiteX20" fmla="*/ 2045431 w 2496535"/>
              <a:gd name="connsiteY20" fmla="*/ 2412586 h 2942938"/>
              <a:gd name="connsiteX21" fmla="*/ 1871695 w 2496535"/>
              <a:gd name="connsiteY21" fmla="*/ 2705194 h 2942938"/>
              <a:gd name="connsiteX22" fmla="*/ 1606519 w 2496535"/>
              <a:gd name="connsiteY22" fmla="*/ 2878930 h 2942938"/>
              <a:gd name="connsiteX23" fmla="*/ 1259047 w 2496535"/>
              <a:gd name="connsiteY23" fmla="*/ 2933794 h 2942938"/>
              <a:gd name="connsiteX24" fmla="*/ 920719 w 2496535"/>
              <a:gd name="connsiteY24" fmla="*/ 2824066 h 2942938"/>
              <a:gd name="connsiteX25" fmla="*/ 701263 w 2496535"/>
              <a:gd name="connsiteY25" fmla="*/ 2641186 h 2942938"/>
              <a:gd name="connsiteX26" fmla="*/ 554959 w 2496535"/>
              <a:gd name="connsiteY26" fmla="*/ 2504026 h 2942938"/>
              <a:gd name="connsiteX27" fmla="*/ 353791 w 2496535"/>
              <a:gd name="connsiteY27" fmla="*/ 2421730 h 2942938"/>
              <a:gd name="connsiteX28" fmla="*/ 198343 w 2496535"/>
              <a:gd name="connsiteY28" fmla="*/ 2293714 h 2942938"/>
              <a:gd name="connsiteX29" fmla="*/ 52039 w 2496535"/>
              <a:gd name="connsiteY29" fmla="*/ 1955386 h 2942938"/>
              <a:gd name="connsiteX30" fmla="*/ 15463 w 2496535"/>
              <a:gd name="connsiteY30" fmla="*/ 1333594 h 2942938"/>
              <a:gd name="connsiteX31" fmla="*/ 144817 w 2496535"/>
              <a:gd name="connsiteY31" fmla="*/ 654847 h 2942938"/>
              <a:gd name="connsiteX32" fmla="*/ 502007 w 2496535"/>
              <a:gd name="connsiteY32" fmla="*/ 154782 h 2942938"/>
              <a:gd name="connsiteX33" fmla="*/ 644883 w 2496535"/>
              <a:gd name="connsiteY33" fmla="*/ 11906 h 2942938"/>
              <a:gd name="connsiteX34" fmla="*/ 930635 w 2496535"/>
              <a:gd name="connsiteY34" fmla="*/ 83344 h 2942938"/>
              <a:gd name="connsiteX35" fmla="*/ 787759 w 2496535"/>
              <a:gd name="connsiteY35" fmla="*/ 297658 h 2942938"/>
              <a:gd name="connsiteX36" fmla="*/ 573445 w 2496535"/>
              <a:gd name="connsiteY36" fmla="*/ 654848 h 2942938"/>
              <a:gd name="connsiteX37" fmla="*/ 756127 w 2496535"/>
              <a:gd name="connsiteY37" fmla="*/ 1187290 h 2942938"/>
              <a:gd name="connsiteX38" fmla="*/ 801847 w 2496535"/>
              <a:gd name="connsiteY38" fmla="*/ 1397602 h 2942938"/>
              <a:gd name="connsiteX39" fmla="*/ 847567 w 2496535"/>
              <a:gd name="connsiteY39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493487 w 2496535"/>
              <a:gd name="connsiteY9" fmla="*/ 464914 h 2942938"/>
              <a:gd name="connsiteX10" fmla="*/ 2365471 w 2496535"/>
              <a:gd name="connsiteY10" fmla="*/ 730090 h 2942938"/>
              <a:gd name="connsiteX11" fmla="*/ 2210023 w 2496535"/>
              <a:gd name="connsiteY11" fmla="*/ 812386 h 2942938"/>
              <a:gd name="connsiteX12" fmla="*/ 2155159 w 2496535"/>
              <a:gd name="connsiteY12" fmla="*/ 995266 h 2942938"/>
              <a:gd name="connsiteX13" fmla="*/ 2146015 w 2496535"/>
              <a:gd name="connsiteY13" fmla="*/ 1223866 h 2942938"/>
              <a:gd name="connsiteX14" fmla="*/ 1908271 w 2496535"/>
              <a:gd name="connsiteY14" fmla="*/ 1516474 h 2942938"/>
              <a:gd name="connsiteX15" fmla="*/ 1734535 w 2496535"/>
              <a:gd name="connsiteY15" fmla="*/ 1598770 h 2942938"/>
              <a:gd name="connsiteX16" fmla="*/ 1816831 w 2496535"/>
              <a:gd name="connsiteY16" fmla="*/ 1562194 h 2942938"/>
              <a:gd name="connsiteX17" fmla="*/ 1935703 w 2496535"/>
              <a:gd name="connsiteY17" fmla="*/ 1489042 h 2942938"/>
              <a:gd name="connsiteX18" fmla="*/ 2072863 w 2496535"/>
              <a:gd name="connsiteY18" fmla="*/ 1900522 h 2942938"/>
              <a:gd name="connsiteX19" fmla="*/ 2045431 w 2496535"/>
              <a:gd name="connsiteY19" fmla="*/ 2412586 h 2942938"/>
              <a:gd name="connsiteX20" fmla="*/ 1871695 w 2496535"/>
              <a:gd name="connsiteY20" fmla="*/ 2705194 h 2942938"/>
              <a:gd name="connsiteX21" fmla="*/ 1606519 w 2496535"/>
              <a:gd name="connsiteY21" fmla="*/ 2878930 h 2942938"/>
              <a:gd name="connsiteX22" fmla="*/ 1259047 w 2496535"/>
              <a:gd name="connsiteY22" fmla="*/ 2933794 h 2942938"/>
              <a:gd name="connsiteX23" fmla="*/ 920719 w 2496535"/>
              <a:gd name="connsiteY23" fmla="*/ 2824066 h 2942938"/>
              <a:gd name="connsiteX24" fmla="*/ 701263 w 2496535"/>
              <a:gd name="connsiteY24" fmla="*/ 2641186 h 2942938"/>
              <a:gd name="connsiteX25" fmla="*/ 554959 w 2496535"/>
              <a:gd name="connsiteY25" fmla="*/ 2504026 h 2942938"/>
              <a:gd name="connsiteX26" fmla="*/ 353791 w 2496535"/>
              <a:gd name="connsiteY26" fmla="*/ 2421730 h 2942938"/>
              <a:gd name="connsiteX27" fmla="*/ 198343 w 2496535"/>
              <a:gd name="connsiteY27" fmla="*/ 2293714 h 2942938"/>
              <a:gd name="connsiteX28" fmla="*/ 52039 w 2496535"/>
              <a:gd name="connsiteY28" fmla="*/ 1955386 h 2942938"/>
              <a:gd name="connsiteX29" fmla="*/ 15463 w 2496535"/>
              <a:gd name="connsiteY29" fmla="*/ 1333594 h 2942938"/>
              <a:gd name="connsiteX30" fmla="*/ 144817 w 2496535"/>
              <a:gd name="connsiteY30" fmla="*/ 654847 h 2942938"/>
              <a:gd name="connsiteX31" fmla="*/ 502007 w 2496535"/>
              <a:gd name="connsiteY31" fmla="*/ 154782 h 2942938"/>
              <a:gd name="connsiteX32" fmla="*/ 644883 w 2496535"/>
              <a:gd name="connsiteY32" fmla="*/ 11906 h 2942938"/>
              <a:gd name="connsiteX33" fmla="*/ 930635 w 2496535"/>
              <a:gd name="connsiteY33" fmla="*/ 83344 h 2942938"/>
              <a:gd name="connsiteX34" fmla="*/ 787759 w 2496535"/>
              <a:gd name="connsiteY34" fmla="*/ 297658 h 2942938"/>
              <a:gd name="connsiteX35" fmla="*/ 573445 w 2496535"/>
              <a:gd name="connsiteY35" fmla="*/ 654848 h 2942938"/>
              <a:gd name="connsiteX36" fmla="*/ 756127 w 2496535"/>
              <a:gd name="connsiteY36" fmla="*/ 1187290 h 2942938"/>
              <a:gd name="connsiteX37" fmla="*/ 801847 w 2496535"/>
              <a:gd name="connsiteY37" fmla="*/ 1397602 h 2942938"/>
              <a:gd name="connsiteX38" fmla="*/ 847567 w 2496535"/>
              <a:gd name="connsiteY38" fmla="*/ 1479898 h 2942938"/>
              <a:gd name="connsiteX0" fmla="*/ 847567 w 2494500"/>
              <a:gd name="connsiteY0" fmla="*/ 1479898 h 2942938"/>
              <a:gd name="connsiteX1" fmla="*/ 792703 w 2494500"/>
              <a:gd name="connsiteY1" fmla="*/ 958690 h 2942938"/>
              <a:gd name="connsiteX2" fmla="*/ 920719 w 2494500"/>
              <a:gd name="connsiteY2" fmla="*/ 647794 h 2942938"/>
              <a:gd name="connsiteX3" fmla="*/ 1185895 w 2494500"/>
              <a:gd name="connsiteY3" fmla="*/ 446626 h 2942938"/>
              <a:gd name="connsiteX4" fmla="*/ 1515079 w 2494500"/>
              <a:gd name="connsiteY4" fmla="*/ 391762 h 2942938"/>
              <a:gd name="connsiteX5" fmla="*/ 1816831 w 2494500"/>
              <a:gd name="connsiteY5" fmla="*/ 464914 h 2942938"/>
              <a:gd name="connsiteX6" fmla="*/ 2017999 w 2494500"/>
              <a:gd name="connsiteY6" fmla="*/ 483202 h 2942938"/>
              <a:gd name="connsiteX7" fmla="*/ 2228311 w 2494500"/>
              <a:gd name="connsiteY7" fmla="*/ 355186 h 2942938"/>
              <a:gd name="connsiteX8" fmla="*/ 2359395 w 2494500"/>
              <a:gd name="connsiteY8" fmla="*/ 369095 h 2942938"/>
              <a:gd name="connsiteX9" fmla="*/ 2493487 w 2494500"/>
              <a:gd name="connsiteY9" fmla="*/ 464914 h 2942938"/>
              <a:gd name="connsiteX10" fmla="*/ 2365471 w 2494500"/>
              <a:gd name="connsiteY10" fmla="*/ 730090 h 2942938"/>
              <a:gd name="connsiteX11" fmla="*/ 2210023 w 2494500"/>
              <a:gd name="connsiteY11" fmla="*/ 812386 h 2942938"/>
              <a:gd name="connsiteX12" fmla="*/ 2155159 w 2494500"/>
              <a:gd name="connsiteY12" fmla="*/ 995266 h 2942938"/>
              <a:gd name="connsiteX13" fmla="*/ 2146015 w 2494500"/>
              <a:gd name="connsiteY13" fmla="*/ 1223866 h 2942938"/>
              <a:gd name="connsiteX14" fmla="*/ 1908271 w 2494500"/>
              <a:gd name="connsiteY14" fmla="*/ 1516474 h 2942938"/>
              <a:gd name="connsiteX15" fmla="*/ 1734535 w 2494500"/>
              <a:gd name="connsiteY15" fmla="*/ 1598770 h 2942938"/>
              <a:gd name="connsiteX16" fmla="*/ 1816831 w 2494500"/>
              <a:gd name="connsiteY16" fmla="*/ 1562194 h 2942938"/>
              <a:gd name="connsiteX17" fmla="*/ 1935703 w 2494500"/>
              <a:gd name="connsiteY17" fmla="*/ 1489042 h 2942938"/>
              <a:gd name="connsiteX18" fmla="*/ 2072863 w 2494500"/>
              <a:gd name="connsiteY18" fmla="*/ 1900522 h 2942938"/>
              <a:gd name="connsiteX19" fmla="*/ 2045431 w 2494500"/>
              <a:gd name="connsiteY19" fmla="*/ 2412586 h 2942938"/>
              <a:gd name="connsiteX20" fmla="*/ 1871695 w 2494500"/>
              <a:gd name="connsiteY20" fmla="*/ 2705194 h 2942938"/>
              <a:gd name="connsiteX21" fmla="*/ 1606519 w 2494500"/>
              <a:gd name="connsiteY21" fmla="*/ 2878930 h 2942938"/>
              <a:gd name="connsiteX22" fmla="*/ 1259047 w 2494500"/>
              <a:gd name="connsiteY22" fmla="*/ 2933794 h 2942938"/>
              <a:gd name="connsiteX23" fmla="*/ 920719 w 2494500"/>
              <a:gd name="connsiteY23" fmla="*/ 2824066 h 2942938"/>
              <a:gd name="connsiteX24" fmla="*/ 701263 w 2494500"/>
              <a:gd name="connsiteY24" fmla="*/ 2641186 h 2942938"/>
              <a:gd name="connsiteX25" fmla="*/ 554959 w 2494500"/>
              <a:gd name="connsiteY25" fmla="*/ 2504026 h 2942938"/>
              <a:gd name="connsiteX26" fmla="*/ 353791 w 2494500"/>
              <a:gd name="connsiteY26" fmla="*/ 2421730 h 2942938"/>
              <a:gd name="connsiteX27" fmla="*/ 198343 w 2494500"/>
              <a:gd name="connsiteY27" fmla="*/ 2293714 h 2942938"/>
              <a:gd name="connsiteX28" fmla="*/ 52039 w 2494500"/>
              <a:gd name="connsiteY28" fmla="*/ 1955386 h 2942938"/>
              <a:gd name="connsiteX29" fmla="*/ 15463 w 2494500"/>
              <a:gd name="connsiteY29" fmla="*/ 1333594 h 2942938"/>
              <a:gd name="connsiteX30" fmla="*/ 144817 w 2494500"/>
              <a:gd name="connsiteY30" fmla="*/ 654847 h 2942938"/>
              <a:gd name="connsiteX31" fmla="*/ 502007 w 2494500"/>
              <a:gd name="connsiteY31" fmla="*/ 154782 h 2942938"/>
              <a:gd name="connsiteX32" fmla="*/ 644883 w 2494500"/>
              <a:gd name="connsiteY32" fmla="*/ 11906 h 2942938"/>
              <a:gd name="connsiteX33" fmla="*/ 930635 w 2494500"/>
              <a:gd name="connsiteY33" fmla="*/ 83344 h 2942938"/>
              <a:gd name="connsiteX34" fmla="*/ 787759 w 2494500"/>
              <a:gd name="connsiteY34" fmla="*/ 297658 h 2942938"/>
              <a:gd name="connsiteX35" fmla="*/ 573445 w 2494500"/>
              <a:gd name="connsiteY35" fmla="*/ 654848 h 2942938"/>
              <a:gd name="connsiteX36" fmla="*/ 756127 w 2494500"/>
              <a:gd name="connsiteY36" fmla="*/ 1187290 h 2942938"/>
              <a:gd name="connsiteX37" fmla="*/ 801847 w 2494500"/>
              <a:gd name="connsiteY37" fmla="*/ 1397602 h 2942938"/>
              <a:gd name="connsiteX38" fmla="*/ 847567 w 2494500"/>
              <a:gd name="connsiteY38" fmla="*/ 1479898 h 2942938"/>
              <a:gd name="connsiteX0" fmla="*/ 847567 w 2516347"/>
              <a:gd name="connsiteY0" fmla="*/ 1479898 h 2942938"/>
              <a:gd name="connsiteX1" fmla="*/ 792703 w 2516347"/>
              <a:gd name="connsiteY1" fmla="*/ 958690 h 2942938"/>
              <a:gd name="connsiteX2" fmla="*/ 920719 w 2516347"/>
              <a:gd name="connsiteY2" fmla="*/ 647794 h 2942938"/>
              <a:gd name="connsiteX3" fmla="*/ 1185895 w 2516347"/>
              <a:gd name="connsiteY3" fmla="*/ 446626 h 2942938"/>
              <a:gd name="connsiteX4" fmla="*/ 1515079 w 2516347"/>
              <a:gd name="connsiteY4" fmla="*/ 391762 h 2942938"/>
              <a:gd name="connsiteX5" fmla="*/ 1816831 w 2516347"/>
              <a:gd name="connsiteY5" fmla="*/ 464914 h 2942938"/>
              <a:gd name="connsiteX6" fmla="*/ 2017999 w 2516347"/>
              <a:gd name="connsiteY6" fmla="*/ 483202 h 2942938"/>
              <a:gd name="connsiteX7" fmla="*/ 2228311 w 2516347"/>
              <a:gd name="connsiteY7" fmla="*/ 355186 h 2942938"/>
              <a:gd name="connsiteX8" fmla="*/ 2493487 w 2516347"/>
              <a:gd name="connsiteY8" fmla="*/ 464914 h 2942938"/>
              <a:gd name="connsiteX9" fmla="*/ 2365471 w 2516347"/>
              <a:gd name="connsiteY9" fmla="*/ 730090 h 2942938"/>
              <a:gd name="connsiteX10" fmla="*/ 2210023 w 2516347"/>
              <a:gd name="connsiteY10" fmla="*/ 812386 h 2942938"/>
              <a:gd name="connsiteX11" fmla="*/ 2155159 w 2516347"/>
              <a:gd name="connsiteY11" fmla="*/ 995266 h 2942938"/>
              <a:gd name="connsiteX12" fmla="*/ 2146015 w 2516347"/>
              <a:gd name="connsiteY12" fmla="*/ 1223866 h 2942938"/>
              <a:gd name="connsiteX13" fmla="*/ 1908271 w 2516347"/>
              <a:gd name="connsiteY13" fmla="*/ 1516474 h 2942938"/>
              <a:gd name="connsiteX14" fmla="*/ 1734535 w 2516347"/>
              <a:gd name="connsiteY14" fmla="*/ 1598770 h 2942938"/>
              <a:gd name="connsiteX15" fmla="*/ 1816831 w 2516347"/>
              <a:gd name="connsiteY15" fmla="*/ 1562194 h 2942938"/>
              <a:gd name="connsiteX16" fmla="*/ 1935703 w 2516347"/>
              <a:gd name="connsiteY16" fmla="*/ 1489042 h 2942938"/>
              <a:gd name="connsiteX17" fmla="*/ 2072863 w 2516347"/>
              <a:gd name="connsiteY17" fmla="*/ 1900522 h 2942938"/>
              <a:gd name="connsiteX18" fmla="*/ 2045431 w 2516347"/>
              <a:gd name="connsiteY18" fmla="*/ 2412586 h 2942938"/>
              <a:gd name="connsiteX19" fmla="*/ 1871695 w 2516347"/>
              <a:gd name="connsiteY19" fmla="*/ 2705194 h 2942938"/>
              <a:gd name="connsiteX20" fmla="*/ 1606519 w 2516347"/>
              <a:gd name="connsiteY20" fmla="*/ 2878930 h 2942938"/>
              <a:gd name="connsiteX21" fmla="*/ 1259047 w 2516347"/>
              <a:gd name="connsiteY21" fmla="*/ 2933794 h 2942938"/>
              <a:gd name="connsiteX22" fmla="*/ 920719 w 2516347"/>
              <a:gd name="connsiteY22" fmla="*/ 2824066 h 2942938"/>
              <a:gd name="connsiteX23" fmla="*/ 701263 w 2516347"/>
              <a:gd name="connsiteY23" fmla="*/ 2641186 h 2942938"/>
              <a:gd name="connsiteX24" fmla="*/ 554959 w 2516347"/>
              <a:gd name="connsiteY24" fmla="*/ 2504026 h 2942938"/>
              <a:gd name="connsiteX25" fmla="*/ 353791 w 2516347"/>
              <a:gd name="connsiteY25" fmla="*/ 2421730 h 2942938"/>
              <a:gd name="connsiteX26" fmla="*/ 198343 w 2516347"/>
              <a:gd name="connsiteY26" fmla="*/ 2293714 h 2942938"/>
              <a:gd name="connsiteX27" fmla="*/ 52039 w 2516347"/>
              <a:gd name="connsiteY27" fmla="*/ 1955386 h 2942938"/>
              <a:gd name="connsiteX28" fmla="*/ 15463 w 2516347"/>
              <a:gd name="connsiteY28" fmla="*/ 1333594 h 2942938"/>
              <a:gd name="connsiteX29" fmla="*/ 144817 w 2516347"/>
              <a:gd name="connsiteY29" fmla="*/ 654847 h 2942938"/>
              <a:gd name="connsiteX30" fmla="*/ 502007 w 2516347"/>
              <a:gd name="connsiteY30" fmla="*/ 154782 h 2942938"/>
              <a:gd name="connsiteX31" fmla="*/ 644883 w 2516347"/>
              <a:gd name="connsiteY31" fmla="*/ 11906 h 2942938"/>
              <a:gd name="connsiteX32" fmla="*/ 930635 w 2516347"/>
              <a:gd name="connsiteY32" fmla="*/ 83344 h 2942938"/>
              <a:gd name="connsiteX33" fmla="*/ 787759 w 2516347"/>
              <a:gd name="connsiteY33" fmla="*/ 297658 h 2942938"/>
              <a:gd name="connsiteX34" fmla="*/ 573445 w 2516347"/>
              <a:gd name="connsiteY34" fmla="*/ 654848 h 2942938"/>
              <a:gd name="connsiteX35" fmla="*/ 756127 w 2516347"/>
              <a:gd name="connsiteY35" fmla="*/ 1187290 h 2942938"/>
              <a:gd name="connsiteX36" fmla="*/ 801847 w 2516347"/>
              <a:gd name="connsiteY36" fmla="*/ 1397602 h 2942938"/>
              <a:gd name="connsiteX37" fmla="*/ 847567 w 2516347"/>
              <a:gd name="connsiteY37" fmla="*/ 1479898 h 2942938"/>
              <a:gd name="connsiteX0" fmla="*/ 847567 w 2453693"/>
              <a:gd name="connsiteY0" fmla="*/ 1479898 h 2942938"/>
              <a:gd name="connsiteX1" fmla="*/ 792703 w 2453693"/>
              <a:gd name="connsiteY1" fmla="*/ 958690 h 2942938"/>
              <a:gd name="connsiteX2" fmla="*/ 920719 w 2453693"/>
              <a:gd name="connsiteY2" fmla="*/ 647794 h 2942938"/>
              <a:gd name="connsiteX3" fmla="*/ 1185895 w 2453693"/>
              <a:gd name="connsiteY3" fmla="*/ 446626 h 2942938"/>
              <a:gd name="connsiteX4" fmla="*/ 1515079 w 2453693"/>
              <a:gd name="connsiteY4" fmla="*/ 391762 h 2942938"/>
              <a:gd name="connsiteX5" fmla="*/ 1816831 w 2453693"/>
              <a:gd name="connsiteY5" fmla="*/ 464914 h 2942938"/>
              <a:gd name="connsiteX6" fmla="*/ 2017999 w 2453693"/>
              <a:gd name="connsiteY6" fmla="*/ 483202 h 2942938"/>
              <a:gd name="connsiteX7" fmla="*/ 2228311 w 2453693"/>
              <a:gd name="connsiteY7" fmla="*/ 355186 h 2942938"/>
              <a:gd name="connsiteX8" fmla="*/ 2430833 w 2453693"/>
              <a:gd name="connsiteY8" fmla="*/ 511971 h 2942938"/>
              <a:gd name="connsiteX9" fmla="*/ 2365471 w 2453693"/>
              <a:gd name="connsiteY9" fmla="*/ 730090 h 2942938"/>
              <a:gd name="connsiteX10" fmla="*/ 2210023 w 2453693"/>
              <a:gd name="connsiteY10" fmla="*/ 812386 h 2942938"/>
              <a:gd name="connsiteX11" fmla="*/ 2155159 w 2453693"/>
              <a:gd name="connsiteY11" fmla="*/ 995266 h 2942938"/>
              <a:gd name="connsiteX12" fmla="*/ 2146015 w 2453693"/>
              <a:gd name="connsiteY12" fmla="*/ 1223866 h 2942938"/>
              <a:gd name="connsiteX13" fmla="*/ 1908271 w 2453693"/>
              <a:gd name="connsiteY13" fmla="*/ 1516474 h 2942938"/>
              <a:gd name="connsiteX14" fmla="*/ 1734535 w 2453693"/>
              <a:gd name="connsiteY14" fmla="*/ 1598770 h 2942938"/>
              <a:gd name="connsiteX15" fmla="*/ 1816831 w 2453693"/>
              <a:gd name="connsiteY15" fmla="*/ 1562194 h 2942938"/>
              <a:gd name="connsiteX16" fmla="*/ 1935703 w 2453693"/>
              <a:gd name="connsiteY16" fmla="*/ 1489042 h 2942938"/>
              <a:gd name="connsiteX17" fmla="*/ 2072863 w 2453693"/>
              <a:gd name="connsiteY17" fmla="*/ 1900522 h 2942938"/>
              <a:gd name="connsiteX18" fmla="*/ 2045431 w 2453693"/>
              <a:gd name="connsiteY18" fmla="*/ 2412586 h 2942938"/>
              <a:gd name="connsiteX19" fmla="*/ 1871695 w 2453693"/>
              <a:gd name="connsiteY19" fmla="*/ 2705194 h 2942938"/>
              <a:gd name="connsiteX20" fmla="*/ 1606519 w 2453693"/>
              <a:gd name="connsiteY20" fmla="*/ 2878930 h 2942938"/>
              <a:gd name="connsiteX21" fmla="*/ 1259047 w 2453693"/>
              <a:gd name="connsiteY21" fmla="*/ 2933794 h 2942938"/>
              <a:gd name="connsiteX22" fmla="*/ 920719 w 2453693"/>
              <a:gd name="connsiteY22" fmla="*/ 2824066 h 2942938"/>
              <a:gd name="connsiteX23" fmla="*/ 701263 w 2453693"/>
              <a:gd name="connsiteY23" fmla="*/ 2641186 h 2942938"/>
              <a:gd name="connsiteX24" fmla="*/ 554959 w 2453693"/>
              <a:gd name="connsiteY24" fmla="*/ 2504026 h 2942938"/>
              <a:gd name="connsiteX25" fmla="*/ 353791 w 2453693"/>
              <a:gd name="connsiteY25" fmla="*/ 2421730 h 2942938"/>
              <a:gd name="connsiteX26" fmla="*/ 198343 w 2453693"/>
              <a:gd name="connsiteY26" fmla="*/ 2293714 h 2942938"/>
              <a:gd name="connsiteX27" fmla="*/ 52039 w 2453693"/>
              <a:gd name="connsiteY27" fmla="*/ 1955386 h 2942938"/>
              <a:gd name="connsiteX28" fmla="*/ 15463 w 2453693"/>
              <a:gd name="connsiteY28" fmla="*/ 1333594 h 2942938"/>
              <a:gd name="connsiteX29" fmla="*/ 144817 w 2453693"/>
              <a:gd name="connsiteY29" fmla="*/ 654847 h 2942938"/>
              <a:gd name="connsiteX30" fmla="*/ 502007 w 2453693"/>
              <a:gd name="connsiteY30" fmla="*/ 154782 h 2942938"/>
              <a:gd name="connsiteX31" fmla="*/ 644883 w 2453693"/>
              <a:gd name="connsiteY31" fmla="*/ 11906 h 2942938"/>
              <a:gd name="connsiteX32" fmla="*/ 930635 w 2453693"/>
              <a:gd name="connsiteY32" fmla="*/ 83344 h 2942938"/>
              <a:gd name="connsiteX33" fmla="*/ 787759 w 2453693"/>
              <a:gd name="connsiteY33" fmla="*/ 297658 h 2942938"/>
              <a:gd name="connsiteX34" fmla="*/ 573445 w 2453693"/>
              <a:gd name="connsiteY34" fmla="*/ 654848 h 2942938"/>
              <a:gd name="connsiteX35" fmla="*/ 756127 w 2453693"/>
              <a:gd name="connsiteY35" fmla="*/ 1187290 h 2942938"/>
              <a:gd name="connsiteX36" fmla="*/ 801847 w 2453693"/>
              <a:gd name="connsiteY36" fmla="*/ 1397602 h 2942938"/>
              <a:gd name="connsiteX37" fmla="*/ 847567 w 2453693"/>
              <a:gd name="connsiteY37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3881" h="2942938">
                <a:moveTo>
                  <a:pt x="847567" y="1479898"/>
                </a:moveTo>
                <a:cubicBezTo>
                  <a:pt x="846043" y="1406746"/>
                  <a:pt x="780511" y="1097374"/>
                  <a:pt x="792703" y="958690"/>
                </a:cubicBezTo>
                <a:cubicBezTo>
                  <a:pt x="804895" y="820006"/>
                  <a:pt x="855187" y="733138"/>
                  <a:pt x="920719" y="647794"/>
                </a:cubicBezTo>
                <a:cubicBezTo>
                  <a:pt x="986251" y="562450"/>
                  <a:pt x="1086835" y="489298"/>
                  <a:pt x="1185895" y="446626"/>
                </a:cubicBezTo>
                <a:cubicBezTo>
                  <a:pt x="1284955" y="403954"/>
                  <a:pt x="1409923" y="388714"/>
                  <a:pt x="1515079" y="391762"/>
                </a:cubicBezTo>
                <a:cubicBezTo>
                  <a:pt x="1620235" y="394810"/>
                  <a:pt x="1733011" y="449674"/>
                  <a:pt x="1816831" y="464914"/>
                </a:cubicBezTo>
                <a:cubicBezTo>
                  <a:pt x="1900651" y="480154"/>
                  <a:pt x="1949419" y="501490"/>
                  <a:pt x="2017999" y="483202"/>
                </a:cubicBezTo>
                <a:cubicBezTo>
                  <a:pt x="2086579" y="464914"/>
                  <a:pt x="2159505" y="350391"/>
                  <a:pt x="2228311" y="355186"/>
                </a:cubicBezTo>
                <a:cubicBezTo>
                  <a:pt x="2297117" y="359981"/>
                  <a:pt x="2433881" y="435771"/>
                  <a:pt x="2430833" y="511971"/>
                </a:cubicBezTo>
                <a:cubicBezTo>
                  <a:pt x="2427785" y="588171"/>
                  <a:pt x="2255969" y="731837"/>
                  <a:pt x="2210023" y="812386"/>
                </a:cubicBezTo>
                <a:cubicBezTo>
                  <a:pt x="2164077" y="892935"/>
                  <a:pt x="2165827" y="926686"/>
                  <a:pt x="2155159" y="995266"/>
                </a:cubicBezTo>
                <a:cubicBezTo>
                  <a:pt x="2144491" y="1063846"/>
                  <a:pt x="2187163" y="1136998"/>
                  <a:pt x="2146015" y="1223866"/>
                </a:cubicBezTo>
                <a:cubicBezTo>
                  <a:pt x="2104867" y="1310734"/>
                  <a:pt x="1976851" y="1453990"/>
                  <a:pt x="1908271" y="1516474"/>
                </a:cubicBezTo>
                <a:lnTo>
                  <a:pt x="1734535" y="1598770"/>
                </a:lnTo>
                <a:lnTo>
                  <a:pt x="1935703" y="1489042"/>
                </a:lnTo>
                <a:cubicBezTo>
                  <a:pt x="1992091" y="1539334"/>
                  <a:pt x="2054575" y="1746598"/>
                  <a:pt x="2072863" y="1900522"/>
                </a:cubicBezTo>
                <a:cubicBezTo>
                  <a:pt x="2091151" y="2054446"/>
                  <a:pt x="2078959" y="2278474"/>
                  <a:pt x="2045431" y="2412586"/>
                </a:cubicBezTo>
                <a:cubicBezTo>
                  <a:pt x="2011903" y="2546698"/>
                  <a:pt x="1944847" y="2627470"/>
                  <a:pt x="1871695" y="2705194"/>
                </a:cubicBezTo>
                <a:cubicBezTo>
                  <a:pt x="1798543" y="2782918"/>
                  <a:pt x="1708627" y="2840830"/>
                  <a:pt x="1606519" y="2878930"/>
                </a:cubicBezTo>
                <a:cubicBezTo>
                  <a:pt x="1504411" y="2917030"/>
                  <a:pt x="1373347" y="2942938"/>
                  <a:pt x="1259047" y="2933794"/>
                </a:cubicBezTo>
                <a:cubicBezTo>
                  <a:pt x="1144747" y="2924650"/>
                  <a:pt x="1013683" y="2872834"/>
                  <a:pt x="920719" y="2824066"/>
                </a:cubicBezTo>
                <a:cubicBezTo>
                  <a:pt x="827755" y="2775298"/>
                  <a:pt x="762223" y="2694526"/>
                  <a:pt x="701263" y="2641186"/>
                </a:cubicBezTo>
                <a:cubicBezTo>
                  <a:pt x="640303" y="2587846"/>
                  <a:pt x="612871" y="2540602"/>
                  <a:pt x="554959" y="2504026"/>
                </a:cubicBezTo>
                <a:cubicBezTo>
                  <a:pt x="497047" y="2467450"/>
                  <a:pt x="413227" y="2456782"/>
                  <a:pt x="353791" y="2421730"/>
                </a:cubicBezTo>
                <a:cubicBezTo>
                  <a:pt x="294355" y="2386678"/>
                  <a:pt x="248635" y="2371438"/>
                  <a:pt x="198343" y="2293714"/>
                </a:cubicBezTo>
                <a:cubicBezTo>
                  <a:pt x="148051" y="2215990"/>
                  <a:pt x="82519" y="2115406"/>
                  <a:pt x="52039" y="1955386"/>
                </a:cubicBezTo>
                <a:cubicBezTo>
                  <a:pt x="21559" y="1795366"/>
                  <a:pt x="0" y="1550350"/>
                  <a:pt x="15463" y="1333594"/>
                </a:cubicBezTo>
                <a:cubicBezTo>
                  <a:pt x="30926" y="1116838"/>
                  <a:pt x="63726" y="851316"/>
                  <a:pt x="144817" y="654847"/>
                </a:cubicBezTo>
                <a:cubicBezTo>
                  <a:pt x="225908" y="458378"/>
                  <a:pt x="418663" y="261939"/>
                  <a:pt x="502007" y="154782"/>
                </a:cubicBezTo>
                <a:cubicBezTo>
                  <a:pt x="585351" y="47625"/>
                  <a:pt x="573445" y="23812"/>
                  <a:pt x="644883" y="11906"/>
                </a:cubicBezTo>
                <a:cubicBezTo>
                  <a:pt x="716321" y="0"/>
                  <a:pt x="906822" y="35719"/>
                  <a:pt x="930635" y="83344"/>
                </a:cubicBezTo>
                <a:cubicBezTo>
                  <a:pt x="954448" y="130969"/>
                  <a:pt x="847291" y="202407"/>
                  <a:pt x="787759" y="297658"/>
                </a:cubicBezTo>
                <a:cubicBezTo>
                  <a:pt x="728227" y="392909"/>
                  <a:pt x="578717" y="506576"/>
                  <a:pt x="573445" y="654848"/>
                </a:cubicBezTo>
                <a:cubicBezTo>
                  <a:pt x="568173" y="803120"/>
                  <a:pt x="718060" y="1063498"/>
                  <a:pt x="756127" y="1187290"/>
                </a:cubicBezTo>
                <a:cubicBezTo>
                  <a:pt x="794194" y="1311082"/>
                  <a:pt x="789655" y="1350358"/>
                  <a:pt x="801847" y="1397602"/>
                </a:cubicBezTo>
                <a:cubicBezTo>
                  <a:pt x="814039" y="1444846"/>
                  <a:pt x="849091" y="1553050"/>
                  <a:pt x="847567" y="147989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TextBox 5"/>
          <p:cNvSpPr txBox="1"/>
          <p:nvPr/>
        </p:nvSpPr>
        <p:spPr>
          <a:xfrm>
            <a:off x="6400800" y="381000"/>
            <a:ext cx="259559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Heart 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– Day 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30 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(lateral 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iew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)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715140" y="6357958"/>
            <a:ext cx="22860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b="1" dirty="0" smtClean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UNSW Embryology</a:t>
            </a:r>
            <a:endParaRPr lang="en-AU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152400" y="228600"/>
            <a:ext cx="283826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AU" sz="2800" b="1" dirty="0" smtClean="0">
                <a:latin typeface="Arial" pitchFamily="34" charset="0"/>
                <a:cs typeface="Arial" pitchFamily="34" charset="0"/>
              </a:rPr>
              <a:t>Heart </a:t>
            </a:r>
            <a:r>
              <a:rPr lang="en-AU" sz="2800" b="1" dirty="0" err="1" smtClean="0">
                <a:latin typeface="Arial" pitchFamily="34" charset="0"/>
                <a:cs typeface="Arial" pitchFamily="34" charset="0"/>
              </a:rPr>
              <a:t>Septation</a:t>
            </a:r>
            <a:endParaRPr lang="en-US" sz="280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/>
        </p:nvSpPr>
        <p:spPr>
          <a:xfrm>
            <a:off x="2141167" y="702451"/>
            <a:ext cx="4573973" cy="5226879"/>
          </a:xfrm>
          <a:custGeom>
            <a:avLst/>
            <a:gdLst>
              <a:gd name="connsiteX0" fmla="*/ 1345692 w 3019044"/>
              <a:gd name="connsiteY0" fmla="*/ 1610868 h 3073908"/>
              <a:gd name="connsiteX1" fmla="*/ 1263396 w 3019044"/>
              <a:gd name="connsiteY1" fmla="*/ 1382268 h 3073908"/>
              <a:gd name="connsiteX2" fmla="*/ 1290828 w 3019044"/>
              <a:gd name="connsiteY2" fmla="*/ 1089660 h 3073908"/>
              <a:gd name="connsiteX3" fmla="*/ 1418844 w 3019044"/>
              <a:gd name="connsiteY3" fmla="*/ 778764 h 3073908"/>
              <a:gd name="connsiteX4" fmla="*/ 1684020 w 3019044"/>
              <a:gd name="connsiteY4" fmla="*/ 577596 h 3073908"/>
              <a:gd name="connsiteX5" fmla="*/ 2013204 w 3019044"/>
              <a:gd name="connsiteY5" fmla="*/ 522732 h 3073908"/>
              <a:gd name="connsiteX6" fmla="*/ 2314956 w 3019044"/>
              <a:gd name="connsiteY6" fmla="*/ 595884 h 3073908"/>
              <a:gd name="connsiteX7" fmla="*/ 2516124 w 3019044"/>
              <a:gd name="connsiteY7" fmla="*/ 614172 h 3073908"/>
              <a:gd name="connsiteX8" fmla="*/ 2726436 w 3019044"/>
              <a:gd name="connsiteY8" fmla="*/ 486156 h 3073908"/>
              <a:gd name="connsiteX9" fmla="*/ 2845308 w 3019044"/>
              <a:gd name="connsiteY9" fmla="*/ 568452 h 3073908"/>
              <a:gd name="connsiteX10" fmla="*/ 2845308 w 3019044"/>
              <a:gd name="connsiteY10" fmla="*/ 632460 h 3073908"/>
              <a:gd name="connsiteX11" fmla="*/ 2662428 w 3019044"/>
              <a:gd name="connsiteY11" fmla="*/ 687324 h 3073908"/>
              <a:gd name="connsiteX12" fmla="*/ 2589276 w 3019044"/>
              <a:gd name="connsiteY12" fmla="*/ 696468 h 3073908"/>
              <a:gd name="connsiteX13" fmla="*/ 2699004 w 3019044"/>
              <a:gd name="connsiteY13" fmla="*/ 678180 h 3073908"/>
              <a:gd name="connsiteX14" fmla="*/ 2991612 w 3019044"/>
              <a:gd name="connsiteY14" fmla="*/ 595884 h 3073908"/>
              <a:gd name="connsiteX15" fmla="*/ 2863596 w 3019044"/>
              <a:gd name="connsiteY15" fmla="*/ 861060 h 3073908"/>
              <a:gd name="connsiteX16" fmla="*/ 2708148 w 3019044"/>
              <a:gd name="connsiteY16" fmla="*/ 943356 h 3073908"/>
              <a:gd name="connsiteX17" fmla="*/ 2653284 w 3019044"/>
              <a:gd name="connsiteY17" fmla="*/ 1126236 h 3073908"/>
              <a:gd name="connsiteX18" fmla="*/ 2644140 w 3019044"/>
              <a:gd name="connsiteY18" fmla="*/ 1354836 h 3073908"/>
              <a:gd name="connsiteX19" fmla="*/ 2406396 w 3019044"/>
              <a:gd name="connsiteY19" fmla="*/ 1647444 h 3073908"/>
              <a:gd name="connsiteX20" fmla="*/ 2232660 w 3019044"/>
              <a:gd name="connsiteY20" fmla="*/ 1729740 h 3073908"/>
              <a:gd name="connsiteX21" fmla="*/ 2314956 w 3019044"/>
              <a:gd name="connsiteY21" fmla="*/ 1693164 h 3073908"/>
              <a:gd name="connsiteX22" fmla="*/ 2433828 w 3019044"/>
              <a:gd name="connsiteY22" fmla="*/ 1620012 h 3073908"/>
              <a:gd name="connsiteX23" fmla="*/ 2570988 w 3019044"/>
              <a:gd name="connsiteY23" fmla="*/ 2031492 h 3073908"/>
              <a:gd name="connsiteX24" fmla="*/ 2543556 w 3019044"/>
              <a:gd name="connsiteY24" fmla="*/ 2543556 h 3073908"/>
              <a:gd name="connsiteX25" fmla="*/ 2369820 w 3019044"/>
              <a:gd name="connsiteY25" fmla="*/ 2836164 h 3073908"/>
              <a:gd name="connsiteX26" fmla="*/ 2104644 w 3019044"/>
              <a:gd name="connsiteY26" fmla="*/ 3009900 h 3073908"/>
              <a:gd name="connsiteX27" fmla="*/ 1757172 w 3019044"/>
              <a:gd name="connsiteY27" fmla="*/ 3064764 h 3073908"/>
              <a:gd name="connsiteX28" fmla="*/ 1418844 w 3019044"/>
              <a:gd name="connsiteY28" fmla="*/ 2955036 h 3073908"/>
              <a:gd name="connsiteX29" fmla="*/ 1199388 w 3019044"/>
              <a:gd name="connsiteY29" fmla="*/ 2772156 h 3073908"/>
              <a:gd name="connsiteX30" fmla="*/ 1053084 w 3019044"/>
              <a:gd name="connsiteY30" fmla="*/ 2634996 h 3073908"/>
              <a:gd name="connsiteX31" fmla="*/ 851916 w 3019044"/>
              <a:gd name="connsiteY31" fmla="*/ 2552700 h 3073908"/>
              <a:gd name="connsiteX32" fmla="*/ 696468 w 3019044"/>
              <a:gd name="connsiteY32" fmla="*/ 2424684 h 3073908"/>
              <a:gd name="connsiteX33" fmla="*/ 550164 w 3019044"/>
              <a:gd name="connsiteY33" fmla="*/ 2086356 h 3073908"/>
              <a:gd name="connsiteX34" fmla="*/ 513588 w 3019044"/>
              <a:gd name="connsiteY34" fmla="*/ 1464564 h 3073908"/>
              <a:gd name="connsiteX35" fmla="*/ 486156 w 3019044"/>
              <a:gd name="connsiteY35" fmla="*/ 1062228 h 3073908"/>
              <a:gd name="connsiteX36" fmla="*/ 220980 w 3019044"/>
              <a:gd name="connsiteY36" fmla="*/ 513588 h 3073908"/>
              <a:gd name="connsiteX37" fmla="*/ 1524 w 3019044"/>
              <a:gd name="connsiteY37" fmla="*/ 330708 h 3073908"/>
              <a:gd name="connsiteX38" fmla="*/ 211836 w 3019044"/>
              <a:gd name="connsiteY38" fmla="*/ 202692 h 3073908"/>
              <a:gd name="connsiteX39" fmla="*/ 568452 w 3019044"/>
              <a:gd name="connsiteY39" fmla="*/ 531876 h 3073908"/>
              <a:gd name="connsiteX40" fmla="*/ 632460 w 3019044"/>
              <a:gd name="connsiteY40" fmla="*/ 358140 h 3073908"/>
              <a:gd name="connsiteX41" fmla="*/ 797052 w 3019044"/>
              <a:gd name="connsiteY41" fmla="*/ 38100 h 3073908"/>
              <a:gd name="connsiteX42" fmla="*/ 998220 w 3019044"/>
              <a:gd name="connsiteY42" fmla="*/ 129540 h 3073908"/>
              <a:gd name="connsiteX43" fmla="*/ 897636 w 3019044"/>
              <a:gd name="connsiteY43" fmla="*/ 431292 h 3073908"/>
              <a:gd name="connsiteX44" fmla="*/ 879348 w 3019044"/>
              <a:gd name="connsiteY44" fmla="*/ 687324 h 3073908"/>
              <a:gd name="connsiteX45" fmla="*/ 989076 w 3019044"/>
              <a:gd name="connsiteY45" fmla="*/ 1016508 h 3073908"/>
              <a:gd name="connsiteX46" fmla="*/ 1254252 w 3019044"/>
              <a:gd name="connsiteY46" fmla="*/ 1318260 h 3073908"/>
              <a:gd name="connsiteX47" fmla="*/ 1299972 w 3019044"/>
              <a:gd name="connsiteY47" fmla="*/ 1528572 h 3073908"/>
              <a:gd name="connsiteX48" fmla="*/ 1345692 w 3019044"/>
              <a:gd name="connsiteY48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989076 w 3019044"/>
              <a:gd name="connsiteY44" fmla="*/ 101650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642942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785818 h 3073908"/>
              <a:gd name="connsiteX44" fmla="*/ 1254252 w 3019044"/>
              <a:gd name="connsiteY44" fmla="*/ 1318260 h 3073908"/>
              <a:gd name="connsiteX45" fmla="*/ 1299972 w 3019044"/>
              <a:gd name="connsiteY45" fmla="*/ 1528572 h 3073908"/>
              <a:gd name="connsiteX46" fmla="*/ 1345692 w 3019044"/>
              <a:gd name="connsiteY46" fmla="*/ 1610868 h 3073908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897636 w 3019044"/>
              <a:gd name="connsiteY42" fmla="*/ 417163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1285884 w 3019044"/>
              <a:gd name="connsiteY42" fmla="*/ 414499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491963 h 2955003"/>
              <a:gd name="connsiteX1" fmla="*/ 1290828 w 3019044"/>
              <a:gd name="connsiteY1" fmla="*/ 970755 h 2955003"/>
              <a:gd name="connsiteX2" fmla="*/ 1418844 w 3019044"/>
              <a:gd name="connsiteY2" fmla="*/ 659859 h 2955003"/>
              <a:gd name="connsiteX3" fmla="*/ 1684020 w 3019044"/>
              <a:gd name="connsiteY3" fmla="*/ 458691 h 2955003"/>
              <a:gd name="connsiteX4" fmla="*/ 2013204 w 3019044"/>
              <a:gd name="connsiteY4" fmla="*/ 403827 h 2955003"/>
              <a:gd name="connsiteX5" fmla="*/ 2314956 w 3019044"/>
              <a:gd name="connsiteY5" fmla="*/ 476979 h 2955003"/>
              <a:gd name="connsiteX6" fmla="*/ 2516124 w 3019044"/>
              <a:gd name="connsiteY6" fmla="*/ 495267 h 2955003"/>
              <a:gd name="connsiteX7" fmla="*/ 2726436 w 3019044"/>
              <a:gd name="connsiteY7" fmla="*/ 367251 h 2955003"/>
              <a:gd name="connsiteX8" fmla="*/ 2845308 w 3019044"/>
              <a:gd name="connsiteY8" fmla="*/ 449547 h 2955003"/>
              <a:gd name="connsiteX9" fmla="*/ 2845308 w 3019044"/>
              <a:gd name="connsiteY9" fmla="*/ 513555 h 2955003"/>
              <a:gd name="connsiteX10" fmla="*/ 2662428 w 3019044"/>
              <a:gd name="connsiteY10" fmla="*/ 568419 h 2955003"/>
              <a:gd name="connsiteX11" fmla="*/ 2589276 w 3019044"/>
              <a:gd name="connsiteY11" fmla="*/ 577563 h 2955003"/>
              <a:gd name="connsiteX12" fmla="*/ 2699004 w 3019044"/>
              <a:gd name="connsiteY12" fmla="*/ 559275 h 2955003"/>
              <a:gd name="connsiteX13" fmla="*/ 2991612 w 3019044"/>
              <a:gd name="connsiteY13" fmla="*/ 476979 h 2955003"/>
              <a:gd name="connsiteX14" fmla="*/ 2863596 w 3019044"/>
              <a:gd name="connsiteY14" fmla="*/ 742155 h 2955003"/>
              <a:gd name="connsiteX15" fmla="*/ 2708148 w 3019044"/>
              <a:gd name="connsiteY15" fmla="*/ 824451 h 2955003"/>
              <a:gd name="connsiteX16" fmla="*/ 2653284 w 3019044"/>
              <a:gd name="connsiteY16" fmla="*/ 1007331 h 2955003"/>
              <a:gd name="connsiteX17" fmla="*/ 2644140 w 3019044"/>
              <a:gd name="connsiteY17" fmla="*/ 1235931 h 2955003"/>
              <a:gd name="connsiteX18" fmla="*/ 2406396 w 3019044"/>
              <a:gd name="connsiteY18" fmla="*/ 1528539 h 2955003"/>
              <a:gd name="connsiteX19" fmla="*/ 2232660 w 3019044"/>
              <a:gd name="connsiteY19" fmla="*/ 1610835 h 2955003"/>
              <a:gd name="connsiteX20" fmla="*/ 2314956 w 3019044"/>
              <a:gd name="connsiteY20" fmla="*/ 1574259 h 2955003"/>
              <a:gd name="connsiteX21" fmla="*/ 2433828 w 3019044"/>
              <a:gd name="connsiteY21" fmla="*/ 1501107 h 2955003"/>
              <a:gd name="connsiteX22" fmla="*/ 2570988 w 3019044"/>
              <a:gd name="connsiteY22" fmla="*/ 1912587 h 2955003"/>
              <a:gd name="connsiteX23" fmla="*/ 2543556 w 3019044"/>
              <a:gd name="connsiteY23" fmla="*/ 2424651 h 2955003"/>
              <a:gd name="connsiteX24" fmla="*/ 2369820 w 3019044"/>
              <a:gd name="connsiteY24" fmla="*/ 2717259 h 2955003"/>
              <a:gd name="connsiteX25" fmla="*/ 2104644 w 3019044"/>
              <a:gd name="connsiteY25" fmla="*/ 2890995 h 2955003"/>
              <a:gd name="connsiteX26" fmla="*/ 1757172 w 3019044"/>
              <a:gd name="connsiteY26" fmla="*/ 2945859 h 2955003"/>
              <a:gd name="connsiteX27" fmla="*/ 1418844 w 3019044"/>
              <a:gd name="connsiteY27" fmla="*/ 2836131 h 2955003"/>
              <a:gd name="connsiteX28" fmla="*/ 1199388 w 3019044"/>
              <a:gd name="connsiteY28" fmla="*/ 2653251 h 2955003"/>
              <a:gd name="connsiteX29" fmla="*/ 1053084 w 3019044"/>
              <a:gd name="connsiteY29" fmla="*/ 2516091 h 2955003"/>
              <a:gd name="connsiteX30" fmla="*/ 851916 w 3019044"/>
              <a:gd name="connsiteY30" fmla="*/ 2433795 h 2955003"/>
              <a:gd name="connsiteX31" fmla="*/ 696468 w 3019044"/>
              <a:gd name="connsiteY31" fmla="*/ 2305779 h 2955003"/>
              <a:gd name="connsiteX32" fmla="*/ 550164 w 3019044"/>
              <a:gd name="connsiteY32" fmla="*/ 1967451 h 2955003"/>
              <a:gd name="connsiteX33" fmla="*/ 513588 w 3019044"/>
              <a:gd name="connsiteY33" fmla="*/ 1345659 h 2955003"/>
              <a:gd name="connsiteX34" fmla="*/ 486156 w 3019044"/>
              <a:gd name="connsiteY34" fmla="*/ 943323 h 2955003"/>
              <a:gd name="connsiteX35" fmla="*/ 220980 w 3019044"/>
              <a:gd name="connsiteY35" fmla="*/ 394683 h 2955003"/>
              <a:gd name="connsiteX36" fmla="*/ 1524 w 3019044"/>
              <a:gd name="connsiteY36" fmla="*/ 211803 h 2955003"/>
              <a:gd name="connsiteX37" fmla="*/ 211836 w 3019044"/>
              <a:gd name="connsiteY37" fmla="*/ 83787 h 2955003"/>
              <a:gd name="connsiteX38" fmla="*/ 568452 w 3019044"/>
              <a:gd name="connsiteY38" fmla="*/ 412971 h 2955003"/>
              <a:gd name="connsiteX39" fmla="*/ 632460 w 3019044"/>
              <a:gd name="connsiteY39" fmla="*/ 239235 h 2955003"/>
              <a:gd name="connsiteX40" fmla="*/ 1143008 w 3019044"/>
              <a:gd name="connsiteY40" fmla="*/ 23971 h 2955003"/>
              <a:gd name="connsiteX41" fmla="*/ 1428760 w 3019044"/>
              <a:gd name="connsiteY41" fmla="*/ 95409 h 2955003"/>
              <a:gd name="connsiteX42" fmla="*/ 1285884 w 3019044"/>
              <a:gd name="connsiteY42" fmla="*/ 309723 h 2955003"/>
              <a:gd name="connsiteX43" fmla="*/ 1071570 w 3019044"/>
              <a:gd name="connsiteY43" fmla="*/ 666913 h 2955003"/>
              <a:gd name="connsiteX44" fmla="*/ 1254252 w 3019044"/>
              <a:gd name="connsiteY44" fmla="*/ 1199355 h 2955003"/>
              <a:gd name="connsiteX45" fmla="*/ 1299972 w 3019044"/>
              <a:gd name="connsiteY45" fmla="*/ 1409667 h 2955003"/>
              <a:gd name="connsiteX46" fmla="*/ 1345692 w 3019044"/>
              <a:gd name="connsiteY46" fmla="*/ 1491963 h 2955003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568452 w 3019044"/>
              <a:gd name="connsiteY38" fmla="*/ 400906 h 2942938"/>
              <a:gd name="connsiteX39" fmla="*/ 1000132 w 3019044"/>
              <a:gd name="connsiteY39" fmla="*/ 154782 h 2942938"/>
              <a:gd name="connsiteX40" fmla="*/ 1143008 w 3019044"/>
              <a:gd name="connsiteY40" fmla="*/ 11906 h 2942938"/>
              <a:gd name="connsiteX41" fmla="*/ 1428760 w 3019044"/>
              <a:gd name="connsiteY41" fmla="*/ 83344 h 2942938"/>
              <a:gd name="connsiteX42" fmla="*/ 1285884 w 3019044"/>
              <a:gd name="connsiteY42" fmla="*/ 297658 h 2942938"/>
              <a:gd name="connsiteX43" fmla="*/ 1071570 w 3019044"/>
              <a:gd name="connsiteY43" fmla="*/ 654848 h 2942938"/>
              <a:gd name="connsiteX44" fmla="*/ 1254252 w 3019044"/>
              <a:gd name="connsiteY44" fmla="*/ 1187290 h 2942938"/>
              <a:gd name="connsiteX45" fmla="*/ 1299972 w 3019044"/>
              <a:gd name="connsiteY45" fmla="*/ 1397602 h 2942938"/>
              <a:gd name="connsiteX46" fmla="*/ 1345692 w 3019044"/>
              <a:gd name="connsiteY46" fmla="*/ 1479898 h 2942938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1000132 w 3019044"/>
              <a:gd name="connsiteY38" fmla="*/ 154782 h 2942938"/>
              <a:gd name="connsiteX39" fmla="*/ 1143008 w 3019044"/>
              <a:gd name="connsiteY39" fmla="*/ 11906 h 2942938"/>
              <a:gd name="connsiteX40" fmla="*/ 1428760 w 3019044"/>
              <a:gd name="connsiteY40" fmla="*/ 83344 h 2942938"/>
              <a:gd name="connsiteX41" fmla="*/ 1285884 w 3019044"/>
              <a:gd name="connsiteY41" fmla="*/ 297658 h 2942938"/>
              <a:gd name="connsiteX42" fmla="*/ 1071570 w 3019044"/>
              <a:gd name="connsiteY42" fmla="*/ 654848 h 2942938"/>
              <a:gd name="connsiteX43" fmla="*/ 1254252 w 3019044"/>
              <a:gd name="connsiteY43" fmla="*/ 1187290 h 2942938"/>
              <a:gd name="connsiteX44" fmla="*/ 1299972 w 3019044"/>
              <a:gd name="connsiteY44" fmla="*/ 1397602 h 2942938"/>
              <a:gd name="connsiteX45" fmla="*/ 1345692 w 3019044"/>
              <a:gd name="connsiteY45" fmla="*/ 1479898 h 2942938"/>
              <a:gd name="connsiteX0" fmla="*/ 1389888 w 3063240"/>
              <a:gd name="connsiteY0" fmla="*/ 1479898 h 2942938"/>
              <a:gd name="connsiteX1" fmla="*/ 1335024 w 3063240"/>
              <a:gd name="connsiteY1" fmla="*/ 958690 h 2942938"/>
              <a:gd name="connsiteX2" fmla="*/ 1463040 w 3063240"/>
              <a:gd name="connsiteY2" fmla="*/ 647794 h 2942938"/>
              <a:gd name="connsiteX3" fmla="*/ 1728216 w 3063240"/>
              <a:gd name="connsiteY3" fmla="*/ 446626 h 2942938"/>
              <a:gd name="connsiteX4" fmla="*/ 2057400 w 3063240"/>
              <a:gd name="connsiteY4" fmla="*/ 391762 h 2942938"/>
              <a:gd name="connsiteX5" fmla="*/ 2359152 w 3063240"/>
              <a:gd name="connsiteY5" fmla="*/ 464914 h 2942938"/>
              <a:gd name="connsiteX6" fmla="*/ 2560320 w 3063240"/>
              <a:gd name="connsiteY6" fmla="*/ 483202 h 2942938"/>
              <a:gd name="connsiteX7" fmla="*/ 2770632 w 3063240"/>
              <a:gd name="connsiteY7" fmla="*/ 355186 h 2942938"/>
              <a:gd name="connsiteX8" fmla="*/ 2889504 w 3063240"/>
              <a:gd name="connsiteY8" fmla="*/ 437482 h 2942938"/>
              <a:gd name="connsiteX9" fmla="*/ 2889504 w 3063240"/>
              <a:gd name="connsiteY9" fmla="*/ 501490 h 2942938"/>
              <a:gd name="connsiteX10" fmla="*/ 2706624 w 3063240"/>
              <a:gd name="connsiteY10" fmla="*/ 556354 h 2942938"/>
              <a:gd name="connsiteX11" fmla="*/ 2633472 w 3063240"/>
              <a:gd name="connsiteY11" fmla="*/ 565498 h 2942938"/>
              <a:gd name="connsiteX12" fmla="*/ 2743200 w 3063240"/>
              <a:gd name="connsiteY12" fmla="*/ 547210 h 2942938"/>
              <a:gd name="connsiteX13" fmla="*/ 3035808 w 3063240"/>
              <a:gd name="connsiteY13" fmla="*/ 464914 h 2942938"/>
              <a:gd name="connsiteX14" fmla="*/ 2907792 w 3063240"/>
              <a:gd name="connsiteY14" fmla="*/ 730090 h 2942938"/>
              <a:gd name="connsiteX15" fmla="*/ 2752344 w 3063240"/>
              <a:gd name="connsiteY15" fmla="*/ 812386 h 2942938"/>
              <a:gd name="connsiteX16" fmla="*/ 2697480 w 3063240"/>
              <a:gd name="connsiteY16" fmla="*/ 995266 h 2942938"/>
              <a:gd name="connsiteX17" fmla="*/ 2688336 w 3063240"/>
              <a:gd name="connsiteY17" fmla="*/ 1223866 h 2942938"/>
              <a:gd name="connsiteX18" fmla="*/ 2450592 w 3063240"/>
              <a:gd name="connsiteY18" fmla="*/ 1516474 h 2942938"/>
              <a:gd name="connsiteX19" fmla="*/ 2276856 w 3063240"/>
              <a:gd name="connsiteY19" fmla="*/ 1598770 h 2942938"/>
              <a:gd name="connsiteX20" fmla="*/ 2359152 w 3063240"/>
              <a:gd name="connsiteY20" fmla="*/ 1562194 h 2942938"/>
              <a:gd name="connsiteX21" fmla="*/ 2478024 w 3063240"/>
              <a:gd name="connsiteY21" fmla="*/ 1489042 h 2942938"/>
              <a:gd name="connsiteX22" fmla="*/ 2615184 w 3063240"/>
              <a:gd name="connsiteY22" fmla="*/ 1900522 h 2942938"/>
              <a:gd name="connsiteX23" fmla="*/ 2587752 w 3063240"/>
              <a:gd name="connsiteY23" fmla="*/ 2412586 h 2942938"/>
              <a:gd name="connsiteX24" fmla="*/ 2414016 w 3063240"/>
              <a:gd name="connsiteY24" fmla="*/ 2705194 h 2942938"/>
              <a:gd name="connsiteX25" fmla="*/ 2148840 w 3063240"/>
              <a:gd name="connsiteY25" fmla="*/ 2878930 h 2942938"/>
              <a:gd name="connsiteX26" fmla="*/ 1801368 w 3063240"/>
              <a:gd name="connsiteY26" fmla="*/ 2933794 h 2942938"/>
              <a:gd name="connsiteX27" fmla="*/ 1463040 w 3063240"/>
              <a:gd name="connsiteY27" fmla="*/ 2824066 h 2942938"/>
              <a:gd name="connsiteX28" fmla="*/ 1243584 w 3063240"/>
              <a:gd name="connsiteY28" fmla="*/ 2641186 h 2942938"/>
              <a:gd name="connsiteX29" fmla="*/ 1097280 w 3063240"/>
              <a:gd name="connsiteY29" fmla="*/ 2504026 h 2942938"/>
              <a:gd name="connsiteX30" fmla="*/ 896112 w 3063240"/>
              <a:gd name="connsiteY30" fmla="*/ 2421730 h 2942938"/>
              <a:gd name="connsiteX31" fmla="*/ 740664 w 3063240"/>
              <a:gd name="connsiteY31" fmla="*/ 2293714 h 2942938"/>
              <a:gd name="connsiteX32" fmla="*/ 594360 w 3063240"/>
              <a:gd name="connsiteY32" fmla="*/ 1955386 h 2942938"/>
              <a:gd name="connsiteX33" fmla="*/ 557784 w 3063240"/>
              <a:gd name="connsiteY33" fmla="*/ 1333594 h 2942938"/>
              <a:gd name="connsiteX34" fmla="*/ 530352 w 3063240"/>
              <a:gd name="connsiteY34" fmla="*/ 931258 h 2942938"/>
              <a:gd name="connsiteX35" fmla="*/ 45720 w 3063240"/>
              <a:gd name="connsiteY35" fmla="*/ 199738 h 2942938"/>
              <a:gd name="connsiteX36" fmla="*/ 256032 w 3063240"/>
              <a:gd name="connsiteY36" fmla="*/ 71722 h 2942938"/>
              <a:gd name="connsiteX37" fmla="*/ 1044328 w 3063240"/>
              <a:gd name="connsiteY37" fmla="*/ 154782 h 2942938"/>
              <a:gd name="connsiteX38" fmla="*/ 1187204 w 3063240"/>
              <a:gd name="connsiteY38" fmla="*/ 11906 h 2942938"/>
              <a:gd name="connsiteX39" fmla="*/ 1472956 w 3063240"/>
              <a:gd name="connsiteY39" fmla="*/ 83344 h 2942938"/>
              <a:gd name="connsiteX40" fmla="*/ 1330080 w 3063240"/>
              <a:gd name="connsiteY40" fmla="*/ 297658 h 2942938"/>
              <a:gd name="connsiteX41" fmla="*/ 1115766 w 3063240"/>
              <a:gd name="connsiteY41" fmla="*/ 654848 h 2942938"/>
              <a:gd name="connsiteX42" fmla="*/ 1298448 w 3063240"/>
              <a:gd name="connsiteY42" fmla="*/ 1187290 h 2942938"/>
              <a:gd name="connsiteX43" fmla="*/ 1344168 w 3063240"/>
              <a:gd name="connsiteY43" fmla="*/ 1397602 h 2942938"/>
              <a:gd name="connsiteX44" fmla="*/ 1389888 w 3063240"/>
              <a:gd name="connsiteY44" fmla="*/ 1479898 h 2942938"/>
              <a:gd name="connsiteX0" fmla="*/ 1429831 w 3103183"/>
              <a:gd name="connsiteY0" fmla="*/ 1479898 h 2942938"/>
              <a:gd name="connsiteX1" fmla="*/ 1374967 w 3103183"/>
              <a:gd name="connsiteY1" fmla="*/ 958690 h 2942938"/>
              <a:gd name="connsiteX2" fmla="*/ 1502983 w 3103183"/>
              <a:gd name="connsiteY2" fmla="*/ 647794 h 2942938"/>
              <a:gd name="connsiteX3" fmla="*/ 1768159 w 3103183"/>
              <a:gd name="connsiteY3" fmla="*/ 446626 h 2942938"/>
              <a:gd name="connsiteX4" fmla="*/ 2097343 w 3103183"/>
              <a:gd name="connsiteY4" fmla="*/ 391762 h 2942938"/>
              <a:gd name="connsiteX5" fmla="*/ 2399095 w 3103183"/>
              <a:gd name="connsiteY5" fmla="*/ 464914 h 2942938"/>
              <a:gd name="connsiteX6" fmla="*/ 2600263 w 3103183"/>
              <a:gd name="connsiteY6" fmla="*/ 483202 h 2942938"/>
              <a:gd name="connsiteX7" fmla="*/ 2810575 w 3103183"/>
              <a:gd name="connsiteY7" fmla="*/ 355186 h 2942938"/>
              <a:gd name="connsiteX8" fmla="*/ 2929447 w 3103183"/>
              <a:gd name="connsiteY8" fmla="*/ 437482 h 2942938"/>
              <a:gd name="connsiteX9" fmla="*/ 2929447 w 3103183"/>
              <a:gd name="connsiteY9" fmla="*/ 501490 h 2942938"/>
              <a:gd name="connsiteX10" fmla="*/ 2746567 w 3103183"/>
              <a:gd name="connsiteY10" fmla="*/ 556354 h 2942938"/>
              <a:gd name="connsiteX11" fmla="*/ 2673415 w 3103183"/>
              <a:gd name="connsiteY11" fmla="*/ 565498 h 2942938"/>
              <a:gd name="connsiteX12" fmla="*/ 2783143 w 3103183"/>
              <a:gd name="connsiteY12" fmla="*/ 547210 h 2942938"/>
              <a:gd name="connsiteX13" fmla="*/ 3075751 w 3103183"/>
              <a:gd name="connsiteY13" fmla="*/ 464914 h 2942938"/>
              <a:gd name="connsiteX14" fmla="*/ 2947735 w 3103183"/>
              <a:gd name="connsiteY14" fmla="*/ 730090 h 2942938"/>
              <a:gd name="connsiteX15" fmla="*/ 2792287 w 3103183"/>
              <a:gd name="connsiteY15" fmla="*/ 812386 h 2942938"/>
              <a:gd name="connsiteX16" fmla="*/ 2737423 w 3103183"/>
              <a:gd name="connsiteY16" fmla="*/ 995266 h 2942938"/>
              <a:gd name="connsiteX17" fmla="*/ 2728279 w 3103183"/>
              <a:gd name="connsiteY17" fmla="*/ 1223866 h 2942938"/>
              <a:gd name="connsiteX18" fmla="*/ 2490535 w 3103183"/>
              <a:gd name="connsiteY18" fmla="*/ 1516474 h 2942938"/>
              <a:gd name="connsiteX19" fmla="*/ 2316799 w 3103183"/>
              <a:gd name="connsiteY19" fmla="*/ 1598770 h 2942938"/>
              <a:gd name="connsiteX20" fmla="*/ 2399095 w 3103183"/>
              <a:gd name="connsiteY20" fmla="*/ 1562194 h 2942938"/>
              <a:gd name="connsiteX21" fmla="*/ 2517967 w 3103183"/>
              <a:gd name="connsiteY21" fmla="*/ 1489042 h 2942938"/>
              <a:gd name="connsiteX22" fmla="*/ 2655127 w 3103183"/>
              <a:gd name="connsiteY22" fmla="*/ 1900522 h 2942938"/>
              <a:gd name="connsiteX23" fmla="*/ 2627695 w 3103183"/>
              <a:gd name="connsiteY23" fmla="*/ 2412586 h 2942938"/>
              <a:gd name="connsiteX24" fmla="*/ 2453959 w 3103183"/>
              <a:gd name="connsiteY24" fmla="*/ 2705194 h 2942938"/>
              <a:gd name="connsiteX25" fmla="*/ 2188783 w 3103183"/>
              <a:gd name="connsiteY25" fmla="*/ 2878930 h 2942938"/>
              <a:gd name="connsiteX26" fmla="*/ 1841311 w 3103183"/>
              <a:gd name="connsiteY26" fmla="*/ 2933794 h 2942938"/>
              <a:gd name="connsiteX27" fmla="*/ 1502983 w 3103183"/>
              <a:gd name="connsiteY27" fmla="*/ 2824066 h 2942938"/>
              <a:gd name="connsiteX28" fmla="*/ 1283527 w 3103183"/>
              <a:gd name="connsiteY28" fmla="*/ 2641186 h 2942938"/>
              <a:gd name="connsiteX29" fmla="*/ 1137223 w 3103183"/>
              <a:gd name="connsiteY29" fmla="*/ 2504026 h 2942938"/>
              <a:gd name="connsiteX30" fmla="*/ 936055 w 3103183"/>
              <a:gd name="connsiteY30" fmla="*/ 2421730 h 2942938"/>
              <a:gd name="connsiteX31" fmla="*/ 780607 w 3103183"/>
              <a:gd name="connsiteY31" fmla="*/ 2293714 h 2942938"/>
              <a:gd name="connsiteX32" fmla="*/ 634303 w 3103183"/>
              <a:gd name="connsiteY32" fmla="*/ 1955386 h 2942938"/>
              <a:gd name="connsiteX33" fmla="*/ 597727 w 3103183"/>
              <a:gd name="connsiteY33" fmla="*/ 1333594 h 2942938"/>
              <a:gd name="connsiteX34" fmla="*/ 570295 w 3103183"/>
              <a:gd name="connsiteY34" fmla="*/ 931258 h 2942938"/>
              <a:gd name="connsiteX35" fmla="*/ 85663 w 3103183"/>
              <a:gd name="connsiteY35" fmla="*/ 199738 h 2942938"/>
              <a:gd name="connsiteX36" fmla="*/ 1084271 w 3103183"/>
              <a:gd name="connsiteY36" fmla="*/ 154782 h 2942938"/>
              <a:gd name="connsiteX37" fmla="*/ 1227147 w 3103183"/>
              <a:gd name="connsiteY37" fmla="*/ 11906 h 2942938"/>
              <a:gd name="connsiteX38" fmla="*/ 1512899 w 3103183"/>
              <a:gd name="connsiteY38" fmla="*/ 83344 h 2942938"/>
              <a:gd name="connsiteX39" fmla="*/ 1370023 w 3103183"/>
              <a:gd name="connsiteY39" fmla="*/ 297658 h 2942938"/>
              <a:gd name="connsiteX40" fmla="*/ 1155709 w 3103183"/>
              <a:gd name="connsiteY40" fmla="*/ 654848 h 2942938"/>
              <a:gd name="connsiteX41" fmla="*/ 1338391 w 3103183"/>
              <a:gd name="connsiteY41" fmla="*/ 1187290 h 2942938"/>
              <a:gd name="connsiteX42" fmla="*/ 1384111 w 3103183"/>
              <a:gd name="connsiteY42" fmla="*/ 1397602 h 2942938"/>
              <a:gd name="connsiteX43" fmla="*/ 1429831 w 3103183"/>
              <a:gd name="connsiteY43" fmla="*/ 1479898 h 2942938"/>
              <a:gd name="connsiteX0" fmla="*/ 940627 w 2613979"/>
              <a:gd name="connsiteY0" fmla="*/ 1479898 h 2942938"/>
              <a:gd name="connsiteX1" fmla="*/ 885763 w 2613979"/>
              <a:gd name="connsiteY1" fmla="*/ 958690 h 2942938"/>
              <a:gd name="connsiteX2" fmla="*/ 1013779 w 2613979"/>
              <a:gd name="connsiteY2" fmla="*/ 647794 h 2942938"/>
              <a:gd name="connsiteX3" fmla="*/ 1278955 w 2613979"/>
              <a:gd name="connsiteY3" fmla="*/ 446626 h 2942938"/>
              <a:gd name="connsiteX4" fmla="*/ 1608139 w 2613979"/>
              <a:gd name="connsiteY4" fmla="*/ 391762 h 2942938"/>
              <a:gd name="connsiteX5" fmla="*/ 1909891 w 2613979"/>
              <a:gd name="connsiteY5" fmla="*/ 464914 h 2942938"/>
              <a:gd name="connsiteX6" fmla="*/ 2111059 w 2613979"/>
              <a:gd name="connsiteY6" fmla="*/ 483202 h 2942938"/>
              <a:gd name="connsiteX7" fmla="*/ 2321371 w 2613979"/>
              <a:gd name="connsiteY7" fmla="*/ 355186 h 2942938"/>
              <a:gd name="connsiteX8" fmla="*/ 2440243 w 2613979"/>
              <a:gd name="connsiteY8" fmla="*/ 437482 h 2942938"/>
              <a:gd name="connsiteX9" fmla="*/ 2440243 w 2613979"/>
              <a:gd name="connsiteY9" fmla="*/ 501490 h 2942938"/>
              <a:gd name="connsiteX10" fmla="*/ 2257363 w 2613979"/>
              <a:gd name="connsiteY10" fmla="*/ 556354 h 2942938"/>
              <a:gd name="connsiteX11" fmla="*/ 2184211 w 2613979"/>
              <a:gd name="connsiteY11" fmla="*/ 565498 h 2942938"/>
              <a:gd name="connsiteX12" fmla="*/ 2293939 w 2613979"/>
              <a:gd name="connsiteY12" fmla="*/ 547210 h 2942938"/>
              <a:gd name="connsiteX13" fmla="*/ 2586547 w 2613979"/>
              <a:gd name="connsiteY13" fmla="*/ 464914 h 2942938"/>
              <a:gd name="connsiteX14" fmla="*/ 2458531 w 2613979"/>
              <a:gd name="connsiteY14" fmla="*/ 730090 h 2942938"/>
              <a:gd name="connsiteX15" fmla="*/ 2303083 w 2613979"/>
              <a:gd name="connsiteY15" fmla="*/ 812386 h 2942938"/>
              <a:gd name="connsiteX16" fmla="*/ 2248219 w 2613979"/>
              <a:gd name="connsiteY16" fmla="*/ 995266 h 2942938"/>
              <a:gd name="connsiteX17" fmla="*/ 2239075 w 2613979"/>
              <a:gd name="connsiteY17" fmla="*/ 1223866 h 2942938"/>
              <a:gd name="connsiteX18" fmla="*/ 2001331 w 2613979"/>
              <a:gd name="connsiteY18" fmla="*/ 1516474 h 2942938"/>
              <a:gd name="connsiteX19" fmla="*/ 1827595 w 2613979"/>
              <a:gd name="connsiteY19" fmla="*/ 1598770 h 2942938"/>
              <a:gd name="connsiteX20" fmla="*/ 1909891 w 2613979"/>
              <a:gd name="connsiteY20" fmla="*/ 1562194 h 2942938"/>
              <a:gd name="connsiteX21" fmla="*/ 2028763 w 2613979"/>
              <a:gd name="connsiteY21" fmla="*/ 1489042 h 2942938"/>
              <a:gd name="connsiteX22" fmla="*/ 2165923 w 2613979"/>
              <a:gd name="connsiteY22" fmla="*/ 1900522 h 2942938"/>
              <a:gd name="connsiteX23" fmla="*/ 2138491 w 2613979"/>
              <a:gd name="connsiteY23" fmla="*/ 2412586 h 2942938"/>
              <a:gd name="connsiteX24" fmla="*/ 1964755 w 2613979"/>
              <a:gd name="connsiteY24" fmla="*/ 2705194 h 2942938"/>
              <a:gd name="connsiteX25" fmla="*/ 1699579 w 2613979"/>
              <a:gd name="connsiteY25" fmla="*/ 2878930 h 2942938"/>
              <a:gd name="connsiteX26" fmla="*/ 1352107 w 2613979"/>
              <a:gd name="connsiteY26" fmla="*/ 2933794 h 2942938"/>
              <a:gd name="connsiteX27" fmla="*/ 1013779 w 2613979"/>
              <a:gd name="connsiteY27" fmla="*/ 2824066 h 2942938"/>
              <a:gd name="connsiteX28" fmla="*/ 794323 w 2613979"/>
              <a:gd name="connsiteY28" fmla="*/ 2641186 h 2942938"/>
              <a:gd name="connsiteX29" fmla="*/ 648019 w 2613979"/>
              <a:gd name="connsiteY29" fmla="*/ 2504026 h 2942938"/>
              <a:gd name="connsiteX30" fmla="*/ 446851 w 2613979"/>
              <a:gd name="connsiteY30" fmla="*/ 2421730 h 2942938"/>
              <a:gd name="connsiteX31" fmla="*/ 291403 w 2613979"/>
              <a:gd name="connsiteY31" fmla="*/ 2293714 h 2942938"/>
              <a:gd name="connsiteX32" fmla="*/ 145099 w 2613979"/>
              <a:gd name="connsiteY32" fmla="*/ 1955386 h 2942938"/>
              <a:gd name="connsiteX33" fmla="*/ 108523 w 2613979"/>
              <a:gd name="connsiteY33" fmla="*/ 1333594 h 2942938"/>
              <a:gd name="connsiteX34" fmla="*/ 81091 w 2613979"/>
              <a:gd name="connsiteY34" fmla="*/ 931258 h 2942938"/>
              <a:gd name="connsiteX35" fmla="*/ 595067 w 2613979"/>
              <a:gd name="connsiteY35" fmla="*/ 154782 h 2942938"/>
              <a:gd name="connsiteX36" fmla="*/ 737943 w 2613979"/>
              <a:gd name="connsiteY36" fmla="*/ 11906 h 2942938"/>
              <a:gd name="connsiteX37" fmla="*/ 1023695 w 2613979"/>
              <a:gd name="connsiteY37" fmla="*/ 83344 h 2942938"/>
              <a:gd name="connsiteX38" fmla="*/ 880819 w 2613979"/>
              <a:gd name="connsiteY38" fmla="*/ 297658 h 2942938"/>
              <a:gd name="connsiteX39" fmla="*/ 666505 w 2613979"/>
              <a:gd name="connsiteY39" fmla="*/ 654848 h 2942938"/>
              <a:gd name="connsiteX40" fmla="*/ 849187 w 2613979"/>
              <a:gd name="connsiteY40" fmla="*/ 1187290 h 2942938"/>
              <a:gd name="connsiteX41" fmla="*/ 894907 w 2613979"/>
              <a:gd name="connsiteY41" fmla="*/ 1397602 h 2942938"/>
              <a:gd name="connsiteX42" fmla="*/ 940627 w 2613979"/>
              <a:gd name="connsiteY42" fmla="*/ 1479898 h 2942938"/>
              <a:gd name="connsiteX0" fmla="*/ 855278 w 2528630"/>
              <a:gd name="connsiteY0" fmla="*/ 1479898 h 2942938"/>
              <a:gd name="connsiteX1" fmla="*/ 800414 w 2528630"/>
              <a:gd name="connsiteY1" fmla="*/ 958690 h 2942938"/>
              <a:gd name="connsiteX2" fmla="*/ 928430 w 2528630"/>
              <a:gd name="connsiteY2" fmla="*/ 647794 h 2942938"/>
              <a:gd name="connsiteX3" fmla="*/ 1193606 w 2528630"/>
              <a:gd name="connsiteY3" fmla="*/ 446626 h 2942938"/>
              <a:gd name="connsiteX4" fmla="*/ 1522790 w 2528630"/>
              <a:gd name="connsiteY4" fmla="*/ 391762 h 2942938"/>
              <a:gd name="connsiteX5" fmla="*/ 1824542 w 2528630"/>
              <a:gd name="connsiteY5" fmla="*/ 464914 h 2942938"/>
              <a:gd name="connsiteX6" fmla="*/ 2025710 w 2528630"/>
              <a:gd name="connsiteY6" fmla="*/ 483202 h 2942938"/>
              <a:gd name="connsiteX7" fmla="*/ 2236022 w 2528630"/>
              <a:gd name="connsiteY7" fmla="*/ 355186 h 2942938"/>
              <a:gd name="connsiteX8" fmla="*/ 2354894 w 2528630"/>
              <a:gd name="connsiteY8" fmla="*/ 437482 h 2942938"/>
              <a:gd name="connsiteX9" fmla="*/ 2354894 w 2528630"/>
              <a:gd name="connsiteY9" fmla="*/ 501490 h 2942938"/>
              <a:gd name="connsiteX10" fmla="*/ 2172014 w 2528630"/>
              <a:gd name="connsiteY10" fmla="*/ 556354 h 2942938"/>
              <a:gd name="connsiteX11" fmla="*/ 2098862 w 2528630"/>
              <a:gd name="connsiteY11" fmla="*/ 565498 h 2942938"/>
              <a:gd name="connsiteX12" fmla="*/ 2208590 w 2528630"/>
              <a:gd name="connsiteY12" fmla="*/ 547210 h 2942938"/>
              <a:gd name="connsiteX13" fmla="*/ 2501198 w 2528630"/>
              <a:gd name="connsiteY13" fmla="*/ 464914 h 2942938"/>
              <a:gd name="connsiteX14" fmla="*/ 2373182 w 2528630"/>
              <a:gd name="connsiteY14" fmla="*/ 730090 h 2942938"/>
              <a:gd name="connsiteX15" fmla="*/ 2217734 w 2528630"/>
              <a:gd name="connsiteY15" fmla="*/ 812386 h 2942938"/>
              <a:gd name="connsiteX16" fmla="*/ 2162870 w 2528630"/>
              <a:gd name="connsiteY16" fmla="*/ 995266 h 2942938"/>
              <a:gd name="connsiteX17" fmla="*/ 2153726 w 2528630"/>
              <a:gd name="connsiteY17" fmla="*/ 1223866 h 2942938"/>
              <a:gd name="connsiteX18" fmla="*/ 1915982 w 2528630"/>
              <a:gd name="connsiteY18" fmla="*/ 1516474 h 2942938"/>
              <a:gd name="connsiteX19" fmla="*/ 1742246 w 2528630"/>
              <a:gd name="connsiteY19" fmla="*/ 1598770 h 2942938"/>
              <a:gd name="connsiteX20" fmla="*/ 1824542 w 2528630"/>
              <a:gd name="connsiteY20" fmla="*/ 1562194 h 2942938"/>
              <a:gd name="connsiteX21" fmla="*/ 1943414 w 2528630"/>
              <a:gd name="connsiteY21" fmla="*/ 1489042 h 2942938"/>
              <a:gd name="connsiteX22" fmla="*/ 2080574 w 2528630"/>
              <a:gd name="connsiteY22" fmla="*/ 1900522 h 2942938"/>
              <a:gd name="connsiteX23" fmla="*/ 2053142 w 2528630"/>
              <a:gd name="connsiteY23" fmla="*/ 2412586 h 2942938"/>
              <a:gd name="connsiteX24" fmla="*/ 1879406 w 2528630"/>
              <a:gd name="connsiteY24" fmla="*/ 2705194 h 2942938"/>
              <a:gd name="connsiteX25" fmla="*/ 1614230 w 2528630"/>
              <a:gd name="connsiteY25" fmla="*/ 2878930 h 2942938"/>
              <a:gd name="connsiteX26" fmla="*/ 1266758 w 2528630"/>
              <a:gd name="connsiteY26" fmla="*/ 2933794 h 2942938"/>
              <a:gd name="connsiteX27" fmla="*/ 928430 w 2528630"/>
              <a:gd name="connsiteY27" fmla="*/ 2824066 h 2942938"/>
              <a:gd name="connsiteX28" fmla="*/ 708974 w 2528630"/>
              <a:gd name="connsiteY28" fmla="*/ 2641186 h 2942938"/>
              <a:gd name="connsiteX29" fmla="*/ 562670 w 2528630"/>
              <a:gd name="connsiteY29" fmla="*/ 2504026 h 2942938"/>
              <a:gd name="connsiteX30" fmla="*/ 361502 w 2528630"/>
              <a:gd name="connsiteY30" fmla="*/ 2421730 h 2942938"/>
              <a:gd name="connsiteX31" fmla="*/ 206054 w 2528630"/>
              <a:gd name="connsiteY31" fmla="*/ 2293714 h 2942938"/>
              <a:gd name="connsiteX32" fmla="*/ 59750 w 2528630"/>
              <a:gd name="connsiteY32" fmla="*/ 1955386 h 2942938"/>
              <a:gd name="connsiteX33" fmla="*/ 23174 w 2528630"/>
              <a:gd name="connsiteY33" fmla="*/ 1333594 h 2942938"/>
              <a:gd name="connsiteX34" fmla="*/ 81091 w 2528630"/>
              <a:gd name="connsiteY34" fmla="*/ 797723 h 2942938"/>
              <a:gd name="connsiteX35" fmla="*/ 509718 w 2528630"/>
              <a:gd name="connsiteY35" fmla="*/ 154782 h 2942938"/>
              <a:gd name="connsiteX36" fmla="*/ 652594 w 2528630"/>
              <a:gd name="connsiteY36" fmla="*/ 11906 h 2942938"/>
              <a:gd name="connsiteX37" fmla="*/ 938346 w 2528630"/>
              <a:gd name="connsiteY37" fmla="*/ 83344 h 2942938"/>
              <a:gd name="connsiteX38" fmla="*/ 795470 w 2528630"/>
              <a:gd name="connsiteY38" fmla="*/ 297658 h 2942938"/>
              <a:gd name="connsiteX39" fmla="*/ 581156 w 2528630"/>
              <a:gd name="connsiteY39" fmla="*/ 654848 h 2942938"/>
              <a:gd name="connsiteX40" fmla="*/ 763838 w 2528630"/>
              <a:gd name="connsiteY40" fmla="*/ 1187290 h 2942938"/>
              <a:gd name="connsiteX41" fmla="*/ 809558 w 2528630"/>
              <a:gd name="connsiteY41" fmla="*/ 1397602 h 2942938"/>
              <a:gd name="connsiteX42" fmla="*/ 855278 w 2528630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091151 w 2520919"/>
              <a:gd name="connsiteY11" fmla="*/ 565498 h 2942938"/>
              <a:gd name="connsiteX12" fmla="*/ 2200879 w 2520919"/>
              <a:gd name="connsiteY12" fmla="*/ 547210 h 2942938"/>
              <a:gd name="connsiteX13" fmla="*/ 2493487 w 2520919"/>
              <a:gd name="connsiteY13" fmla="*/ 464914 h 2942938"/>
              <a:gd name="connsiteX14" fmla="*/ 2365471 w 2520919"/>
              <a:gd name="connsiteY14" fmla="*/ 730090 h 2942938"/>
              <a:gd name="connsiteX15" fmla="*/ 2210023 w 2520919"/>
              <a:gd name="connsiteY15" fmla="*/ 812386 h 2942938"/>
              <a:gd name="connsiteX16" fmla="*/ 2155159 w 2520919"/>
              <a:gd name="connsiteY16" fmla="*/ 995266 h 2942938"/>
              <a:gd name="connsiteX17" fmla="*/ 2146015 w 2520919"/>
              <a:gd name="connsiteY17" fmla="*/ 1223866 h 2942938"/>
              <a:gd name="connsiteX18" fmla="*/ 1908271 w 2520919"/>
              <a:gd name="connsiteY18" fmla="*/ 1516474 h 2942938"/>
              <a:gd name="connsiteX19" fmla="*/ 1734535 w 2520919"/>
              <a:gd name="connsiteY19" fmla="*/ 1598770 h 2942938"/>
              <a:gd name="connsiteX20" fmla="*/ 1816831 w 2520919"/>
              <a:gd name="connsiteY20" fmla="*/ 1562194 h 2942938"/>
              <a:gd name="connsiteX21" fmla="*/ 1935703 w 2520919"/>
              <a:gd name="connsiteY21" fmla="*/ 1489042 h 2942938"/>
              <a:gd name="connsiteX22" fmla="*/ 2072863 w 2520919"/>
              <a:gd name="connsiteY22" fmla="*/ 1900522 h 2942938"/>
              <a:gd name="connsiteX23" fmla="*/ 2045431 w 2520919"/>
              <a:gd name="connsiteY23" fmla="*/ 2412586 h 2942938"/>
              <a:gd name="connsiteX24" fmla="*/ 1871695 w 2520919"/>
              <a:gd name="connsiteY24" fmla="*/ 2705194 h 2942938"/>
              <a:gd name="connsiteX25" fmla="*/ 1606519 w 2520919"/>
              <a:gd name="connsiteY25" fmla="*/ 2878930 h 2942938"/>
              <a:gd name="connsiteX26" fmla="*/ 1259047 w 2520919"/>
              <a:gd name="connsiteY26" fmla="*/ 2933794 h 2942938"/>
              <a:gd name="connsiteX27" fmla="*/ 920719 w 2520919"/>
              <a:gd name="connsiteY27" fmla="*/ 2824066 h 2942938"/>
              <a:gd name="connsiteX28" fmla="*/ 701263 w 2520919"/>
              <a:gd name="connsiteY28" fmla="*/ 2641186 h 2942938"/>
              <a:gd name="connsiteX29" fmla="*/ 554959 w 2520919"/>
              <a:gd name="connsiteY29" fmla="*/ 2504026 h 2942938"/>
              <a:gd name="connsiteX30" fmla="*/ 353791 w 2520919"/>
              <a:gd name="connsiteY30" fmla="*/ 2421730 h 2942938"/>
              <a:gd name="connsiteX31" fmla="*/ 198343 w 2520919"/>
              <a:gd name="connsiteY31" fmla="*/ 2293714 h 2942938"/>
              <a:gd name="connsiteX32" fmla="*/ 52039 w 2520919"/>
              <a:gd name="connsiteY32" fmla="*/ 1955386 h 2942938"/>
              <a:gd name="connsiteX33" fmla="*/ 15463 w 2520919"/>
              <a:gd name="connsiteY33" fmla="*/ 1333594 h 2942938"/>
              <a:gd name="connsiteX34" fmla="*/ 144817 w 2520919"/>
              <a:gd name="connsiteY34" fmla="*/ 654847 h 2942938"/>
              <a:gd name="connsiteX35" fmla="*/ 502007 w 2520919"/>
              <a:gd name="connsiteY35" fmla="*/ 154782 h 2942938"/>
              <a:gd name="connsiteX36" fmla="*/ 644883 w 2520919"/>
              <a:gd name="connsiteY36" fmla="*/ 11906 h 2942938"/>
              <a:gd name="connsiteX37" fmla="*/ 930635 w 2520919"/>
              <a:gd name="connsiteY37" fmla="*/ 83344 h 2942938"/>
              <a:gd name="connsiteX38" fmla="*/ 787759 w 2520919"/>
              <a:gd name="connsiteY38" fmla="*/ 297658 h 2942938"/>
              <a:gd name="connsiteX39" fmla="*/ 573445 w 2520919"/>
              <a:gd name="connsiteY39" fmla="*/ 654848 h 2942938"/>
              <a:gd name="connsiteX40" fmla="*/ 756127 w 2520919"/>
              <a:gd name="connsiteY40" fmla="*/ 1187290 h 2942938"/>
              <a:gd name="connsiteX41" fmla="*/ 801847 w 2520919"/>
              <a:gd name="connsiteY41" fmla="*/ 1397602 h 2942938"/>
              <a:gd name="connsiteX42" fmla="*/ 847567 w 2520919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200879 w 2520919"/>
              <a:gd name="connsiteY11" fmla="*/ 547210 h 2942938"/>
              <a:gd name="connsiteX12" fmla="*/ 2493487 w 2520919"/>
              <a:gd name="connsiteY12" fmla="*/ 464914 h 2942938"/>
              <a:gd name="connsiteX13" fmla="*/ 2365471 w 2520919"/>
              <a:gd name="connsiteY13" fmla="*/ 730090 h 2942938"/>
              <a:gd name="connsiteX14" fmla="*/ 2210023 w 2520919"/>
              <a:gd name="connsiteY14" fmla="*/ 812386 h 2942938"/>
              <a:gd name="connsiteX15" fmla="*/ 2155159 w 2520919"/>
              <a:gd name="connsiteY15" fmla="*/ 995266 h 2942938"/>
              <a:gd name="connsiteX16" fmla="*/ 2146015 w 2520919"/>
              <a:gd name="connsiteY16" fmla="*/ 1223866 h 2942938"/>
              <a:gd name="connsiteX17" fmla="*/ 1908271 w 2520919"/>
              <a:gd name="connsiteY17" fmla="*/ 1516474 h 2942938"/>
              <a:gd name="connsiteX18" fmla="*/ 1734535 w 2520919"/>
              <a:gd name="connsiteY18" fmla="*/ 1598770 h 2942938"/>
              <a:gd name="connsiteX19" fmla="*/ 1816831 w 2520919"/>
              <a:gd name="connsiteY19" fmla="*/ 1562194 h 2942938"/>
              <a:gd name="connsiteX20" fmla="*/ 1935703 w 2520919"/>
              <a:gd name="connsiteY20" fmla="*/ 1489042 h 2942938"/>
              <a:gd name="connsiteX21" fmla="*/ 2072863 w 2520919"/>
              <a:gd name="connsiteY21" fmla="*/ 1900522 h 2942938"/>
              <a:gd name="connsiteX22" fmla="*/ 2045431 w 2520919"/>
              <a:gd name="connsiteY22" fmla="*/ 2412586 h 2942938"/>
              <a:gd name="connsiteX23" fmla="*/ 1871695 w 2520919"/>
              <a:gd name="connsiteY23" fmla="*/ 2705194 h 2942938"/>
              <a:gd name="connsiteX24" fmla="*/ 1606519 w 2520919"/>
              <a:gd name="connsiteY24" fmla="*/ 2878930 h 2942938"/>
              <a:gd name="connsiteX25" fmla="*/ 1259047 w 2520919"/>
              <a:gd name="connsiteY25" fmla="*/ 2933794 h 2942938"/>
              <a:gd name="connsiteX26" fmla="*/ 920719 w 2520919"/>
              <a:gd name="connsiteY26" fmla="*/ 2824066 h 2942938"/>
              <a:gd name="connsiteX27" fmla="*/ 701263 w 2520919"/>
              <a:gd name="connsiteY27" fmla="*/ 2641186 h 2942938"/>
              <a:gd name="connsiteX28" fmla="*/ 554959 w 2520919"/>
              <a:gd name="connsiteY28" fmla="*/ 2504026 h 2942938"/>
              <a:gd name="connsiteX29" fmla="*/ 353791 w 2520919"/>
              <a:gd name="connsiteY29" fmla="*/ 2421730 h 2942938"/>
              <a:gd name="connsiteX30" fmla="*/ 198343 w 2520919"/>
              <a:gd name="connsiteY30" fmla="*/ 2293714 h 2942938"/>
              <a:gd name="connsiteX31" fmla="*/ 52039 w 2520919"/>
              <a:gd name="connsiteY31" fmla="*/ 1955386 h 2942938"/>
              <a:gd name="connsiteX32" fmla="*/ 15463 w 2520919"/>
              <a:gd name="connsiteY32" fmla="*/ 1333594 h 2942938"/>
              <a:gd name="connsiteX33" fmla="*/ 144817 w 2520919"/>
              <a:gd name="connsiteY33" fmla="*/ 654847 h 2942938"/>
              <a:gd name="connsiteX34" fmla="*/ 502007 w 2520919"/>
              <a:gd name="connsiteY34" fmla="*/ 154782 h 2942938"/>
              <a:gd name="connsiteX35" fmla="*/ 644883 w 2520919"/>
              <a:gd name="connsiteY35" fmla="*/ 11906 h 2942938"/>
              <a:gd name="connsiteX36" fmla="*/ 930635 w 2520919"/>
              <a:gd name="connsiteY36" fmla="*/ 83344 h 2942938"/>
              <a:gd name="connsiteX37" fmla="*/ 787759 w 2520919"/>
              <a:gd name="connsiteY37" fmla="*/ 297658 h 2942938"/>
              <a:gd name="connsiteX38" fmla="*/ 573445 w 2520919"/>
              <a:gd name="connsiteY38" fmla="*/ 654848 h 2942938"/>
              <a:gd name="connsiteX39" fmla="*/ 756127 w 2520919"/>
              <a:gd name="connsiteY39" fmla="*/ 1187290 h 2942938"/>
              <a:gd name="connsiteX40" fmla="*/ 801847 w 2520919"/>
              <a:gd name="connsiteY40" fmla="*/ 1397602 h 2942938"/>
              <a:gd name="connsiteX41" fmla="*/ 847567 w 2520919"/>
              <a:gd name="connsiteY41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200879 w 2520919"/>
              <a:gd name="connsiteY10" fmla="*/ 547210 h 2942938"/>
              <a:gd name="connsiteX11" fmla="*/ 2493487 w 2520919"/>
              <a:gd name="connsiteY11" fmla="*/ 464914 h 2942938"/>
              <a:gd name="connsiteX12" fmla="*/ 2365471 w 2520919"/>
              <a:gd name="connsiteY12" fmla="*/ 730090 h 2942938"/>
              <a:gd name="connsiteX13" fmla="*/ 2210023 w 2520919"/>
              <a:gd name="connsiteY13" fmla="*/ 812386 h 2942938"/>
              <a:gd name="connsiteX14" fmla="*/ 2155159 w 2520919"/>
              <a:gd name="connsiteY14" fmla="*/ 995266 h 2942938"/>
              <a:gd name="connsiteX15" fmla="*/ 2146015 w 2520919"/>
              <a:gd name="connsiteY15" fmla="*/ 1223866 h 2942938"/>
              <a:gd name="connsiteX16" fmla="*/ 1908271 w 2520919"/>
              <a:gd name="connsiteY16" fmla="*/ 1516474 h 2942938"/>
              <a:gd name="connsiteX17" fmla="*/ 1734535 w 2520919"/>
              <a:gd name="connsiteY17" fmla="*/ 1598770 h 2942938"/>
              <a:gd name="connsiteX18" fmla="*/ 1816831 w 2520919"/>
              <a:gd name="connsiteY18" fmla="*/ 1562194 h 2942938"/>
              <a:gd name="connsiteX19" fmla="*/ 1935703 w 2520919"/>
              <a:gd name="connsiteY19" fmla="*/ 1489042 h 2942938"/>
              <a:gd name="connsiteX20" fmla="*/ 2072863 w 2520919"/>
              <a:gd name="connsiteY20" fmla="*/ 1900522 h 2942938"/>
              <a:gd name="connsiteX21" fmla="*/ 2045431 w 2520919"/>
              <a:gd name="connsiteY21" fmla="*/ 2412586 h 2942938"/>
              <a:gd name="connsiteX22" fmla="*/ 1871695 w 2520919"/>
              <a:gd name="connsiteY22" fmla="*/ 2705194 h 2942938"/>
              <a:gd name="connsiteX23" fmla="*/ 1606519 w 2520919"/>
              <a:gd name="connsiteY23" fmla="*/ 2878930 h 2942938"/>
              <a:gd name="connsiteX24" fmla="*/ 1259047 w 2520919"/>
              <a:gd name="connsiteY24" fmla="*/ 2933794 h 2942938"/>
              <a:gd name="connsiteX25" fmla="*/ 920719 w 2520919"/>
              <a:gd name="connsiteY25" fmla="*/ 2824066 h 2942938"/>
              <a:gd name="connsiteX26" fmla="*/ 701263 w 2520919"/>
              <a:gd name="connsiteY26" fmla="*/ 2641186 h 2942938"/>
              <a:gd name="connsiteX27" fmla="*/ 554959 w 2520919"/>
              <a:gd name="connsiteY27" fmla="*/ 2504026 h 2942938"/>
              <a:gd name="connsiteX28" fmla="*/ 353791 w 2520919"/>
              <a:gd name="connsiteY28" fmla="*/ 2421730 h 2942938"/>
              <a:gd name="connsiteX29" fmla="*/ 198343 w 2520919"/>
              <a:gd name="connsiteY29" fmla="*/ 2293714 h 2942938"/>
              <a:gd name="connsiteX30" fmla="*/ 52039 w 2520919"/>
              <a:gd name="connsiteY30" fmla="*/ 1955386 h 2942938"/>
              <a:gd name="connsiteX31" fmla="*/ 15463 w 2520919"/>
              <a:gd name="connsiteY31" fmla="*/ 1333594 h 2942938"/>
              <a:gd name="connsiteX32" fmla="*/ 144817 w 2520919"/>
              <a:gd name="connsiteY32" fmla="*/ 654847 h 2942938"/>
              <a:gd name="connsiteX33" fmla="*/ 502007 w 2520919"/>
              <a:gd name="connsiteY33" fmla="*/ 154782 h 2942938"/>
              <a:gd name="connsiteX34" fmla="*/ 644883 w 2520919"/>
              <a:gd name="connsiteY34" fmla="*/ 11906 h 2942938"/>
              <a:gd name="connsiteX35" fmla="*/ 930635 w 2520919"/>
              <a:gd name="connsiteY35" fmla="*/ 83344 h 2942938"/>
              <a:gd name="connsiteX36" fmla="*/ 787759 w 2520919"/>
              <a:gd name="connsiteY36" fmla="*/ 297658 h 2942938"/>
              <a:gd name="connsiteX37" fmla="*/ 573445 w 2520919"/>
              <a:gd name="connsiteY37" fmla="*/ 654848 h 2942938"/>
              <a:gd name="connsiteX38" fmla="*/ 756127 w 2520919"/>
              <a:gd name="connsiteY38" fmla="*/ 1187290 h 2942938"/>
              <a:gd name="connsiteX39" fmla="*/ 801847 w 2520919"/>
              <a:gd name="connsiteY39" fmla="*/ 1397602 h 2942938"/>
              <a:gd name="connsiteX40" fmla="*/ 847567 w 2520919"/>
              <a:gd name="connsiteY40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347183 w 2496535"/>
              <a:gd name="connsiteY9" fmla="*/ 501490 h 2942938"/>
              <a:gd name="connsiteX10" fmla="*/ 2493487 w 2496535"/>
              <a:gd name="connsiteY10" fmla="*/ 464914 h 2942938"/>
              <a:gd name="connsiteX11" fmla="*/ 2365471 w 2496535"/>
              <a:gd name="connsiteY11" fmla="*/ 730090 h 2942938"/>
              <a:gd name="connsiteX12" fmla="*/ 2210023 w 2496535"/>
              <a:gd name="connsiteY12" fmla="*/ 812386 h 2942938"/>
              <a:gd name="connsiteX13" fmla="*/ 2155159 w 2496535"/>
              <a:gd name="connsiteY13" fmla="*/ 995266 h 2942938"/>
              <a:gd name="connsiteX14" fmla="*/ 2146015 w 2496535"/>
              <a:gd name="connsiteY14" fmla="*/ 1223866 h 2942938"/>
              <a:gd name="connsiteX15" fmla="*/ 1908271 w 2496535"/>
              <a:gd name="connsiteY15" fmla="*/ 1516474 h 2942938"/>
              <a:gd name="connsiteX16" fmla="*/ 1734535 w 2496535"/>
              <a:gd name="connsiteY16" fmla="*/ 1598770 h 2942938"/>
              <a:gd name="connsiteX17" fmla="*/ 1816831 w 2496535"/>
              <a:gd name="connsiteY17" fmla="*/ 1562194 h 2942938"/>
              <a:gd name="connsiteX18" fmla="*/ 1935703 w 2496535"/>
              <a:gd name="connsiteY18" fmla="*/ 1489042 h 2942938"/>
              <a:gd name="connsiteX19" fmla="*/ 2072863 w 2496535"/>
              <a:gd name="connsiteY19" fmla="*/ 1900522 h 2942938"/>
              <a:gd name="connsiteX20" fmla="*/ 2045431 w 2496535"/>
              <a:gd name="connsiteY20" fmla="*/ 2412586 h 2942938"/>
              <a:gd name="connsiteX21" fmla="*/ 1871695 w 2496535"/>
              <a:gd name="connsiteY21" fmla="*/ 2705194 h 2942938"/>
              <a:gd name="connsiteX22" fmla="*/ 1606519 w 2496535"/>
              <a:gd name="connsiteY22" fmla="*/ 2878930 h 2942938"/>
              <a:gd name="connsiteX23" fmla="*/ 1259047 w 2496535"/>
              <a:gd name="connsiteY23" fmla="*/ 2933794 h 2942938"/>
              <a:gd name="connsiteX24" fmla="*/ 920719 w 2496535"/>
              <a:gd name="connsiteY24" fmla="*/ 2824066 h 2942938"/>
              <a:gd name="connsiteX25" fmla="*/ 701263 w 2496535"/>
              <a:gd name="connsiteY25" fmla="*/ 2641186 h 2942938"/>
              <a:gd name="connsiteX26" fmla="*/ 554959 w 2496535"/>
              <a:gd name="connsiteY26" fmla="*/ 2504026 h 2942938"/>
              <a:gd name="connsiteX27" fmla="*/ 353791 w 2496535"/>
              <a:gd name="connsiteY27" fmla="*/ 2421730 h 2942938"/>
              <a:gd name="connsiteX28" fmla="*/ 198343 w 2496535"/>
              <a:gd name="connsiteY28" fmla="*/ 2293714 h 2942938"/>
              <a:gd name="connsiteX29" fmla="*/ 52039 w 2496535"/>
              <a:gd name="connsiteY29" fmla="*/ 1955386 h 2942938"/>
              <a:gd name="connsiteX30" fmla="*/ 15463 w 2496535"/>
              <a:gd name="connsiteY30" fmla="*/ 1333594 h 2942938"/>
              <a:gd name="connsiteX31" fmla="*/ 144817 w 2496535"/>
              <a:gd name="connsiteY31" fmla="*/ 654847 h 2942938"/>
              <a:gd name="connsiteX32" fmla="*/ 502007 w 2496535"/>
              <a:gd name="connsiteY32" fmla="*/ 154782 h 2942938"/>
              <a:gd name="connsiteX33" fmla="*/ 644883 w 2496535"/>
              <a:gd name="connsiteY33" fmla="*/ 11906 h 2942938"/>
              <a:gd name="connsiteX34" fmla="*/ 930635 w 2496535"/>
              <a:gd name="connsiteY34" fmla="*/ 83344 h 2942938"/>
              <a:gd name="connsiteX35" fmla="*/ 787759 w 2496535"/>
              <a:gd name="connsiteY35" fmla="*/ 297658 h 2942938"/>
              <a:gd name="connsiteX36" fmla="*/ 573445 w 2496535"/>
              <a:gd name="connsiteY36" fmla="*/ 654848 h 2942938"/>
              <a:gd name="connsiteX37" fmla="*/ 756127 w 2496535"/>
              <a:gd name="connsiteY37" fmla="*/ 1187290 h 2942938"/>
              <a:gd name="connsiteX38" fmla="*/ 801847 w 2496535"/>
              <a:gd name="connsiteY38" fmla="*/ 1397602 h 2942938"/>
              <a:gd name="connsiteX39" fmla="*/ 847567 w 2496535"/>
              <a:gd name="connsiteY39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493487 w 2496535"/>
              <a:gd name="connsiteY9" fmla="*/ 464914 h 2942938"/>
              <a:gd name="connsiteX10" fmla="*/ 2365471 w 2496535"/>
              <a:gd name="connsiteY10" fmla="*/ 730090 h 2942938"/>
              <a:gd name="connsiteX11" fmla="*/ 2210023 w 2496535"/>
              <a:gd name="connsiteY11" fmla="*/ 812386 h 2942938"/>
              <a:gd name="connsiteX12" fmla="*/ 2155159 w 2496535"/>
              <a:gd name="connsiteY12" fmla="*/ 995266 h 2942938"/>
              <a:gd name="connsiteX13" fmla="*/ 2146015 w 2496535"/>
              <a:gd name="connsiteY13" fmla="*/ 1223866 h 2942938"/>
              <a:gd name="connsiteX14" fmla="*/ 1908271 w 2496535"/>
              <a:gd name="connsiteY14" fmla="*/ 1516474 h 2942938"/>
              <a:gd name="connsiteX15" fmla="*/ 1734535 w 2496535"/>
              <a:gd name="connsiteY15" fmla="*/ 1598770 h 2942938"/>
              <a:gd name="connsiteX16" fmla="*/ 1816831 w 2496535"/>
              <a:gd name="connsiteY16" fmla="*/ 1562194 h 2942938"/>
              <a:gd name="connsiteX17" fmla="*/ 1935703 w 2496535"/>
              <a:gd name="connsiteY17" fmla="*/ 1489042 h 2942938"/>
              <a:gd name="connsiteX18" fmla="*/ 2072863 w 2496535"/>
              <a:gd name="connsiteY18" fmla="*/ 1900522 h 2942938"/>
              <a:gd name="connsiteX19" fmla="*/ 2045431 w 2496535"/>
              <a:gd name="connsiteY19" fmla="*/ 2412586 h 2942938"/>
              <a:gd name="connsiteX20" fmla="*/ 1871695 w 2496535"/>
              <a:gd name="connsiteY20" fmla="*/ 2705194 h 2942938"/>
              <a:gd name="connsiteX21" fmla="*/ 1606519 w 2496535"/>
              <a:gd name="connsiteY21" fmla="*/ 2878930 h 2942938"/>
              <a:gd name="connsiteX22" fmla="*/ 1259047 w 2496535"/>
              <a:gd name="connsiteY22" fmla="*/ 2933794 h 2942938"/>
              <a:gd name="connsiteX23" fmla="*/ 920719 w 2496535"/>
              <a:gd name="connsiteY23" fmla="*/ 2824066 h 2942938"/>
              <a:gd name="connsiteX24" fmla="*/ 701263 w 2496535"/>
              <a:gd name="connsiteY24" fmla="*/ 2641186 h 2942938"/>
              <a:gd name="connsiteX25" fmla="*/ 554959 w 2496535"/>
              <a:gd name="connsiteY25" fmla="*/ 2504026 h 2942938"/>
              <a:gd name="connsiteX26" fmla="*/ 353791 w 2496535"/>
              <a:gd name="connsiteY26" fmla="*/ 2421730 h 2942938"/>
              <a:gd name="connsiteX27" fmla="*/ 198343 w 2496535"/>
              <a:gd name="connsiteY27" fmla="*/ 2293714 h 2942938"/>
              <a:gd name="connsiteX28" fmla="*/ 52039 w 2496535"/>
              <a:gd name="connsiteY28" fmla="*/ 1955386 h 2942938"/>
              <a:gd name="connsiteX29" fmla="*/ 15463 w 2496535"/>
              <a:gd name="connsiteY29" fmla="*/ 1333594 h 2942938"/>
              <a:gd name="connsiteX30" fmla="*/ 144817 w 2496535"/>
              <a:gd name="connsiteY30" fmla="*/ 654847 h 2942938"/>
              <a:gd name="connsiteX31" fmla="*/ 502007 w 2496535"/>
              <a:gd name="connsiteY31" fmla="*/ 154782 h 2942938"/>
              <a:gd name="connsiteX32" fmla="*/ 644883 w 2496535"/>
              <a:gd name="connsiteY32" fmla="*/ 11906 h 2942938"/>
              <a:gd name="connsiteX33" fmla="*/ 930635 w 2496535"/>
              <a:gd name="connsiteY33" fmla="*/ 83344 h 2942938"/>
              <a:gd name="connsiteX34" fmla="*/ 787759 w 2496535"/>
              <a:gd name="connsiteY34" fmla="*/ 297658 h 2942938"/>
              <a:gd name="connsiteX35" fmla="*/ 573445 w 2496535"/>
              <a:gd name="connsiteY35" fmla="*/ 654848 h 2942938"/>
              <a:gd name="connsiteX36" fmla="*/ 756127 w 2496535"/>
              <a:gd name="connsiteY36" fmla="*/ 1187290 h 2942938"/>
              <a:gd name="connsiteX37" fmla="*/ 801847 w 2496535"/>
              <a:gd name="connsiteY37" fmla="*/ 1397602 h 2942938"/>
              <a:gd name="connsiteX38" fmla="*/ 847567 w 2496535"/>
              <a:gd name="connsiteY38" fmla="*/ 1479898 h 2942938"/>
              <a:gd name="connsiteX0" fmla="*/ 847567 w 2494500"/>
              <a:gd name="connsiteY0" fmla="*/ 1479898 h 2942938"/>
              <a:gd name="connsiteX1" fmla="*/ 792703 w 2494500"/>
              <a:gd name="connsiteY1" fmla="*/ 958690 h 2942938"/>
              <a:gd name="connsiteX2" fmla="*/ 920719 w 2494500"/>
              <a:gd name="connsiteY2" fmla="*/ 647794 h 2942938"/>
              <a:gd name="connsiteX3" fmla="*/ 1185895 w 2494500"/>
              <a:gd name="connsiteY3" fmla="*/ 446626 h 2942938"/>
              <a:gd name="connsiteX4" fmla="*/ 1515079 w 2494500"/>
              <a:gd name="connsiteY4" fmla="*/ 391762 h 2942938"/>
              <a:gd name="connsiteX5" fmla="*/ 1816831 w 2494500"/>
              <a:gd name="connsiteY5" fmla="*/ 464914 h 2942938"/>
              <a:gd name="connsiteX6" fmla="*/ 2017999 w 2494500"/>
              <a:gd name="connsiteY6" fmla="*/ 483202 h 2942938"/>
              <a:gd name="connsiteX7" fmla="*/ 2228311 w 2494500"/>
              <a:gd name="connsiteY7" fmla="*/ 355186 h 2942938"/>
              <a:gd name="connsiteX8" fmla="*/ 2359395 w 2494500"/>
              <a:gd name="connsiteY8" fmla="*/ 369095 h 2942938"/>
              <a:gd name="connsiteX9" fmla="*/ 2493487 w 2494500"/>
              <a:gd name="connsiteY9" fmla="*/ 464914 h 2942938"/>
              <a:gd name="connsiteX10" fmla="*/ 2365471 w 2494500"/>
              <a:gd name="connsiteY10" fmla="*/ 730090 h 2942938"/>
              <a:gd name="connsiteX11" fmla="*/ 2210023 w 2494500"/>
              <a:gd name="connsiteY11" fmla="*/ 812386 h 2942938"/>
              <a:gd name="connsiteX12" fmla="*/ 2155159 w 2494500"/>
              <a:gd name="connsiteY12" fmla="*/ 995266 h 2942938"/>
              <a:gd name="connsiteX13" fmla="*/ 2146015 w 2494500"/>
              <a:gd name="connsiteY13" fmla="*/ 1223866 h 2942938"/>
              <a:gd name="connsiteX14" fmla="*/ 1908271 w 2494500"/>
              <a:gd name="connsiteY14" fmla="*/ 1516474 h 2942938"/>
              <a:gd name="connsiteX15" fmla="*/ 1734535 w 2494500"/>
              <a:gd name="connsiteY15" fmla="*/ 1598770 h 2942938"/>
              <a:gd name="connsiteX16" fmla="*/ 1816831 w 2494500"/>
              <a:gd name="connsiteY16" fmla="*/ 1562194 h 2942938"/>
              <a:gd name="connsiteX17" fmla="*/ 1935703 w 2494500"/>
              <a:gd name="connsiteY17" fmla="*/ 1489042 h 2942938"/>
              <a:gd name="connsiteX18" fmla="*/ 2072863 w 2494500"/>
              <a:gd name="connsiteY18" fmla="*/ 1900522 h 2942938"/>
              <a:gd name="connsiteX19" fmla="*/ 2045431 w 2494500"/>
              <a:gd name="connsiteY19" fmla="*/ 2412586 h 2942938"/>
              <a:gd name="connsiteX20" fmla="*/ 1871695 w 2494500"/>
              <a:gd name="connsiteY20" fmla="*/ 2705194 h 2942938"/>
              <a:gd name="connsiteX21" fmla="*/ 1606519 w 2494500"/>
              <a:gd name="connsiteY21" fmla="*/ 2878930 h 2942938"/>
              <a:gd name="connsiteX22" fmla="*/ 1259047 w 2494500"/>
              <a:gd name="connsiteY22" fmla="*/ 2933794 h 2942938"/>
              <a:gd name="connsiteX23" fmla="*/ 920719 w 2494500"/>
              <a:gd name="connsiteY23" fmla="*/ 2824066 h 2942938"/>
              <a:gd name="connsiteX24" fmla="*/ 701263 w 2494500"/>
              <a:gd name="connsiteY24" fmla="*/ 2641186 h 2942938"/>
              <a:gd name="connsiteX25" fmla="*/ 554959 w 2494500"/>
              <a:gd name="connsiteY25" fmla="*/ 2504026 h 2942938"/>
              <a:gd name="connsiteX26" fmla="*/ 353791 w 2494500"/>
              <a:gd name="connsiteY26" fmla="*/ 2421730 h 2942938"/>
              <a:gd name="connsiteX27" fmla="*/ 198343 w 2494500"/>
              <a:gd name="connsiteY27" fmla="*/ 2293714 h 2942938"/>
              <a:gd name="connsiteX28" fmla="*/ 52039 w 2494500"/>
              <a:gd name="connsiteY28" fmla="*/ 1955386 h 2942938"/>
              <a:gd name="connsiteX29" fmla="*/ 15463 w 2494500"/>
              <a:gd name="connsiteY29" fmla="*/ 1333594 h 2942938"/>
              <a:gd name="connsiteX30" fmla="*/ 144817 w 2494500"/>
              <a:gd name="connsiteY30" fmla="*/ 654847 h 2942938"/>
              <a:gd name="connsiteX31" fmla="*/ 502007 w 2494500"/>
              <a:gd name="connsiteY31" fmla="*/ 154782 h 2942938"/>
              <a:gd name="connsiteX32" fmla="*/ 644883 w 2494500"/>
              <a:gd name="connsiteY32" fmla="*/ 11906 h 2942938"/>
              <a:gd name="connsiteX33" fmla="*/ 930635 w 2494500"/>
              <a:gd name="connsiteY33" fmla="*/ 83344 h 2942938"/>
              <a:gd name="connsiteX34" fmla="*/ 787759 w 2494500"/>
              <a:gd name="connsiteY34" fmla="*/ 297658 h 2942938"/>
              <a:gd name="connsiteX35" fmla="*/ 573445 w 2494500"/>
              <a:gd name="connsiteY35" fmla="*/ 654848 h 2942938"/>
              <a:gd name="connsiteX36" fmla="*/ 756127 w 2494500"/>
              <a:gd name="connsiteY36" fmla="*/ 1187290 h 2942938"/>
              <a:gd name="connsiteX37" fmla="*/ 801847 w 2494500"/>
              <a:gd name="connsiteY37" fmla="*/ 1397602 h 2942938"/>
              <a:gd name="connsiteX38" fmla="*/ 847567 w 2494500"/>
              <a:gd name="connsiteY38" fmla="*/ 1479898 h 2942938"/>
              <a:gd name="connsiteX0" fmla="*/ 847567 w 2516347"/>
              <a:gd name="connsiteY0" fmla="*/ 1479898 h 2942938"/>
              <a:gd name="connsiteX1" fmla="*/ 792703 w 2516347"/>
              <a:gd name="connsiteY1" fmla="*/ 958690 h 2942938"/>
              <a:gd name="connsiteX2" fmla="*/ 920719 w 2516347"/>
              <a:gd name="connsiteY2" fmla="*/ 647794 h 2942938"/>
              <a:gd name="connsiteX3" fmla="*/ 1185895 w 2516347"/>
              <a:gd name="connsiteY3" fmla="*/ 446626 h 2942938"/>
              <a:gd name="connsiteX4" fmla="*/ 1515079 w 2516347"/>
              <a:gd name="connsiteY4" fmla="*/ 391762 h 2942938"/>
              <a:gd name="connsiteX5" fmla="*/ 1816831 w 2516347"/>
              <a:gd name="connsiteY5" fmla="*/ 464914 h 2942938"/>
              <a:gd name="connsiteX6" fmla="*/ 2017999 w 2516347"/>
              <a:gd name="connsiteY6" fmla="*/ 483202 h 2942938"/>
              <a:gd name="connsiteX7" fmla="*/ 2228311 w 2516347"/>
              <a:gd name="connsiteY7" fmla="*/ 355186 h 2942938"/>
              <a:gd name="connsiteX8" fmla="*/ 2493487 w 2516347"/>
              <a:gd name="connsiteY8" fmla="*/ 464914 h 2942938"/>
              <a:gd name="connsiteX9" fmla="*/ 2365471 w 2516347"/>
              <a:gd name="connsiteY9" fmla="*/ 730090 h 2942938"/>
              <a:gd name="connsiteX10" fmla="*/ 2210023 w 2516347"/>
              <a:gd name="connsiteY10" fmla="*/ 812386 h 2942938"/>
              <a:gd name="connsiteX11" fmla="*/ 2155159 w 2516347"/>
              <a:gd name="connsiteY11" fmla="*/ 995266 h 2942938"/>
              <a:gd name="connsiteX12" fmla="*/ 2146015 w 2516347"/>
              <a:gd name="connsiteY12" fmla="*/ 1223866 h 2942938"/>
              <a:gd name="connsiteX13" fmla="*/ 1908271 w 2516347"/>
              <a:gd name="connsiteY13" fmla="*/ 1516474 h 2942938"/>
              <a:gd name="connsiteX14" fmla="*/ 1734535 w 2516347"/>
              <a:gd name="connsiteY14" fmla="*/ 1598770 h 2942938"/>
              <a:gd name="connsiteX15" fmla="*/ 1816831 w 2516347"/>
              <a:gd name="connsiteY15" fmla="*/ 1562194 h 2942938"/>
              <a:gd name="connsiteX16" fmla="*/ 1935703 w 2516347"/>
              <a:gd name="connsiteY16" fmla="*/ 1489042 h 2942938"/>
              <a:gd name="connsiteX17" fmla="*/ 2072863 w 2516347"/>
              <a:gd name="connsiteY17" fmla="*/ 1900522 h 2942938"/>
              <a:gd name="connsiteX18" fmla="*/ 2045431 w 2516347"/>
              <a:gd name="connsiteY18" fmla="*/ 2412586 h 2942938"/>
              <a:gd name="connsiteX19" fmla="*/ 1871695 w 2516347"/>
              <a:gd name="connsiteY19" fmla="*/ 2705194 h 2942938"/>
              <a:gd name="connsiteX20" fmla="*/ 1606519 w 2516347"/>
              <a:gd name="connsiteY20" fmla="*/ 2878930 h 2942938"/>
              <a:gd name="connsiteX21" fmla="*/ 1259047 w 2516347"/>
              <a:gd name="connsiteY21" fmla="*/ 2933794 h 2942938"/>
              <a:gd name="connsiteX22" fmla="*/ 920719 w 2516347"/>
              <a:gd name="connsiteY22" fmla="*/ 2824066 h 2942938"/>
              <a:gd name="connsiteX23" fmla="*/ 701263 w 2516347"/>
              <a:gd name="connsiteY23" fmla="*/ 2641186 h 2942938"/>
              <a:gd name="connsiteX24" fmla="*/ 554959 w 2516347"/>
              <a:gd name="connsiteY24" fmla="*/ 2504026 h 2942938"/>
              <a:gd name="connsiteX25" fmla="*/ 353791 w 2516347"/>
              <a:gd name="connsiteY25" fmla="*/ 2421730 h 2942938"/>
              <a:gd name="connsiteX26" fmla="*/ 198343 w 2516347"/>
              <a:gd name="connsiteY26" fmla="*/ 2293714 h 2942938"/>
              <a:gd name="connsiteX27" fmla="*/ 52039 w 2516347"/>
              <a:gd name="connsiteY27" fmla="*/ 1955386 h 2942938"/>
              <a:gd name="connsiteX28" fmla="*/ 15463 w 2516347"/>
              <a:gd name="connsiteY28" fmla="*/ 1333594 h 2942938"/>
              <a:gd name="connsiteX29" fmla="*/ 144817 w 2516347"/>
              <a:gd name="connsiteY29" fmla="*/ 654847 h 2942938"/>
              <a:gd name="connsiteX30" fmla="*/ 502007 w 2516347"/>
              <a:gd name="connsiteY30" fmla="*/ 154782 h 2942938"/>
              <a:gd name="connsiteX31" fmla="*/ 644883 w 2516347"/>
              <a:gd name="connsiteY31" fmla="*/ 11906 h 2942938"/>
              <a:gd name="connsiteX32" fmla="*/ 930635 w 2516347"/>
              <a:gd name="connsiteY32" fmla="*/ 83344 h 2942938"/>
              <a:gd name="connsiteX33" fmla="*/ 787759 w 2516347"/>
              <a:gd name="connsiteY33" fmla="*/ 297658 h 2942938"/>
              <a:gd name="connsiteX34" fmla="*/ 573445 w 2516347"/>
              <a:gd name="connsiteY34" fmla="*/ 654848 h 2942938"/>
              <a:gd name="connsiteX35" fmla="*/ 756127 w 2516347"/>
              <a:gd name="connsiteY35" fmla="*/ 1187290 h 2942938"/>
              <a:gd name="connsiteX36" fmla="*/ 801847 w 2516347"/>
              <a:gd name="connsiteY36" fmla="*/ 1397602 h 2942938"/>
              <a:gd name="connsiteX37" fmla="*/ 847567 w 2516347"/>
              <a:gd name="connsiteY37" fmla="*/ 1479898 h 2942938"/>
              <a:gd name="connsiteX0" fmla="*/ 847567 w 2453693"/>
              <a:gd name="connsiteY0" fmla="*/ 1479898 h 2942938"/>
              <a:gd name="connsiteX1" fmla="*/ 792703 w 2453693"/>
              <a:gd name="connsiteY1" fmla="*/ 958690 h 2942938"/>
              <a:gd name="connsiteX2" fmla="*/ 920719 w 2453693"/>
              <a:gd name="connsiteY2" fmla="*/ 647794 h 2942938"/>
              <a:gd name="connsiteX3" fmla="*/ 1185895 w 2453693"/>
              <a:gd name="connsiteY3" fmla="*/ 446626 h 2942938"/>
              <a:gd name="connsiteX4" fmla="*/ 1515079 w 2453693"/>
              <a:gd name="connsiteY4" fmla="*/ 391762 h 2942938"/>
              <a:gd name="connsiteX5" fmla="*/ 1816831 w 2453693"/>
              <a:gd name="connsiteY5" fmla="*/ 464914 h 2942938"/>
              <a:gd name="connsiteX6" fmla="*/ 2017999 w 2453693"/>
              <a:gd name="connsiteY6" fmla="*/ 483202 h 2942938"/>
              <a:gd name="connsiteX7" fmla="*/ 2228311 w 2453693"/>
              <a:gd name="connsiteY7" fmla="*/ 355186 h 2942938"/>
              <a:gd name="connsiteX8" fmla="*/ 2430833 w 2453693"/>
              <a:gd name="connsiteY8" fmla="*/ 511971 h 2942938"/>
              <a:gd name="connsiteX9" fmla="*/ 2365471 w 2453693"/>
              <a:gd name="connsiteY9" fmla="*/ 730090 h 2942938"/>
              <a:gd name="connsiteX10" fmla="*/ 2210023 w 2453693"/>
              <a:gd name="connsiteY10" fmla="*/ 812386 h 2942938"/>
              <a:gd name="connsiteX11" fmla="*/ 2155159 w 2453693"/>
              <a:gd name="connsiteY11" fmla="*/ 995266 h 2942938"/>
              <a:gd name="connsiteX12" fmla="*/ 2146015 w 2453693"/>
              <a:gd name="connsiteY12" fmla="*/ 1223866 h 2942938"/>
              <a:gd name="connsiteX13" fmla="*/ 1908271 w 2453693"/>
              <a:gd name="connsiteY13" fmla="*/ 1516474 h 2942938"/>
              <a:gd name="connsiteX14" fmla="*/ 1734535 w 2453693"/>
              <a:gd name="connsiteY14" fmla="*/ 1598770 h 2942938"/>
              <a:gd name="connsiteX15" fmla="*/ 1816831 w 2453693"/>
              <a:gd name="connsiteY15" fmla="*/ 1562194 h 2942938"/>
              <a:gd name="connsiteX16" fmla="*/ 1935703 w 2453693"/>
              <a:gd name="connsiteY16" fmla="*/ 1489042 h 2942938"/>
              <a:gd name="connsiteX17" fmla="*/ 2072863 w 2453693"/>
              <a:gd name="connsiteY17" fmla="*/ 1900522 h 2942938"/>
              <a:gd name="connsiteX18" fmla="*/ 2045431 w 2453693"/>
              <a:gd name="connsiteY18" fmla="*/ 2412586 h 2942938"/>
              <a:gd name="connsiteX19" fmla="*/ 1871695 w 2453693"/>
              <a:gd name="connsiteY19" fmla="*/ 2705194 h 2942938"/>
              <a:gd name="connsiteX20" fmla="*/ 1606519 w 2453693"/>
              <a:gd name="connsiteY20" fmla="*/ 2878930 h 2942938"/>
              <a:gd name="connsiteX21" fmla="*/ 1259047 w 2453693"/>
              <a:gd name="connsiteY21" fmla="*/ 2933794 h 2942938"/>
              <a:gd name="connsiteX22" fmla="*/ 920719 w 2453693"/>
              <a:gd name="connsiteY22" fmla="*/ 2824066 h 2942938"/>
              <a:gd name="connsiteX23" fmla="*/ 701263 w 2453693"/>
              <a:gd name="connsiteY23" fmla="*/ 2641186 h 2942938"/>
              <a:gd name="connsiteX24" fmla="*/ 554959 w 2453693"/>
              <a:gd name="connsiteY24" fmla="*/ 2504026 h 2942938"/>
              <a:gd name="connsiteX25" fmla="*/ 353791 w 2453693"/>
              <a:gd name="connsiteY25" fmla="*/ 2421730 h 2942938"/>
              <a:gd name="connsiteX26" fmla="*/ 198343 w 2453693"/>
              <a:gd name="connsiteY26" fmla="*/ 2293714 h 2942938"/>
              <a:gd name="connsiteX27" fmla="*/ 52039 w 2453693"/>
              <a:gd name="connsiteY27" fmla="*/ 1955386 h 2942938"/>
              <a:gd name="connsiteX28" fmla="*/ 15463 w 2453693"/>
              <a:gd name="connsiteY28" fmla="*/ 1333594 h 2942938"/>
              <a:gd name="connsiteX29" fmla="*/ 144817 w 2453693"/>
              <a:gd name="connsiteY29" fmla="*/ 654847 h 2942938"/>
              <a:gd name="connsiteX30" fmla="*/ 502007 w 2453693"/>
              <a:gd name="connsiteY30" fmla="*/ 154782 h 2942938"/>
              <a:gd name="connsiteX31" fmla="*/ 644883 w 2453693"/>
              <a:gd name="connsiteY31" fmla="*/ 11906 h 2942938"/>
              <a:gd name="connsiteX32" fmla="*/ 930635 w 2453693"/>
              <a:gd name="connsiteY32" fmla="*/ 83344 h 2942938"/>
              <a:gd name="connsiteX33" fmla="*/ 787759 w 2453693"/>
              <a:gd name="connsiteY33" fmla="*/ 297658 h 2942938"/>
              <a:gd name="connsiteX34" fmla="*/ 573445 w 2453693"/>
              <a:gd name="connsiteY34" fmla="*/ 654848 h 2942938"/>
              <a:gd name="connsiteX35" fmla="*/ 756127 w 2453693"/>
              <a:gd name="connsiteY35" fmla="*/ 1187290 h 2942938"/>
              <a:gd name="connsiteX36" fmla="*/ 801847 w 2453693"/>
              <a:gd name="connsiteY36" fmla="*/ 1397602 h 2942938"/>
              <a:gd name="connsiteX37" fmla="*/ 847567 w 2453693"/>
              <a:gd name="connsiteY37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3881" h="2942938">
                <a:moveTo>
                  <a:pt x="847567" y="1479898"/>
                </a:moveTo>
                <a:cubicBezTo>
                  <a:pt x="846043" y="1406746"/>
                  <a:pt x="780511" y="1097374"/>
                  <a:pt x="792703" y="958690"/>
                </a:cubicBezTo>
                <a:cubicBezTo>
                  <a:pt x="804895" y="820006"/>
                  <a:pt x="855187" y="733138"/>
                  <a:pt x="920719" y="647794"/>
                </a:cubicBezTo>
                <a:cubicBezTo>
                  <a:pt x="986251" y="562450"/>
                  <a:pt x="1086835" y="489298"/>
                  <a:pt x="1185895" y="446626"/>
                </a:cubicBezTo>
                <a:cubicBezTo>
                  <a:pt x="1284955" y="403954"/>
                  <a:pt x="1409923" y="388714"/>
                  <a:pt x="1515079" y="391762"/>
                </a:cubicBezTo>
                <a:cubicBezTo>
                  <a:pt x="1620235" y="394810"/>
                  <a:pt x="1733011" y="449674"/>
                  <a:pt x="1816831" y="464914"/>
                </a:cubicBezTo>
                <a:cubicBezTo>
                  <a:pt x="1900651" y="480154"/>
                  <a:pt x="1949419" y="501490"/>
                  <a:pt x="2017999" y="483202"/>
                </a:cubicBezTo>
                <a:cubicBezTo>
                  <a:pt x="2086579" y="464914"/>
                  <a:pt x="2159505" y="350391"/>
                  <a:pt x="2228311" y="355186"/>
                </a:cubicBezTo>
                <a:cubicBezTo>
                  <a:pt x="2297117" y="359981"/>
                  <a:pt x="2433881" y="435771"/>
                  <a:pt x="2430833" y="511971"/>
                </a:cubicBezTo>
                <a:cubicBezTo>
                  <a:pt x="2427785" y="588171"/>
                  <a:pt x="2255969" y="731837"/>
                  <a:pt x="2210023" y="812386"/>
                </a:cubicBezTo>
                <a:cubicBezTo>
                  <a:pt x="2164077" y="892935"/>
                  <a:pt x="2165827" y="926686"/>
                  <a:pt x="2155159" y="995266"/>
                </a:cubicBezTo>
                <a:cubicBezTo>
                  <a:pt x="2144491" y="1063846"/>
                  <a:pt x="2187163" y="1136998"/>
                  <a:pt x="2146015" y="1223866"/>
                </a:cubicBezTo>
                <a:cubicBezTo>
                  <a:pt x="2104867" y="1310734"/>
                  <a:pt x="1976851" y="1453990"/>
                  <a:pt x="1908271" y="1516474"/>
                </a:cubicBezTo>
                <a:lnTo>
                  <a:pt x="1734535" y="1598770"/>
                </a:lnTo>
                <a:lnTo>
                  <a:pt x="1935703" y="1489042"/>
                </a:lnTo>
                <a:cubicBezTo>
                  <a:pt x="1992091" y="1539334"/>
                  <a:pt x="2054575" y="1746598"/>
                  <a:pt x="2072863" y="1900522"/>
                </a:cubicBezTo>
                <a:cubicBezTo>
                  <a:pt x="2091151" y="2054446"/>
                  <a:pt x="2078959" y="2278474"/>
                  <a:pt x="2045431" y="2412586"/>
                </a:cubicBezTo>
                <a:cubicBezTo>
                  <a:pt x="2011903" y="2546698"/>
                  <a:pt x="1944847" y="2627470"/>
                  <a:pt x="1871695" y="2705194"/>
                </a:cubicBezTo>
                <a:cubicBezTo>
                  <a:pt x="1798543" y="2782918"/>
                  <a:pt x="1708627" y="2840830"/>
                  <a:pt x="1606519" y="2878930"/>
                </a:cubicBezTo>
                <a:cubicBezTo>
                  <a:pt x="1504411" y="2917030"/>
                  <a:pt x="1373347" y="2942938"/>
                  <a:pt x="1259047" y="2933794"/>
                </a:cubicBezTo>
                <a:cubicBezTo>
                  <a:pt x="1144747" y="2924650"/>
                  <a:pt x="1013683" y="2872834"/>
                  <a:pt x="920719" y="2824066"/>
                </a:cubicBezTo>
                <a:cubicBezTo>
                  <a:pt x="827755" y="2775298"/>
                  <a:pt x="762223" y="2694526"/>
                  <a:pt x="701263" y="2641186"/>
                </a:cubicBezTo>
                <a:cubicBezTo>
                  <a:pt x="640303" y="2587846"/>
                  <a:pt x="612871" y="2540602"/>
                  <a:pt x="554959" y="2504026"/>
                </a:cubicBezTo>
                <a:cubicBezTo>
                  <a:pt x="497047" y="2467450"/>
                  <a:pt x="413227" y="2456782"/>
                  <a:pt x="353791" y="2421730"/>
                </a:cubicBezTo>
                <a:cubicBezTo>
                  <a:pt x="294355" y="2386678"/>
                  <a:pt x="248635" y="2371438"/>
                  <a:pt x="198343" y="2293714"/>
                </a:cubicBezTo>
                <a:cubicBezTo>
                  <a:pt x="148051" y="2215990"/>
                  <a:pt x="82519" y="2115406"/>
                  <a:pt x="52039" y="1955386"/>
                </a:cubicBezTo>
                <a:cubicBezTo>
                  <a:pt x="21559" y="1795366"/>
                  <a:pt x="0" y="1550350"/>
                  <a:pt x="15463" y="1333594"/>
                </a:cubicBezTo>
                <a:cubicBezTo>
                  <a:pt x="30926" y="1116838"/>
                  <a:pt x="63726" y="851316"/>
                  <a:pt x="144817" y="654847"/>
                </a:cubicBezTo>
                <a:cubicBezTo>
                  <a:pt x="225908" y="458378"/>
                  <a:pt x="418663" y="261939"/>
                  <a:pt x="502007" y="154782"/>
                </a:cubicBezTo>
                <a:cubicBezTo>
                  <a:pt x="585351" y="47625"/>
                  <a:pt x="573445" y="23812"/>
                  <a:pt x="644883" y="11906"/>
                </a:cubicBezTo>
                <a:cubicBezTo>
                  <a:pt x="716321" y="0"/>
                  <a:pt x="906822" y="35719"/>
                  <a:pt x="930635" y="83344"/>
                </a:cubicBezTo>
                <a:cubicBezTo>
                  <a:pt x="954448" y="130969"/>
                  <a:pt x="847291" y="202407"/>
                  <a:pt x="787759" y="297658"/>
                </a:cubicBezTo>
                <a:cubicBezTo>
                  <a:pt x="728227" y="392909"/>
                  <a:pt x="578717" y="506576"/>
                  <a:pt x="573445" y="654848"/>
                </a:cubicBezTo>
                <a:cubicBezTo>
                  <a:pt x="568173" y="803120"/>
                  <a:pt x="718060" y="1063498"/>
                  <a:pt x="756127" y="1187290"/>
                </a:cubicBezTo>
                <a:cubicBezTo>
                  <a:pt x="794194" y="1311082"/>
                  <a:pt x="789655" y="1350358"/>
                  <a:pt x="801847" y="1397602"/>
                </a:cubicBezTo>
                <a:cubicBezTo>
                  <a:pt x="814039" y="1444846"/>
                  <a:pt x="849091" y="1553050"/>
                  <a:pt x="847567" y="147989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Freeform 4"/>
          <p:cNvSpPr/>
          <p:nvPr/>
        </p:nvSpPr>
        <p:spPr>
          <a:xfrm>
            <a:off x="2339340" y="882396"/>
            <a:ext cx="4136136" cy="4860036"/>
          </a:xfrm>
          <a:custGeom>
            <a:avLst/>
            <a:gdLst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501140 w 4136136"/>
              <a:gd name="connsiteY32" fmla="*/ 2857500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136136" h="4860036">
                <a:moveTo>
                  <a:pt x="989076" y="59436"/>
                </a:moveTo>
                <a:cubicBezTo>
                  <a:pt x="885444" y="118872"/>
                  <a:pt x="801624" y="277368"/>
                  <a:pt x="678180" y="434340"/>
                </a:cubicBezTo>
                <a:cubicBezTo>
                  <a:pt x="554736" y="591312"/>
                  <a:pt x="345948" y="806196"/>
                  <a:pt x="248412" y="1001268"/>
                </a:cubicBezTo>
                <a:cubicBezTo>
                  <a:pt x="150876" y="1196340"/>
                  <a:pt x="134112" y="1345692"/>
                  <a:pt x="92964" y="1604772"/>
                </a:cubicBezTo>
                <a:cubicBezTo>
                  <a:pt x="51816" y="1863852"/>
                  <a:pt x="0" y="2264664"/>
                  <a:pt x="1524" y="2555748"/>
                </a:cubicBezTo>
                <a:cubicBezTo>
                  <a:pt x="3048" y="2846832"/>
                  <a:pt x="25908" y="3130296"/>
                  <a:pt x="102108" y="3351276"/>
                </a:cubicBezTo>
                <a:cubicBezTo>
                  <a:pt x="178308" y="3572256"/>
                  <a:pt x="320040" y="3765804"/>
                  <a:pt x="458724" y="3881628"/>
                </a:cubicBezTo>
                <a:cubicBezTo>
                  <a:pt x="597408" y="3997452"/>
                  <a:pt x="787908" y="3960876"/>
                  <a:pt x="934212" y="4046220"/>
                </a:cubicBezTo>
                <a:cubicBezTo>
                  <a:pt x="1080516" y="4131564"/>
                  <a:pt x="1210056" y="4290060"/>
                  <a:pt x="1336548" y="4393692"/>
                </a:cubicBezTo>
                <a:cubicBezTo>
                  <a:pt x="1463040" y="4497324"/>
                  <a:pt x="1543812" y="4591812"/>
                  <a:pt x="1693164" y="4668012"/>
                </a:cubicBezTo>
                <a:cubicBezTo>
                  <a:pt x="1842516" y="4744212"/>
                  <a:pt x="2023872" y="4841748"/>
                  <a:pt x="2232660" y="4850892"/>
                </a:cubicBezTo>
                <a:cubicBezTo>
                  <a:pt x="2441448" y="4860036"/>
                  <a:pt x="2752344" y="4823460"/>
                  <a:pt x="2945892" y="4722876"/>
                </a:cubicBezTo>
                <a:cubicBezTo>
                  <a:pt x="3139440" y="4622292"/>
                  <a:pt x="3294888" y="4460748"/>
                  <a:pt x="3393948" y="4247388"/>
                </a:cubicBezTo>
                <a:cubicBezTo>
                  <a:pt x="3493008" y="4034028"/>
                  <a:pt x="3537204" y="3681984"/>
                  <a:pt x="3540252" y="3442716"/>
                </a:cubicBezTo>
                <a:cubicBezTo>
                  <a:pt x="3543300" y="3203448"/>
                  <a:pt x="3485388" y="2921508"/>
                  <a:pt x="3412236" y="2811780"/>
                </a:cubicBezTo>
                <a:cubicBezTo>
                  <a:pt x="3339084" y="2702052"/>
                  <a:pt x="3185160" y="2805684"/>
                  <a:pt x="3101340" y="2784348"/>
                </a:cubicBezTo>
                <a:cubicBezTo>
                  <a:pt x="3017520" y="2763012"/>
                  <a:pt x="2924556" y="2731008"/>
                  <a:pt x="2909316" y="2683764"/>
                </a:cubicBezTo>
                <a:cubicBezTo>
                  <a:pt x="2894076" y="2636520"/>
                  <a:pt x="2936748" y="2563368"/>
                  <a:pt x="3009900" y="2500884"/>
                </a:cubicBezTo>
                <a:cubicBezTo>
                  <a:pt x="3083052" y="2438400"/>
                  <a:pt x="3243072" y="2388108"/>
                  <a:pt x="3348228" y="2308860"/>
                </a:cubicBezTo>
                <a:cubicBezTo>
                  <a:pt x="3453384" y="2229612"/>
                  <a:pt x="3585972" y="2138172"/>
                  <a:pt x="3640836" y="2025396"/>
                </a:cubicBezTo>
                <a:cubicBezTo>
                  <a:pt x="3695700" y="1912620"/>
                  <a:pt x="3668268" y="1760220"/>
                  <a:pt x="3677412" y="1632204"/>
                </a:cubicBezTo>
                <a:cubicBezTo>
                  <a:pt x="3686556" y="1504188"/>
                  <a:pt x="3627120" y="1386840"/>
                  <a:pt x="3695700" y="1257300"/>
                </a:cubicBezTo>
                <a:cubicBezTo>
                  <a:pt x="3764280" y="1127760"/>
                  <a:pt x="4041648" y="941832"/>
                  <a:pt x="4088892" y="854964"/>
                </a:cubicBezTo>
                <a:cubicBezTo>
                  <a:pt x="4136136" y="768096"/>
                  <a:pt x="4052316" y="734568"/>
                  <a:pt x="3979164" y="736092"/>
                </a:cubicBezTo>
                <a:cubicBezTo>
                  <a:pt x="3906012" y="737616"/>
                  <a:pt x="3771900" y="847344"/>
                  <a:pt x="3649980" y="864108"/>
                </a:cubicBezTo>
                <a:cubicBezTo>
                  <a:pt x="3528060" y="880872"/>
                  <a:pt x="3398520" y="859536"/>
                  <a:pt x="3247644" y="836676"/>
                </a:cubicBezTo>
                <a:cubicBezTo>
                  <a:pt x="3096768" y="813816"/>
                  <a:pt x="2880360" y="751332"/>
                  <a:pt x="2744724" y="726948"/>
                </a:cubicBezTo>
                <a:cubicBezTo>
                  <a:pt x="2609088" y="702564"/>
                  <a:pt x="2569464" y="672084"/>
                  <a:pt x="2433828" y="690372"/>
                </a:cubicBezTo>
                <a:cubicBezTo>
                  <a:pt x="2298192" y="708660"/>
                  <a:pt x="2069592" y="754380"/>
                  <a:pt x="1930908" y="836676"/>
                </a:cubicBezTo>
                <a:cubicBezTo>
                  <a:pt x="1792224" y="918972"/>
                  <a:pt x="1671828" y="1045464"/>
                  <a:pt x="1601724" y="1184148"/>
                </a:cubicBezTo>
                <a:cubicBezTo>
                  <a:pt x="1531620" y="1322832"/>
                  <a:pt x="1508760" y="1450848"/>
                  <a:pt x="1510284" y="1668780"/>
                </a:cubicBezTo>
                <a:cubicBezTo>
                  <a:pt x="1511808" y="1886712"/>
                  <a:pt x="1612392" y="2293620"/>
                  <a:pt x="1610868" y="2491740"/>
                </a:cubicBezTo>
                <a:cubicBezTo>
                  <a:pt x="1609344" y="2689860"/>
                  <a:pt x="1574292" y="2820924"/>
                  <a:pt x="1501140" y="2857500"/>
                </a:cubicBezTo>
                <a:cubicBezTo>
                  <a:pt x="1427988" y="2894076"/>
                  <a:pt x="1263396" y="2877312"/>
                  <a:pt x="1171956" y="2711196"/>
                </a:cubicBezTo>
                <a:cubicBezTo>
                  <a:pt x="1080516" y="2545080"/>
                  <a:pt x="1031748" y="2103120"/>
                  <a:pt x="952500" y="1860804"/>
                </a:cubicBezTo>
                <a:cubicBezTo>
                  <a:pt x="873252" y="1618488"/>
                  <a:pt x="746760" y="1421892"/>
                  <a:pt x="696468" y="1257300"/>
                </a:cubicBezTo>
                <a:cubicBezTo>
                  <a:pt x="646176" y="1092708"/>
                  <a:pt x="600456" y="1010412"/>
                  <a:pt x="650748" y="873252"/>
                </a:cubicBezTo>
                <a:cubicBezTo>
                  <a:pt x="701040" y="736092"/>
                  <a:pt x="890016" y="566928"/>
                  <a:pt x="998220" y="434340"/>
                </a:cubicBezTo>
                <a:cubicBezTo>
                  <a:pt x="1106424" y="301752"/>
                  <a:pt x="1301496" y="138684"/>
                  <a:pt x="1299972" y="77724"/>
                </a:cubicBezTo>
                <a:cubicBezTo>
                  <a:pt x="1298448" y="16764"/>
                  <a:pt x="1092708" y="0"/>
                  <a:pt x="989076" y="5943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TextBox 5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Lateral View of Developing Heart – Cut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500826" y="2214554"/>
            <a:ext cx="1857388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Myocardium</a:t>
            </a:r>
          </a:p>
          <a:p>
            <a:endParaRPr lang="en-AU" sz="2000" b="1" dirty="0">
              <a:latin typeface="Arial" pitchFamily="34" charset="0"/>
              <a:cs typeface="Arial" pitchFamily="34" charset="0"/>
            </a:endParaRPr>
          </a:p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Cardiac Jelly</a:t>
            </a:r>
          </a:p>
          <a:p>
            <a:endParaRPr lang="en-AU" sz="2000" b="1" dirty="0">
              <a:latin typeface="Arial" pitchFamily="34" charset="0"/>
              <a:cs typeface="Arial" pitchFamily="34" charset="0"/>
            </a:endParaRPr>
          </a:p>
          <a:p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Endocardium</a:t>
            </a:r>
            <a:endParaRPr lang="en-AU" sz="2000" b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14282" y="1571612"/>
            <a:ext cx="1857388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          Atrium</a:t>
            </a:r>
          </a:p>
          <a:p>
            <a:endParaRPr lang="en-AU" sz="2000" b="1" dirty="0">
              <a:latin typeface="Arial" pitchFamily="34" charset="0"/>
              <a:cs typeface="Arial" pitchFamily="34" charset="0"/>
            </a:endParaRPr>
          </a:p>
          <a:p>
            <a:endParaRPr lang="en-AU" sz="2000" b="1" dirty="0">
              <a:latin typeface="Arial" pitchFamily="34" charset="0"/>
              <a:cs typeface="Arial" pitchFamily="34" charset="0"/>
            </a:endParaRPr>
          </a:p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Outflow Tract</a:t>
            </a:r>
          </a:p>
          <a:p>
            <a:endParaRPr lang="en-AU" sz="2000" b="1" dirty="0" smtClean="0">
              <a:latin typeface="Arial" pitchFamily="34" charset="0"/>
              <a:cs typeface="Arial" pitchFamily="34" charset="0"/>
            </a:endParaRPr>
          </a:p>
          <a:p>
            <a:endParaRPr lang="en-AU" sz="2000" b="1" dirty="0">
              <a:latin typeface="Arial" pitchFamily="34" charset="0"/>
              <a:cs typeface="Arial" pitchFamily="34" charset="0"/>
            </a:endParaRPr>
          </a:p>
          <a:p>
            <a:endParaRPr lang="en-AU" sz="2000" b="1" dirty="0" smtClean="0">
              <a:latin typeface="Arial" pitchFamily="34" charset="0"/>
              <a:cs typeface="Arial" pitchFamily="34" charset="0"/>
            </a:endParaRPr>
          </a:p>
          <a:p>
            <a:endParaRPr lang="en-AU" sz="2000" b="1" dirty="0" smtClean="0">
              <a:latin typeface="Arial" pitchFamily="34" charset="0"/>
              <a:cs typeface="Arial" pitchFamily="34" charset="0"/>
            </a:endParaRPr>
          </a:p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    Ventricle</a:t>
            </a:r>
            <a:endParaRPr lang="en-AU" sz="2000" b="1" dirty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0" name="Straight Connector 9"/>
          <p:cNvCxnSpPr>
            <a:endCxn id="2" idx="10"/>
          </p:cNvCxnSpPr>
          <p:nvPr/>
        </p:nvCxnSpPr>
        <p:spPr>
          <a:xfrm rot="10800000" flipV="1">
            <a:off x="6191340" y="2428868"/>
            <a:ext cx="309486" cy="4125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>
          <a:xfrm rot="10800000" flipV="1">
            <a:off x="5929322" y="3000372"/>
            <a:ext cx="595238" cy="71438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>
          <a:xfrm rot="10800000" flipV="1">
            <a:off x="5786446" y="3714752"/>
            <a:ext cx="738114" cy="71438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 rot="10800000">
            <a:off x="1928794" y="1785926"/>
            <a:ext cx="2643206" cy="50006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 rot="10800000">
            <a:off x="2000232" y="2714620"/>
            <a:ext cx="857256" cy="14287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 rot="10800000">
            <a:off x="1785918" y="4214818"/>
            <a:ext cx="2786082" cy="428628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/>
        </p:nvSpPr>
        <p:spPr>
          <a:xfrm>
            <a:off x="2141167" y="702451"/>
            <a:ext cx="4573973" cy="5226879"/>
          </a:xfrm>
          <a:custGeom>
            <a:avLst/>
            <a:gdLst>
              <a:gd name="connsiteX0" fmla="*/ 1345692 w 3019044"/>
              <a:gd name="connsiteY0" fmla="*/ 1610868 h 3073908"/>
              <a:gd name="connsiteX1" fmla="*/ 1263396 w 3019044"/>
              <a:gd name="connsiteY1" fmla="*/ 1382268 h 3073908"/>
              <a:gd name="connsiteX2" fmla="*/ 1290828 w 3019044"/>
              <a:gd name="connsiteY2" fmla="*/ 1089660 h 3073908"/>
              <a:gd name="connsiteX3" fmla="*/ 1418844 w 3019044"/>
              <a:gd name="connsiteY3" fmla="*/ 778764 h 3073908"/>
              <a:gd name="connsiteX4" fmla="*/ 1684020 w 3019044"/>
              <a:gd name="connsiteY4" fmla="*/ 577596 h 3073908"/>
              <a:gd name="connsiteX5" fmla="*/ 2013204 w 3019044"/>
              <a:gd name="connsiteY5" fmla="*/ 522732 h 3073908"/>
              <a:gd name="connsiteX6" fmla="*/ 2314956 w 3019044"/>
              <a:gd name="connsiteY6" fmla="*/ 595884 h 3073908"/>
              <a:gd name="connsiteX7" fmla="*/ 2516124 w 3019044"/>
              <a:gd name="connsiteY7" fmla="*/ 614172 h 3073908"/>
              <a:gd name="connsiteX8" fmla="*/ 2726436 w 3019044"/>
              <a:gd name="connsiteY8" fmla="*/ 486156 h 3073908"/>
              <a:gd name="connsiteX9" fmla="*/ 2845308 w 3019044"/>
              <a:gd name="connsiteY9" fmla="*/ 568452 h 3073908"/>
              <a:gd name="connsiteX10" fmla="*/ 2845308 w 3019044"/>
              <a:gd name="connsiteY10" fmla="*/ 632460 h 3073908"/>
              <a:gd name="connsiteX11" fmla="*/ 2662428 w 3019044"/>
              <a:gd name="connsiteY11" fmla="*/ 687324 h 3073908"/>
              <a:gd name="connsiteX12" fmla="*/ 2589276 w 3019044"/>
              <a:gd name="connsiteY12" fmla="*/ 696468 h 3073908"/>
              <a:gd name="connsiteX13" fmla="*/ 2699004 w 3019044"/>
              <a:gd name="connsiteY13" fmla="*/ 678180 h 3073908"/>
              <a:gd name="connsiteX14" fmla="*/ 2991612 w 3019044"/>
              <a:gd name="connsiteY14" fmla="*/ 595884 h 3073908"/>
              <a:gd name="connsiteX15" fmla="*/ 2863596 w 3019044"/>
              <a:gd name="connsiteY15" fmla="*/ 861060 h 3073908"/>
              <a:gd name="connsiteX16" fmla="*/ 2708148 w 3019044"/>
              <a:gd name="connsiteY16" fmla="*/ 943356 h 3073908"/>
              <a:gd name="connsiteX17" fmla="*/ 2653284 w 3019044"/>
              <a:gd name="connsiteY17" fmla="*/ 1126236 h 3073908"/>
              <a:gd name="connsiteX18" fmla="*/ 2644140 w 3019044"/>
              <a:gd name="connsiteY18" fmla="*/ 1354836 h 3073908"/>
              <a:gd name="connsiteX19" fmla="*/ 2406396 w 3019044"/>
              <a:gd name="connsiteY19" fmla="*/ 1647444 h 3073908"/>
              <a:gd name="connsiteX20" fmla="*/ 2232660 w 3019044"/>
              <a:gd name="connsiteY20" fmla="*/ 1729740 h 3073908"/>
              <a:gd name="connsiteX21" fmla="*/ 2314956 w 3019044"/>
              <a:gd name="connsiteY21" fmla="*/ 1693164 h 3073908"/>
              <a:gd name="connsiteX22" fmla="*/ 2433828 w 3019044"/>
              <a:gd name="connsiteY22" fmla="*/ 1620012 h 3073908"/>
              <a:gd name="connsiteX23" fmla="*/ 2570988 w 3019044"/>
              <a:gd name="connsiteY23" fmla="*/ 2031492 h 3073908"/>
              <a:gd name="connsiteX24" fmla="*/ 2543556 w 3019044"/>
              <a:gd name="connsiteY24" fmla="*/ 2543556 h 3073908"/>
              <a:gd name="connsiteX25" fmla="*/ 2369820 w 3019044"/>
              <a:gd name="connsiteY25" fmla="*/ 2836164 h 3073908"/>
              <a:gd name="connsiteX26" fmla="*/ 2104644 w 3019044"/>
              <a:gd name="connsiteY26" fmla="*/ 3009900 h 3073908"/>
              <a:gd name="connsiteX27" fmla="*/ 1757172 w 3019044"/>
              <a:gd name="connsiteY27" fmla="*/ 3064764 h 3073908"/>
              <a:gd name="connsiteX28" fmla="*/ 1418844 w 3019044"/>
              <a:gd name="connsiteY28" fmla="*/ 2955036 h 3073908"/>
              <a:gd name="connsiteX29" fmla="*/ 1199388 w 3019044"/>
              <a:gd name="connsiteY29" fmla="*/ 2772156 h 3073908"/>
              <a:gd name="connsiteX30" fmla="*/ 1053084 w 3019044"/>
              <a:gd name="connsiteY30" fmla="*/ 2634996 h 3073908"/>
              <a:gd name="connsiteX31" fmla="*/ 851916 w 3019044"/>
              <a:gd name="connsiteY31" fmla="*/ 2552700 h 3073908"/>
              <a:gd name="connsiteX32" fmla="*/ 696468 w 3019044"/>
              <a:gd name="connsiteY32" fmla="*/ 2424684 h 3073908"/>
              <a:gd name="connsiteX33" fmla="*/ 550164 w 3019044"/>
              <a:gd name="connsiteY33" fmla="*/ 2086356 h 3073908"/>
              <a:gd name="connsiteX34" fmla="*/ 513588 w 3019044"/>
              <a:gd name="connsiteY34" fmla="*/ 1464564 h 3073908"/>
              <a:gd name="connsiteX35" fmla="*/ 486156 w 3019044"/>
              <a:gd name="connsiteY35" fmla="*/ 1062228 h 3073908"/>
              <a:gd name="connsiteX36" fmla="*/ 220980 w 3019044"/>
              <a:gd name="connsiteY36" fmla="*/ 513588 h 3073908"/>
              <a:gd name="connsiteX37" fmla="*/ 1524 w 3019044"/>
              <a:gd name="connsiteY37" fmla="*/ 330708 h 3073908"/>
              <a:gd name="connsiteX38" fmla="*/ 211836 w 3019044"/>
              <a:gd name="connsiteY38" fmla="*/ 202692 h 3073908"/>
              <a:gd name="connsiteX39" fmla="*/ 568452 w 3019044"/>
              <a:gd name="connsiteY39" fmla="*/ 531876 h 3073908"/>
              <a:gd name="connsiteX40" fmla="*/ 632460 w 3019044"/>
              <a:gd name="connsiteY40" fmla="*/ 358140 h 3073908"/>
              <a:gd name="connsiteX41" fmla="*/ 797052 w 3019044"/>
              <a:gd name="connsiteY41" fmla="*/ 38100 h 3073908"/>
              <a:gd name="connsiteX42" fmla="*/ 998220 w 3019044"/>
              <a:gd name="connsiteY42" fmla="*/ 129540 h 3073908"/>
              <a:gd name="connsiteX43" fmla="*/ 897636 w 3019044"/>
              <a:gd name="connsiteY43" fmla="*/ 431292 h 3073908"/>
              <a:gd name="connsiteX44" fmla="*/ 879348 w 3019044"/>
              <a:gd name="connsiteY44" fmla="*/ 687324 h 3073908"/>
              <a:gd name="connsiteX45" fmla="*/ 989076 w 3019044"/>
              <a:gd name="connsiteY45" fmla="*/ 1016508 h 3073908"/>
              <a:gd name="connsiteX46" fmla="*/ 1254252 w 3019044"/>
              <a:gd name="connsiteY46" fmla="*/ 1318260 h 3073908"/>
              <a:gd name="connsiteX47" fmla="*/ 1299972 w 3019044"/>
              <a:gd name="connsiteY47" fmla="*/ 1528572 h 3073908"/>
              <a:gd name="connsiteX48" fmla="*/ 1345692 w 3019044"/>
              <a:gd name="connsiteY48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989076 w 3019044"/>
              <a:gd name="connsiteY44" fmla="*/ 101650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642942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785818 h 3073908"/>
              <a:gd name="connsiteX44" fmla="*/ 1254252 w 3019044"/>
              <a:gd name="connsiteY44" fmla="*/ 1318260 h 3073908"/>
              <a:gd name="connsiteX45" fmla="*/ 1299972 w 3019044"/>
              <a:gd name="connsiteY45" fmla="*/ 1528572 h 3073908"/>
              <a:gd name="connsiteX46" fmla="*/ 1345692 w 3019044"/>
              <a:gd name="connsiteY46" fmla="*/ 1610868 h 3073908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897636 w 3019044"/>
              <a:gd name="connsiteY42" fmla="*/ 417163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1285884 w 3019044"/>
              <a:gd name="connsiteY42" fmla="*/ 414499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491963 h 2955003"/>
              <a:gd name="connsiteX1" fmla="*/ 1290828 w 3019044"/>
              <a:gd name="connsiteY1" fmla="*/ 970755 h 2955003"/>
              <a:gd name="connsiteX2" fmla="*/ 1418844 w 3019044"/>
              <a:gd name="connsiteY2" fmla="*/ 659859 h 2955003"/>
              <a:gd name="connsiteX3" fmla="*/ 1684020 w 3019044"/>
              <a:gd name="connsiteY3" fmla="*/ 458691 h 2955003"/>
              <a:gd name="connsiteX4" fmla="*/ 2013204 w 3019044"/>
              <a:gd name="connsiteY4" fmla="*/ 403827 h 2955003"/>
              <a:gd name="connsiteX5" fmla="*/ 2314956 w 3019044"/>
              <a:gd name="connsiteY5" fmla="*/ 476979 h 2955003"/>
              <a:gd name="connsiteX6" fmla="*/ 2516124 w 3019044"/>
              <a:gd name="connsiteY6" fmla="*/ 495267 h 2955003"/>
              <a:gd name="connsiteX7" fmla="*/ 2726436 w 3019044"/>
              <a:gd name="connsiteY7" fmla="*/ 367251 h 2955003"/>
              <a:gd name="connsiteX8" fmla="*/ 2845308 w 3019044"/>
              <a:gd name="connsiteY8" fmla="*/ 449547 h 2955003"/>
              <a:gd name="connsiteX9" fmla="*/ 2845308 w 3019044"/>
              <a:gd name="connsiteY9" fmla="*/ 513555 h 2955003"/>
              <a:gd name="connsiteX10" fmla="*/ 2662428 w 3019044"/>
              <a:gd name="connsiteY10" fmla="*/ 568419 h 2955003"/>
              <a:gd name="connsiteX11" fmla="*/ 2589276 w 3019044"/>
              <a:gd name="connsiteY11" fmla="*/ 577563 h 2955003"/>
              <a:gd name="connsiteX12" fmla="*/ 2699004 w 3019044"/>
              <a:gd name="connsiteY12" fmla="*/ 559275 h 2955003"/>
              <a:gd name="connsiteX13" fmla="*/ 2991612 w 3019044"/>
              <a:gd name="connsiteY13" fmla="*/ 476979 h 2955003"/>
              <a:gd name="connsiteX14" fmla="*/ 2863596 w 3019044"/>
              <a:gd name="connsiteY14" fmla="*/ 742155 h 2955003"/>
              <a:gd name="connsiteX15" fmla="*/ 2708148 w 3019044"/>
              <a:gd name="connsiteY15" fmla="*/ 824451 h 2955003"/>
              <a:gd name="connsiteX16" fmla="*/ 2653284 w 3019044"/>
              <a:gd name="connsiteY16" fmla="*/ 1007331 h 2955003"/>
              <a:gd name="connsiteX17" fmla="*/ 2644140 w 3019044"/>
              <a:gd name="connsiteY17" fmla="*/ 1235931 h 2955003"/>
              <a:gd name="connsiteX18" fmla="*/ 2406396 w 3019044"/>
              <a:gd name="connsiteY18" fmla="*/ 1528539 h 2955003"/>
              <a:gd name="connsiteX19" fmla="*/ 2232660 w 3019044"/>
              <a:gd name="connsiteY19" fmla="*/ 1610835 h 2955003"/>
              <a:gd name="connsiteX20" fmla="*/ 2314956 w 3019044"/>
              <a:gd name="connsiteY20" fmla="*/ 1574259 h 2955003"/>
              <a:gd name="connsiteX21" fmla="*/ 2433828 w 3019044"/>
              <a:gd name="connsiteY21" fmla="*/ 1501107 h 2955003"/>
              <a:gd name="connsiteX22" fmla="*/ 2570988 w 3019044"/>
              <a:gd name="connsiteY22" fmla="*/ 1912587 h 2955003"/>
              <a:gd name="connsiteX23" fmla="*/ 2543556 w 3019044"/>
              <a:gd name="connsiteY23" fmla="*/ 2424651 h 2955003"/>
              <a:gd name="connsiteX24" fmla="*/ 2369820 w 3019044"/>
              <a:gd name="connsiteY24" fmla="*/ 2717259 h 2955003"/>
              <a:gd name="connsiteX25" fmla="*/ 2104644 w 3019044"/>
              <a:gd name="connsiteY25" fmla="*/ 2890995 h 2955003"/>
              <a:gd name="connsiteX26" fmla="*/ 1757172 w 3019044"/>
              <a:gd name="connsiteY26" fmla="*/ 2945859 h 2955003"/>
              <a:gd name="connsiteX27" fmla="*/ 1418844 w 3019044"/>
              <a:gd name="connsiteY27" fmla="*/ 2836131 h 2955003"/>
              <a:gd name="connsiteX28" fmla="*/ 1199388 w 3019044"/>
              <a:gd name="connsiteY28" fmla="*/ 2653251 h 2955003"/>
              <a:gd name="connsiteX29" fmla="*/ 1053084 w 3019044"/>
              <a:gd name="connsiteY29" fmla="*/ 2516091 h 2955003"/>
              <a:gd name="connsiteX30" fmla="*/ 851916 w 3019044"/>
              <a:gd name="connsiteY30" fmla="*/ 2433795 h 2955003"/>
              <a:gd name="connsiteX31" fmla="*/ 696468 w 3019044"/>
              <a:gd name="connsiteY31" fmla="*/ 2305779 h 2955003"/>
              <a:gd name="connsiteX32" fmla="*/ 550164 w 3019044"/>
              <a:gd name="connsiteY32" fmla="*/ 1967451 h 2955003"/>
              <a:gd name="connsiteX33" fmla="*/ 513588 w 3019044"/>
              <a:gd name="connsiteY33" fmla="*/ 1345659 h 2955003"/>
              <a:gd name="connsiteX34" fmla="*/ 486156 w 3019044"/>
              <a:gd name="connsiteY34" fmla="*/ 943323 h 2955003"/>
              <a:gd name="connsiteX35" fmla="*/ 220980 w 3019044"/>
              <a:gd name="connsiteY35" fmla="*/ 394683 h 2955003"/>
              <a:gd name="connsiteX36" fmla="*/ 1524 w 3019044"/>
              <a:gd name="connsiteY36" fmla="*/ 211803 h 2955003"/>
              <a:gd name="connsiteX37" fmla="*/ 211836 w 3019044"/>
              <a:gd name="connsiteY37" fmla="*/ 83787 h 2955003"/>
              <a:gd name="connsiteX38" fmla="*/ 568452 w 3019044"/>
              <a:gd name="connsiteY38" fmla="*/ 412971 h 2955003"/>
              <a:gd name="connsiteX39" fmla="*/ 632460 w 3019044"/>
              <a:gd name="connsiteY39" fmla="*/ 239235 h 2955003"/>
              <a:gd name="connsiteX40" fmla="*/ 1143008 w 3019044"/>
              <a:gd name="connsiteY40" fmla="*/ 23971 h 2955003"/>
              <a:gd name="connsiteX41" fmla="*/ 1428760 w 3019044"/>
              <a:gd name="connsiteY41" fmla="*/ 95409 h 2955003"/>
              <a:gd name="connsiteX42" fmla="*/ 1285884 w 3019044"/>
              <a:gd name="connsiteY42" fmla="*/ 309723 h 2955003"/>
              <a:gd name="connsiteX43" fmla="*/ 1071570 w 3019044"/>
              <a:gd name="connsiteY43" fmla="*/ 666913 h 2955003"/>
              <a:gd name="connsiteX44" fmla="*/ 1254252 w 3019044"/>
              <a:gd name="connsiteY44" fmla="*/ 1199355 h 2955003"/>
              <a:gd name="connsiteX45" fmla="*/ 1299972 w 3019044"/>
              <a:gd name="connsiteY45" fmla="*/ 1409667 h 2955003"/>
              <a:gd name="connsiteX46" fmla="*/ 1345692 w 3019044"/>
              <a:gd name="connsiteY46" fmla="*/ 1491963 h 2955003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568452 w 3019044"/>
              <a:gd name="connsiteY38" fmla="*/ 400906 h 2942938"/>
              <a:gd name="connsiteX39" fmla="*/ 1000132 w 3019044"/>
              <a:gd name="connsiteY39" fmla="*/ 154782 h 2942938"/>
              <a:gd name="connsiteX40" fmla="*/ 1143008 w 3019044"/>
              <a:gd name="connsiteY40" fmla="*/ 11906 h 2942938"/>
              <a:gd name="connsiteX41" fmla="*/ 1428760 w 3019044"/>
              <a:gd name="connsiteY41" fmla="*/ 83344 h 2942938"/>
              <a:gd name="connsiteX42" fmla="*/ 1285884 w 3019044"/>
              <a:gd name="connsiteY42" fmla="*/ 297658 h 2942938"/>
              <a:gd name="connsiteX43" fmla="*/ 1071570 w 3019044"/>
              <a:gd name="connsiteY43" fmla="*/ 654848 h 2942938"/>
              <a:gd name="connsiteX44" fmla="*/ 1254252 w 3019044"/>
              <a:gd name="connsiteY44" fmla="*/ 1187290 h 2942938"/>
              <a:gd name="connsiteX45" fmla="*/ 1299972 w 3019044"/>
              <a:gd name="connsiteY45" fmla="*/ 1397602 h 2942938"/>
              <a:gd name="connsiteX46" fmla="*/ 1345692 w 3019044"/>
              <a:gd name="connsiteY46" fmla="*/ 1479898 h 2942938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1000132 w 3019044"/>
              <a:gd name="connsiteY38" fmla="*/ 154782 h 2942938"/>
              <a:gd name="connsiteX39" fmla="*/ 1143008 w 3019044"/>
              <a:gd name="connsiteY39" fmla="*/ 11906 h 2942938"/>
              <a:gd name="connsiteX40" fmla="*/ 1428760 w 3019044"/>
              <a:gd name="connsiteY40" fmla="*/ 83344 h 2942938"/>
              <a:gd name="connsiteX41" fmla="*/ 1285884 w 3019044"/>
              <a:gd name="connsiteY41" fmla="*/ 297658 h 2942938"/>
              <a:gd name="connsiteX42" fmla="*/ 1071570 w 3019044"/>
              <a:gd name="connsiteY42" fmla="*/ 654848 h 2942938"/>
              <a:gd name="connsiteX43" fmla="*/ 1254252 w 3019044"/>
              <a:gd name="connsiteY43" fmla="*/ 1187290 h 2942938"/>
              <a:gd name="connsiteX44" fmla="*/ 1299972 w 3019044"/>
              <a:gd name="connsiteY44" fmla="*/ 1397602 h 2942938"/>
              <a:gd name="connsiteX45" fmla="*/ 1345692 w 3019044"/>
              <a:gd name="connsiteY45" fmla="*/ 1479898 h 2942938"/>
              <a:gd name="connsiteX0" fmla="*/ 1389888 w 3063240"/>
              <a:gd name="connsiteY0" fmla="*/ 1479898 h 2942938"/>
              <a:gd name="connsiteX1" fmla="*/ 1335024 w 3063240"/>
              <a:gd name="connsiteY1" fmla="*/ 958690 h 2942938"/>
              <a:gd name="connsiteX2" fmla="*/ 1463040 w 3063240"/>
              <a:gd name="connsiteY2" fmla="*/ 647794 h 2942938"/>
              <a:gd name="connsiteX3" fmla="*/ 1728216 w 3063240"/>
              <a:gd name="connsiteY3" fmla="*/ 446626 h 2942938"/>
              <a:gd name="connsiteX4" fmla="*/ 2057400 w 3063240"/>
              <a:gd name="connsiteY4" fmla="*/ 391762 h 2942938"/>
              <a:gd name="connsiteX5" fmla="*/ 2359152 w 3063240"/>
              <a:gd name="connsiteY5" fmla="*/ 464914 h 2942938"/>
              <a:gd name="connsiteX6" fmla="*/ 2560320 w 3063240"/>
              <a:gd name="connsiteY6" fmla="*/ 483202 h 2942938"/>
              <a:gd name="connsiteX7" fmla="*/ 2770632 w 3063240"/>
              <a:gd name="connsiteY7" fmla="*/ 355186 h 2942938"/>
              <a:gd name="connsiteX8" fmla="*/ 2889504 w 3063240"/>
              <a:gd name="connsiteY8" fmla="*/ 437482 h 2942938"/>
              <a:gd name="connsiteX9" fmla="*/ 2889504 w 3063240"/>
              <a:gd name="connsiteY9" fmla="*/ 501490 h 2942938"/>
              <a:gd name="connsiteX10" fmla="*/ 2706624 w 3063240"/>
              <a:gd name="connsiteY10" fmla="*/ 556354 h 2942938"/>
              <a:gd name="connsiteX11" fmla="*/ 2633472 w 3063240"/>
              <a:gd name="connsiteY11" fmla="*/ 565498 h 2942938"/>
              <a:gd name="connsiteX12" fmla="*/ 2743200 w 3063240"/>
              <a:gd name="connsiteY12" fmla="*/ 547210 h 2942938"/>
              <a:gd name="connsiteX13" fmla="*/ 3035808 w 3063240"/>
              <a:gd name="connsiteY13" fmla="*/ 464914 h 2942938"/>
              <a:gd name="connsiteX14" fmla="*/ 2907792 w 3063240"/>
              <a:gd name="connsiteY14" fmla="*/ 730090 h 2942938"/>
              <a:gd name="connsiteX15" fmla="*/ 2752344 w 3063240"/>
              <a:gd name="connsiteY15" fmla="*/ 812386 h 2942938"/>
              <a:gd name="connsiteX16" fmla="*/ 2697480 w 3063240"/>
              <a:gd name="connsiteY16" fmla="*/ 995266 h 2942938"/>
              <a:gd name="connsiteX17" fmla="*/ 2688336 w 3063240"/>
              <a:gd name="connsiteY17" fmla="*/ 1223866 h 2942938"/>
              <a:gd name="connsiteX18" fmla="*/ 2450592 w 3063240"/>
              <a:gd name="connsiteY18" fmla="*/ 1516474 h 2942938"/>
              <a:gd name="connsiteX19" fmla="*/ 2276856 w 3063240"/>
              <a:gd name="connsiteY19" fmla="*/ 1598770 h 2942938"/>
              <a:gd name="connsiteX20" fmla="*/ 2359152 w 3063240"/>
              <a:gd name="connsiteY20" fmla="*/ 1562194 h 2942938"/>
              <a:gd name="connsiteX21" fmla="*/ 2478024 w 3063240"/>
              <a:gd name="connsiteY21" fmla="*/ 1489042 h 2942938"/>
              <a:gd name="connsiteX22" fmla="*/ 2615184 w 3063240"/>
              <a:gd name="connsiteY22" fmla="*/ 1900522 h 2942938"/>
              <a:gd name="connsiteX23" fmla="*/ 2587752 w 3063240"/>
              <a:gd name="connsiteY23" fmla="*/ 2412586 h 2942938"/>
              <a:gd name="connsiteX24" fmla="*/ 2414016 w 3063240"/>
              <a:gd name="connsiteY24" fmla="*/ 2705194 h 2942938"/>
              <a:gd name="connsiteX25" fmla="*/ 2148840 w 3063240"/>
              <a:gd name="connsiteY25" fmla="*/ 2878930 h 2942938"/>
              <a:gd name="connsiteX26" fmla="*/ 1801368 w 3063240"/>
              <a:gd name="connsiteY26" fmla="*/ 2933794 h 2942938"/>
              <a:gd name="connsiteX27" fmla="*/ 1463040 w 3063240"/>
              <a:gd name="connsiteY27" fmla="*/ 2824066 h 2942938"/>
              <a:gd name="connsiteX28" fmla="*/ 1243584 w 3063240"/>
              <a:gd name="connsiteY28" fmla="*/ 2641186 h 2942938"/>
              <a:gd name="connsiteX29" fmla="*/ 1097280 w 3063240"/>
              <a:gd name="connsiteY29" fmla="*/ 2504026 h 2942938"/>
              <a:gd name="connsiteX30" fmla="*/ 896112 w 3063240"/>
              <a:gd name="connsiteY30" fmla="*/ 2421730 h 2942938"/>
              <a:gd name="connsiteX31" fmla="*/ 740664 w 3063240"/>
              <a:gd name="connsiteY31" fmla="*/ 2293714 h 2942938"/>
              <a:gd name="connsiteX32" fmla="*/ 594360 w 3063240"/>
              <a:gd name="connsiteY32" fmla="*/ 1955386 h 2942938"/>
              <a:gd name="connsiteX33" fmla="*/ 557784 w 3063240"/>
              <a:gd name="connsiteY33" fmla="*/ 1333594 h 2942938"/>
              <a:gd name="connsiteX34" fmla="*/ 530352 w 3063240"/>
              <a:gd name="connsiteY34" fmla="*/ 931258 h 2942938"/>
              <a:gd name="connsiteX35" fmla="*/ 45720 w 3063240"/>
              <a:gd name="connsiteY35" fmla="*/ 199738 h 2942938"/>
              <a:gd name="connsiteX36" fmla="*/ 256032 w 3063240"/>
              <a:gd name="connsiteY36" fmla="*/ 71722 h 2942938"/>
              <a:gd name="connsiteX37" fmla="*/ 1044328 w 3063240"/>
              <a:gd name="connsiteY37" fmla="*/ 154782 h 2942938"/>
              <a:gd name="connsiteX38" fmla="*/ 1187204 w 3063240"/>
              <a:gd name="connsiteY38" fmla="*/ 11906 h 2942938"/>
              <a:gd name="connsiteX39" fmla="*/ 1472956 w 3063240"/>
              <a:gd name="connsiteY39" fmla="*/ 83344 h 2942938"/>
              <a:gd name="connsiteX40" fmla="*/ 1330080 w 3063240"/>
              <a:gd name="connsiteY40" fmla="*/ 297658 h 2942938"/>
              <a:gd name="connsiteX41" fmla="*/ 1115766 w 3063240"/>
              <a:gd name="connsiteY41" fmla="*/ 654848 h 2942938"/>
              <a:gd name="connsiteX42" fmla="*/ 1298448 w 3063240"/>
              <a:gd name="connsiteY42" fmla="*/ 1187290 h 2942938"/>
              <a:gd name="connsiteX43" fmla="*/ 1344168 w 3063240"/>
              <a:gd name="connsiteY43" fmla="*/ 1397602 h 2942938"/>
              <a:gd name="connsiteX44" fmla="*/ 1389888 w 3063240"/>
              <a:gd name="connsiteY44" fmla="*/ 1479898 h 2942938"/>
              <a:gd name="connsiteX0" fmla="*/ 1429831 w 3103183"/>
              <a:gd name="connsiteY0" fmla="*/ 1479898 h 2942938"/>
              <a:gd name="connsiteX1" fmla="*/ 1374967 w 3103183"/>
              <a:gd name="connsiteY1" fmla="*/ 958690 h 2942938"/>
              <a:gd name="connsiteX2" fmla="*/ 1502983 w 3103183"/>
              <a:gd name="connsiteY2" fmla="*/ 647794 h 2942938"/>
              <a:gd name="connsiteX3" fmla="*/ 1768159 w 3103183"/>
              <a:gd name="connsiteY3" fmla="*/ 446626 h 2942938"/>
              <a:gd name="connsiteX4" fmla="*/ 2097343 w 3103183"/>
              <a:gd name="connsiteY4" fmla="*/ 391762 h 2942938"/>
              <a:gd name="connsiteX5" fmla="*/ 2399095 w 3103183"/>
              <a:gd name="connsiteY5" fmla="*/ 464914 h 2942938"/>
              <a:gd name="connsiteX6" fmla="*/ 2600263 w 3103183"/>
              <a:gd name="connsiteY6" fmla="*/ 483202 h 2942938"/>
              <a:gd name="connsiteX7" fmla="*/ 2810575 w 3103183"/>
              <a:gd name="connsiteY7" fmla="*/ 355186 h 2942938"/>
              <a:gd name="connsiteX8" fmla="*/ 2929447 w 3103183"/>
              <a:gd name="connsiteY8" fmla="*/ 437482 h 2942938"/>
              <a:gd name="connsiteX9" fmla="*/ 2929447 w 3103183"/>
              <a:gd name="connsiteY9" fmla="*/ 501490 h 2942938"/>
              <a:gd name="connsiteX10" fmla="*/ 2746567 w 3103183"/>
              <a:gd name="connsiteY10" fmla="*/ 556354 h 2942938"/>
              <a:gd name="connsiteX11" fmla="*/ 2673415 w 3103183"/>
              <a:gd name="connsiteY11" fmla="*/ 565498 h 2942938"/>
              <a:gd name="connsiteX12" fmla="*/ 2783143 w 3103183"/>
              <a:gd name="connsiteY12" fmla="*/ 547210 h 2942938"/>
              <a:gd name="connsiteX13" fmla="*/ 3075751 w 3103183"/>
              <a:gd name="connsiteY13" fmla="*/ 464914 h 2942938"/>
              <a:gd name="connsiteX14" fmla="*/ 2947735 w 3103183"/>
              <a:gd name="connsiteY14" fmla="*/ 730090 h 2942938"/>
              <a:gd name="connsiteX15" fmla="*/ 2792287 w 3103183"/>
              <a:gd name="connsiteY15" fmla="*/ 812386 h 2942938"/>
              <a:gd name="connsiteX16" fmla="*/ 2737423 w 3103183"/>
              <a:gd name="connsiteY16" fmla="*/ 995266 h 2942938"/>
              <a:gd name="connsiteX17" fmla="*/ 2728279 w 3103183"/>
              <a:gd name="connsiteY17" fmla="*/ 1223866 h 2942938"/>
              <a:gd name="connsiteX18" fmla="*/ 2490535 w 3103183"/>
              <a:gd name="connsiteY18" fmla="*/ 1516474 h 2942938"/>
              <a:gd name="connsiteX19" fmla="*/ 2316799 w 3103183"/>
              <a:gd name="connsiteY19" fmla="*/ 1598770 h 2942938"/>
              <a:gd name="connsiteX20" fmla="*/ 2399095 w 3103183"/>
              <a:gd name="connsiteY20" fmla="*/ 1562194 h 2942938"/>
              <a:gd name="connsiteX21" fmla="*/ 2517967 w 3103183"/>
              <a:gd name="connsiteY21" fmla="*/ 1489042 h 2942938"/>
              <a:gd name="connsiteX22" fmla="*/ 2655127 w 3103183"/>
              <a:gd name="connsiteY22" fmla="*/ 1900522 h 2942938"/>
              <a:gd name="connsiteX23" fmla="*/ 2627695 w 3103183"/>
              <a:gd name="connsiteY23" fmla="*/ 2412586 h 2942938"/>
              <a:gd name="connsiteX24" fmla="*/ 2453959 w 3103183"/>
              <a:gd name="connsiteY24" fmla="*/ 2705194 h 2942938"/>
              <a:gd name="connsiteX25" fmla="*/ 2188783 w 3103183"/>
              <a:gd name="connsiteY25" fmla="*/ 2878930 h 2942938"/>
              <a:gd name="connsiteX26" fmla="*/ 1841311 w 3103183"/>
              <a:gd name="connsiteY26" fmla="*/ 2933794 h 2942938"/>
              <a:gd name="connsiteX27" fmla="*/ 1502983 w 3103183"/>
              <a:gd name="connsiteY27" fmla="*/ 2824066 h 2942938"/>
              <a:gd name="connsiteX28" fmla="*/ 1283527 w 3103183"/>
              <a:gd name="connsiteY28" fmla="*/ 2641186 h 2942938"/>
              <a:gd name="connsiteX29" fmla="*/ 1137223 w 3103183"/>
              <a:gd name="connsiteY29" fmla="*/ 2504026 h 2942938"/>
              <a:gd name="connsiteX30" fmla="*/ 936055 w 3103183"/>
              <a:gd name="connsiteY30" fmla="*/ 2421730 h 2942938"/>
              <a:gd name="connsiteX31" fmla="*/ 780607 w 3103183"/>
              <a:gd name="connsiteY31" fmla="*/ 2293714 h 2942938"/>
              <a:gd name="connsiteX32" fmla="*/ 634303 w 3103183"/>
              <a:gd name="connsiteY32" fmla="*/ 1955386 h 2942938"/>
              <a:gd name="connsiteX33" fmla="*/ 597727 w 3103183"/>
              <a:gd name="connsiteY33" fmla="*/ 1333594 h 2942938"/>
              <a:gd name="connsiteX34" fmla="*/ 570295 w 3103183"/>
              <a:gd name="connsiteY34" fmla="*/ 931258 h 2942938"/>
              <a:gd name="connsiteX35" fmla="*/ 85663 w 3103183"/>
              <a:gd name="connsiteY35" fmla="*/ 199738 h 2942938"/>
              <a:gd name="connsiteX36" fmla="*/ 1084271 w 3103183"/>
              <a:gd name="connsiteY36" fmla="*/ 154782 h 2942938"/>
              <a:gd name="connsiteX37" fmla="*/ 1227147 w 3103183"/>
              <a:gd name="connsiteY37" fmla="*/ 11906 h 2942938"/>
              <a:gd name="connsiteX38" fmla="*/ 1512899 w 3103183"/>
              <a:gd name="connsiteY38" fmla="*/ 83344 h 2942938"/>
              <a:gd name="connsiteX39" fmla="*/ 1370023 w 3103183"/>
              <a:gd name="connsiteY39" fmla="*/ 297658 h 2942938"/>
              <a:gd name="connsiteX40" fmla="*/ 1155709 w 3103183"/>
              <a:gd name="connsiteY40" fmla="*/ 654848 h 2942938"/>
              <a:gd name="connsiteX41" fmla="*/ 1338391 w 3103183"/>
              <a:gd name="connsiteY41" fmla="*/ 1187290 h 2942938"/>
              <a:gd name="connsiteX42" fmla="*/ 1384111 w 3103183"/>
              <a:gd name="connsiteY42" fmla="*/ 1397602 h 2942938"/>
              <a:gd name="connsiteX43" fmla="*/ 1429831 w 3103183"/>
              <a:gd name="connsiteY43" fmla="*/ 1479898 h 2942938"/>
              <a:gd name="connsiteX0" fmla="*/ 940627 w 2613979"/>
              <a:gd name="connsiteY0" fmla="*/ 1479898 h 2942938"/>
              <a:gd name="connsiteX1" fmla="*/ 885763 w 2613979"/>
              <a:gd name="connsiteY1" fmla="*/ 958690 h 2942938"/>
              <a:gd name="connsiteX2" fmla="*/ 1013779 w 2613979"/>
              <a:gd name="connsiteY2" fmla="*/ 647794 h 2942938"/>
              <a:gd name="connsiteX3" fmla="*/ 1278955 w 2613979"/>
              <a:gd name="connsiteY3" fmla="*/ 446626 h 2942938"/>
              <a:gd name="connsiteX4" fmla="*/ 1608139 w 2613979"/>
              <a:gd name="connsiteY4" fmla="*/ 391762 h 2942938"/>
              <a:gd name="connsiteX5" fmla="*/ 1909891 w 2613979"/>
              <a:gd name="connsiteY5" fmla="*/ 464914 h 2942938"/>
              <a:gd name="connsiteX6" fmla="*/ 2111059 w 2613979"/>
              <a:gd name="connsiteY6" fmla="*/ 483202 h 2942938"/>
              <a:gd name="connsiteX7" fmla="*/ 2321371 w 2613979"/>
              <a:gd name="connsiteY7" fmla="*/ 355186 h 2942938"/>
              <a:gd name="connsiteX8" fmla="*/ 2440243 w 2613979"/>
              <a:gd name="connsiteY8" fmla="*/ 437482 h 2942938"/>
              <a:gd name="connsiteX9" fmla="*/ 2440243 w 2613979"/>
              <a:gd name="connsiteY9" fmla="*/ 501490 h 2942938"/>
              <a:gd name="connsiteX10" fmla="*/ 2257363 w 2613979"/>
              <a:gd name="connsiteY10" fmla="*/ 556354 h 2942938"/>
              <a:gd name="connsiteX11" fmla="*/ 2184211 w 2613979"/>
              <a:gd name="connsiteY11" fmla="*/ 565498 h 2942938"/>
              <a:gd name="connsiteX12" fmla="*/ 2293939 w 2613979"/>
              <a:gd name="connsiteY12" fmla="*/ 547210 h 2942938"/>
              <a:gd name="connsiteX13" fmla="*/ 2586547 w 2613979"/>
              <a:gd name="connsiteY13" fmla="*/ 464914 h 2942938"/>
              <a:gd name="connsiteX14" fmla="*/ 2458531 w 2613979"/>
              <a:gd name="connsiteY14" fmla="*/ 730090 h 2942938"/>
              <a:gd name="connsiteX15" fmla="*/ 2303083 w 2613979"/>
              <a:gd name="connsiteY15" fmla="*/ 812386 h 2942938"/>
              <a:gd name="connsiteX16" fmla="*/ 2248219 w 2613979"/>
              <a:gd name="connsiteY16" fmla="*/ 995266 h 2942938"/>
              <a:gd name="connsiteX17" fmla="*/ 2239075 w 2613979"/>
              <a:gd name="connsiteY17" fmla="*/ 1223866 h 2942938"/>
              <a:gd name="connsiteX18" fmla="*/ 2001331 w 2613979"/>
              <a:gd name="connsiteY18" fmla="*/ 1516474 h 2942938"/>
              <a:gd name="connsiteX19" fmla="*/ 1827595 w 2613979"/>
              <a:gd name="connsiteY19" fmla="*/ 1598770 h 2942938"/>
              <a:gd name="connsiteX20" fmla="*/ 1909891 w 2613979"/>
              <a:gd name="connsiteY20" fmla="*/ 1562194 h 2942938"/>
              <a:gd name="connsiteX21" fmla="*/ 2028763 w 2613979"/>
              <a:gd name="connsiteY21" fmla="*/ 1489042 h 2942938"/>
              <a:gd name="connsiteX22" fmla="*/ 2165923 w 2613979"/>
              <a:gd name="connsiteY22" fmla="*/ 1900522 h 2942938"/>
              <a:gd name="connsiteX23" fmla="*/ 2138491 w 2613979"/>
              <a:gd name="connsiteY23" fmla="*/ 2412586 h 2942938"/>
              <a:gd name="connsiteX24" fmla="*/ 1964755 w 2613979"/>
              <a:gd name="connsiteY24" fmla="*/ 2705194 h 2942938"/>
              <a:gd name="connsiteX25" fmla="*/ 1699579 w 2613979"/>
              <a:gd name="connsiteY25" fmla="*/ 2878930 h 2942938"/>
              <a:gd name="connsiteX26" fmla="*/ 1352107 w 2613979"/>
              <a:gd name="connsiteY26" fmla="*/ 2933794 h 2942938"/>
              <a:gd name="connsiteX27" fmla="*/ 1013779 w 2613979"/>
              <a:gd name="connsiteY27" fmla="*/ 2824066 h 2942938"/>
              <a:gd name="connsiteX28" fmla="*/ 794323 w 2613979"/>
              <a:gd name="connsiteY28" fmla="*/ 2641186 h 2942938"/>
              <a:gd name="connsiteX29" fmla="*/ 648019 w 2613979"/>
              <a:gd name="connsiteY29" fmla="*/ 2504026 h 2942938"/>
              <a:gd name="connsiteX30" fmla="*/ 446851 w 2613979"/>
              <a:gd name="connsiteY30" fmla="*/ 2421730 h 2942938"/>
              <a:gd name="connsiteX31" fmla="*/ 291403 w 2613979"/>
              <a:gd name="connsiteY31" fmla="*/ 2293714 h 2942938"/>
              <a:gd name="connsiteX32" fmla="*/ 145099 w 2613979"/>
              <a:gd name="connsiteY32" fmla="*/ 1955386 h 2942938"/>
              <a:gd name="connsiteX33" fmla="*/ 108523 w 2613979"/>
              <a:gd name="connsiteY33" fmla="*/ 1333594 h 2942938"/>
              <a:gd name="connsiteX34" fmla="*/ 81091 w 2613979"/>
              <a:gd name="connsiteY34" fmla="*/ 931258 h 2942938"/>
              <a:gd name="connsiteX35" fmla="*/ 595067 w 2613979"/>
              <a:gd name="connsiteY35" fmla="*/ 154782 h 2942938"/>
              <a:gd name="connsiteX36" fmla="*/ 737943 w 2613979"/>
              <a:gd name="connsiteY36" fmla="*/ 11906 h 2942938"/>
              <a:gd name="connsiteX37" fmla="*/ 1023695 w 2613979"/>
              <a:gd name="connsiteY37" fmla="*/ 83344 h 2942938"/>
              <a:gd name="connsiteX38" fmla="*/ 880819 w 2613979"/>
              <a:gd name="connsiteY38" fmla="*/ 297658 h 2942938"/>
              <a:gd name="connsiteX39" fmla="*/ 666505 w 2613979"/>
              <a:gd name="connsiteY39" fmla="*/ 654848 h 2942938"/>
              <a:gd name="connsiteX40" fmla="*/ 849187 w 2613979"/>
              <a:gd name="connsiteY40" fmla="*/ 1187290 h 2942938"/>
              <a:gd name="connsiteX41" fmla="*/ 894907 w 2613979"/>
              <a:gd name="connsiteY41" fmla="*/ 1397602 h 2942938"/>
              <a:gd name="connsiteX42" fmla="*/ 940627 w 2613979"/>
              <a:gd name="connsiteY42" fmla="*/ 1479898 h 2942938"/>
              <a:gd name="connsiteX0" fmla="*/ 855278 w 2528630"/>
              <a:gd name="connsiteY0" fmla="*/ 1479898 h 2942938"/>
              <a:gd name="connsiteX1" fmla="*/ 800414 w 2528630"/>
              <a:gd name="connsiteY1" fmla="*/ 958690 h 2942938"/>
              <a:gd name="connsiteX2" fmla="*/ 928430 w 2528630"/>
              <a:gd name="connsiteY2" fmla="*/ 647794 h 2942938"/>
              <a:gd name="connsiteX3" fmla="*/ 1193606 w 2528630"/>
              <a:gd name="connsiteY3" fmla="*/ 446626 h 2942938"/>
              <a:gd name="connsiteX4" fmla="*/ 1522790 w 2528630"/>
              <a:gd name="connsiteY4" fmla="*/ 391762 h 2942938"/>
              <a:gd name="connsiteX5" fmla="*/ 1824542 w 2528630"/>
              <a:gd name="connsiteY5" fmla="*/ 464914 h 2942938"/>
              <a:gd name="connsiteX6" fmla="*/ 2025710 w 2528630"/>
              <a:gd name="connsiteY6" fmla="*/ 483202 h 2942938"/>
              <a:gd name="connsiteX7" fmla="*/ 2236022 w 2528630"/>
              <a:gd name="connsiteY7" fmla="*/ 355186 h 2942938"/>
              <a:gd name="connsiteX8" fmla="*/ 2354894 w 2528630"/>
              <a:gd name="connsiteY8" fmla="*/ 437482 h 2942938"/>
              <a:gd name="connsiteX9" fmla="*/ 2354894 w 2528630"/>
              <a:gd name="connsiteY9" fmla="*/ 501490 h 2942938"/>
              <a:gd name="connsiteX10" fmla="*/ 2172014 w 2528630"/>
              <a:gd name="connsiteY10" fmla="*/ 556354 h 2942938"/>
              <a:gd name="connsiteX11" fmla="*/ 2098862 w 2528630"/>
              <a:gd name="connsiteY11" fmla="*/ 565498 h 2942938"/>
              <a:gd name="connsiteX12" fmla="*/ 2208590 w 2528630"/>
              <a:gd name="connsiteY12" fmla="*/ 547210 h 2942938"/>
              <a:gd name="connsiteX13" fmla="*/ 2501198 w 2528630"/>
              <a:gd name="connsiteY13" fmla="*/ 464914 h 2942938"/>
              <a:gd name="connsiteX14" fmla="*/ 2373182 w 2528630"/>
              <a:gd name="connsiteY14" fmla="*/ 730090 h 2942938"/>
              <a:gd name="connsiteX15" fmla="*/ 2217734 w 2528630"/>
              <a:gd name="connsiteY15" fmla="*/ 812386 h 2942938"/>
              <a:gd name="connsiteX16" fmla="*/ 2162870 w 2528630"/>
              <a:gd name="connsiteY16" fmla="*/ 995266 h 2942938"/>
              <a:gd name="connsiteX17" fmla="*/ 2153726 w 2528630"/>
              <a:gd name="connsiteY17" fmla="*/ 1223866 h 2942938"/>
              <a:gd name="connsiteX18" fmla="*/ 1915982 w 2528630"/>
              <a:gd name="connsiteY18" fmla="*/ 1516474 h 2942938"/>
              <a:gd name="connsiteX19" fmla="*/ 1742246 w 2528630"/>
              <a:gd name="connsiteY19" fmla="*/ 1598770 h 2942938"/>
              <a:gd name="connsiteX20" fmla="*/ 1824542 w 2528630"/>
              <a:gd name="connsiteY20" fmla="*/ 1562194 h 2942938"/>
              <a:gd name="connsiteX21" fmla="*/ 1943414 w 2528630"/>
              <a:gd name="connsiteY21" fmla="*/ 1489042 h 2942938"/>
              <a:gd name="connsiteX22" fmla="*/ 2080574 w 2528630"/>
              <a:gd name="connsiteY22" fmla="*/ 1900522 h 2942938"/>
              <a:gd name="connsiteX23" fmla="*/ 2053142 w 2528630"/>
              <a:gd name="connsiteY23" fmla="*/ 2412586 h 2942938"/>
              <a:gd name="connsiteX24" fmla="*/ 1879406 w 2528630"/>
              <a:gd name="connsiteY24" fmla="*/ 2705194 h 2942938"/>
              <a:gd name="connsiteX25" fmla="*/ 1614230 w 2528630"/>
              <a:gd name="connsiteY25" fmla="*/ 2878930 h 2942938"/>
              <a:gd name="connsiteX26" fmla="*/ 1266758 w 2528630"/>
              <a:gd name="connsiteY26" fmla="*/ 2933794 h 2942938"/>
              <a:gd name="connsiteX27" fmla="*/ 928430 w 2528630"/>
              <a:gd name="connsiteY27" fmla="*/ 2824066 h 2942938"/>
              <a:gd name="connsiteX28" fmla="*/ 708974 w 2528630"/>
              <a:gd name="connsiteY28" fmla="*/ 2641186 h 2942938"/>
              <a:gd name="connsiteX29" fmla="*/ 562670 w 2528630"/>
              <a:gd name="connsiteY29" fmla="*/ 2504026 h 2942938"/>
              <a:gd name="connsiteX30" fmla="*/ 361502 w 2528630"/>
              <a:gd name="connsiteY30" fmla="*/ 2421730 h 2942938"/>
              <a:gd name="connsiteX31" fmla="*/ 206054 w 2528630"/>
              <a:gd name="connsiteY31" fmla="*/ 2293714 h 2942938"/>
              <a:gd name="connsiteX32" fmla="*/ 59750 w 2528630"/>
              <a:gd name="connsiteY32" fmla="*/ 1955386 h 2942938"/>
              <a:gd name="connsiteX33" fmla="*/ 23174 w 2528630"/>
              <a:gd name="connsiteY33" fmla="*/ 1333594 h 2942938"/>
              <a:gd name="connsiteX34" fmla="*/ 81091 w 2528630"/>
              <a:gd name="connsiteY34" fmla="*/ 797723 h 2942938"/>
              <a:gd name="connsiteX35" fmla="*/ 509718 w 2528630"/>
              <a:gd name="connsiteY35" fmla="*/ 154782 h 2942938"/>
              <a:gd name="connsiteX36" fmla="*/ 652594 w 2528630"/>
              <a:gd name="connsiteY36" fmla="*/ 11906 h 2942938"/>
              <a:gd name="connsiteX37" fmla="*/ 938346 w 2528630"/>
              <a:gd name="connsiteY37" fmla="*/ 83344 h 2942938"/>
              <a:gd name="connsiteX38" fmla="*/ 795470 w 2528630"/>
              <a:gd name="connsiteY38" fmla="*/ 297658 h 2942938"/>
              <a:gd name="connsiteX39" fmla="*/ 581156 w 2528630"/>
              <a:gd name="connsiteY39" fmla="*/ 654848 h 2942938"/>
              <a:gd name="connsiteX40" fmla="*/ 763838 w 2528630"/>
              <a:gd name="connsiteY40" fmla="*/ 1187290 h 2942938"/>
              <a:gd name="connsiteX41" fmla="*/ 809558 w 2528630"/>
              <a:gd name="connsiteY41" fmla="*/ 1397602 h 2942938"/>
              <a:gd name="connsiteX42" fmla="*/ 855278 w 2528630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091151 w 2520919"/>
              <a:gd name="connsiteY11" fmla="*/ 565498 h 2942938"/>
              <a:gd name="connsiteX12" fmla="*/ 2200879 w 2520919"/>
              <a:gd name="connsiteY12" fmla="*/ 547210 h 2942938"/>
              <a:gd name="connsiteX13" fmla="*/ 2493487 w 2520919"/>
              <a:gd name="connsiteY13" fmla="*/ 464914 h 2942938"/>
              <a:gd name="connsiteX14" fmla="*/ 2365471 w 2520919"/>
              <a:gd name="connsiteY14" fmla="*/ 730090 h 2942938"/>
              <a:gd name="connsiteX15" fmla="*/ 2210023 w 2520919"/>
              <a:gd name="connsiteY15" fmla="*/ 812386 h 2942938"/>
              <a:gd name="connsiteX16" fmla="*/ 2155159 w 2520919"/>
              <a:gd name="connsiteY16" fmla="*/ 995266 h 2942938"/>
              <a:gd name="connsiteX17" fmla="*/ 2146015 w 2520919"/>
              <a:gd name="connsiteY17" fmla="*/ 1223866 h 2942938"/>
              <a:gd name="connsiteX18" fmla="*/ 1908271 w 2520919"/>
              <a:gd name="connsiteY18" fmla="*/ 1516474 h 2942938"/>
              <a:gd name="connsiteX19" fmla="*/ 1734535 w 2520919"/>
              <a:gd name="connsiteY19" fmla="*/ 1598770 h 2942938"/>
              <a:gd name="connsiteX20" fmla="*/ 1816831 w 2520919"/>
              <a:gd name="connsiteY20" fmla="*/ 1562194 h 2942938"/>
              <a:gd name="connsiteX21" fmla="*/ 1935703 w 2520919"/>
              <a:gd name="connsiteY21" fmla="*/ 1489042 h 2942938"/>
              <a:gd name="connsiteX22" fmla="*/ 2072863 w 2520919"/>
              <a:gd name="connsiteY22" fmla="*/ 1900522 h 2942938"/>
              <a:gd name="connsiteX23" fmla="*/ 2045431 w 2520919"/>
              <a:gd name="connsiteY23" fmla="*/ 2412586 h 2942938"/>
              <a:gd name="connsiteX24" fmla="*/ 1871695 w 2520919"/>
              <a:gd name="connsiteY24" fmla="*/ 2705194 h 2942938"/>
              <a:gd name="connsiteX25" fmla="*/ 1606519 w 2520919"/>
              <a:gd name="connsiteY25" fmla="*/ 2878930 h 2942938"/>
              <a:gd name="connsiteX26" fmla="*/ 1259047 w 2520919"/>
              <a:gd name="connsiteY26" fmla="*/ 2933794 h 2942938"/>
              <a:gd name="connsiteX27" fmla="*/ 920719 w 2520919"/>
              <a:gd name="connsiteY27" fmla="*/ 2824066 h 2942938"/>
              <a:gd name="connsiteX28" fmla="*/ 701263 w 2520919"/>
              <a:gd name="connsiteY28" fmla="*/ 2641186 h 2942938"/>
              <a:gd name="connsiteX29" fmla="*/ 554959 w 2520919"/>
              <a:gd name="connsiteY29" fmla="*/ 2504026 h 2942938"/>
              <a:gd name="connsiteX30" fmla="*/ 353791 w 2520919"/>
              <a:gd name="connsiteY30" fmla="*/ 2421730 h 2942938"/>
              <a:gd name="connsiteX31" fmla="*/ 198343 w 2520919"/>
              <a:gd name="connsiteY31" fmla="*/ 2293714 h 2942938"/>
              <a:gd name="connsiteX32" fmla="*/ 52039 w 2520919"/>
              <a:gd name="connsiteY32" fmla="*/ 1955386 h 2942938"/>
              <a:gd name="connsiteX33" fmla="*/ 15463 w 2520919"/>
              <a:gd name="connsiteY33" fmla="*/ 1333594 h 2942938"/>
              <a:gd name="connsiteX34" fmla="*/ 144817 w 2520919"/>
              <a:gd name="connsiteY34" fmla="*/ 654847 h 2942938"/>
              <a:gd name="connsiteX35" fmla="*/ 502007 w 2520919"/>
              <a:gd name="connsiteY35" fmla="*/ 154782 h 2942938"/>
              <a:gd name="connsiteX36" fmla="*/ 644883 w 2520919"/>
              <a:gd name="connsiteY36" fmla="*/ 11906 h 2942938"/>
              <a:gd name="connsiteX37" fmla="*/ 930635 w 2520919"/>
              <a:gd name="connsiteY37" fmla="*/ 83344 h 2942938"/>
              <a:gd name="connsiteX38" fmla="*/ 787759 w 2520919"/>
              <a:gd name="connsiteY38" fmla="*/ 297658 h 2942938"/>
              <a:gd name="connsiteX39" fmla="*/ 573445 w 2520919"/>
              <a:gd name="connsiteY39" fmla="*/ 654848 h 2942938"/>
              <a:gd name="connsiteX40" fmla="*/ 756127 w 2520919"/>
              <a:gd name="connsiteY40" fmla="*/ 1187290 h 2942938"/>
              <a:gd name="connsiteX41" fmla="*/ 801847 w 2520919"/>
              <a:gd name="connsiteY41" fmla="*/ 1397602 h 2942938"/>
              <a:gd name="connsiteX42" fmla="*/ 847567 w 2520919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200879 w 2520919"/>
              <a:gd name="connsiteY11" fmla="*/ 547210 h 2942938"/>
              <a:gd name="connsiteX12" fmla="*/ 2493487 w 2520919"/>
              <a:gd name="connsiteY12" fmla="*/ 464914 h 2942938"/>
              <a:gd name="connsiteX13" fmla="*/ 2365471 w 2520919"/>
              <a:gd name="connsiteY13" fmla="*/ 730090 h 2942938"/>
              <a:gd name="connsiteX14" fmla="*/ 2210023 w 2520919"/>
              <a:gd name="connsiteY14" fmla="*/ 812386 h 2942938"/>
              <a:gd name="connsiteX15" fmla="*/ 2155159 w 2520919"/>
              <a:gd name="connsiteY15" fmla="*/ 995266 h 2942938"/>
              <a:gd name="connsiteX16" fmla="*/ 2146015 w 2520919"/>
              <a:gd name="connsiteY16" fmla="*/ 1223866 h 2942938"/>
              <a:gd name="connsiteX17" fmla="*/ 1908271 w 2520919"/>
              <a:gd name="connsiteY17" fmla="*/ 1516474 h 2942938"/>
              <a:gd name="connsiteX18" fmla="*/ 1734535 w 2520919"/>
              <a:gd name="connsiteY18" fmla="*/ 1598770 h 2942938"/>
              <a:gd name="connsiteX19" fmla="*/ 1816831 w 2520919"/>
              <a:gd name="connsiteY19" fmla="*/ 1562194 h 2942938"/>
              <a:gd name="connsiteX20" fmla="*/ 1935703 w 2520919"/>
              <a:gd name="connsiteY20" fmla="*/ 1489042 h 2942938"/>
              <a:gd name="connsiteX21" fmla="*/ 2072863 w 2520919"/>
              <a:gd name="connsiteY21" fmla="*/ 1900522 h 2942938"/>
              <a:gd name="connsiteX22" fmla="*/ 2045431 w 2520919"/>
              <a:gd name="connsiteY22" fmla="*/ 2412586 h 2942938"/>
              <a:gd name="connsiteX23" fmla="*/ 1871695 w 2520919"/>
              <a:gd name="connsiteY23" fmla="*/ 2705194 h 2942938"/>
              <a:gd name="connsiteX24" fmla="*/ 1606519 w 2520919"/>
              <a:gd name="connsiteY24" fmla="*/ 2878930 h 2942938"/>
              <a:gd name="connsiteX25" fmla="*/ 1259047 w 2520919"/>
              <a:gd name="connsiteY25" fmla="*/ 2933794 h 2942938"/>
              <a:gd name="connsiteX26" fmla="*/ 920719 w 2520919"/>
              <a:gd name="connsiteY26" fmla="*/ 2824066 h 2942938"/>
              <a:gd name="connsiteX27" fmla="*/ 701263 w 2520919"/>
              <a:gd name="connsiteY27" fmla="*/ 2641186 h 2942938"/>
              <a:gd name="connsiteX28" fmla="*/ 554959 w 2520919"/>
              <a:gd name="connsiteY28" fmla="*/ 2504026 h 2942938"/>
              <a:gd name="connsiteX29" fmla="*/ 353791 w 2520919"/>
              <a:gd name="connsiteY29" fmla="*/ 2421730 h 2942938"/>
              <a:gd name="connsiteX30" fmla="*/ 198343 w 2520919"/>
              <a:gd name="connsiteY30" fmla="*/ 2293714 h 2942938"/>
              <a:gd name="connsiteX31" fmla="*/ 52039 w 2520919"/>
              <a:gd name="connsiteY31" fmla="*/ 1955386 h 2942938"/>
              <a:gd name="connsiteX32" fmla="*/ 15463 w 2520919"/>
              <a:gd name="connsiteY32" fmla="*/ 1333594 h 2942938"/>
              <a:gd name="connsiteX33" fmla="*/ 144817 w 2520919"/>
              <a:gd name="connsiteY33" fmla="*/ 654847 h 2942938"/>
              <a:gd name="connsiteX34" fmla="*/ 502007 w 2520919"/>
              <a:gd name="connsiteY34" fmla="*/ 154782 h 2942938"/>
              <a:gd name="connsiteX35" fmla="*/ 644883 w 2520919"/>
              <a:gd name="connsiteY35" fmla="*/ 11906 h 2942938"/>
              <a:gd name="connsiteX36" fmla="*/ 930635 w 2520919"/>
              <a:gd name="connsiteY36" fmla="*/ 83344 h 2942938"/>
              <a:gd name="connsiteX37" fmla="*/ 787759 w 2520919"/>
              <a:gd name="connsiteY37" fmla="*/ 297658 h 2942938"/>
              <a:gd name="connsiteX38" fmla="*/ 573445 w 2520919"/>
              <a:gd name="connsiteY38" fmla="*/ 654848 h 2942938"/>
              <a:gd name="connsiteX39" fmla="*/ 756127 w 2520919"/>
              <a:gd name="connsiteY39" fmla="*/ 1187290 h 2942938"/>
              <a:gd name="connsiteX40" fmla="*/ 801847 w 2520919"/>
              <a:gd name="connsiteY40" fmla="*/ 1397602 h 2942938"/>
              <a:gd name="connsiteX41" fmla="*/ 847567 w 2520919"/>
              <a:gd name="connsiteY41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200879 w 2520919"/>
              <a:gd name="connsiteY10" fmla="*/ 547210 h 2942938"/>
              <a:gd name="connsiteX11" fmla="*/ 2493487 w 2520919"/>
              <a:gd name="connsiteY11" fmla="*/ 464914 h 2942938"/>
              <a:gd name="connsiteX12" fmla="*/ 2365471 w 2520919"/>
              <a:gd name="connsiteY12" fmla="*/ 730090 h 2942938"/>
              <a:gd name="connsiteX13" fmla="*/ 2210023 w 2520919"/>
              <a:gd name="connsiteY13" fmla="*/ 812386 h 2942938"/>
              <a:gd name="connsiteX14" fmla="*/ 2155159 w 2520919"/>
              <a:gd name="connsiteY14" fmla="*/ 995266 h 2942938"/>
              <a:gd name="connsiteX15" fmla="*/ 2146015 w 2520919"/>
              <a:gd name="connsiteY15" fmla="*/ 1223866 h 2942938"/>
              <a:gd name="connsiteX16" fmla="*/ 1908271 w 2520919"/>
              <a:gd name="connsiteY16" fmla="*/ 1516474 h 2942938"/>
              <a:gd name="connsiteX17" fmla="*/ 1734535 w 2520919"/>
              <a:gd name="connsiteY17" fmla="*/ 1598770 h 2942938"/>
              <a:gd name="connsiteX18" fmla="*/ 1816831 w 2520919"/>
              <a:gd name="connsiteY18" fmla="*/ 1562194 h 2942938"/>
              <a:gd name="connsiteX19" fmla="*/ 1935703 w 2520919"/>
              <a:gd name="connsiteY19" fmla="*/ 1489042 h 2942938"/>
              <a:gd name="connsiteX20" fmla="*/ 2072863 w 2520919"/>
              <a:gd name="connsiteY20" fmla="*/ 1900522 h 2942938"/>
              <a:gd name="connsiteX21" fmla="*/ 2045431 w 2520919"/>
              <a:gd name="connsiteY21" fmla="*/ 2412586 h 2942938"/>
              <a:gd name="connsiteX22" fmla="*/ 1871695 w 2520919"/>
              <a:gd name="connsiteY22" fmla="*/ 2705194 h 2942938"/>
              <a:gd name="connsiteX23" fmla="*/ 1606519 w 2520919"/>
              <a:gd name="connsiteY23" fmla="*/ 2878930 h 2942938"/>
              <a:gd name="connsiteX24" fmla="*/ 1259047 w 2520919"/>
              <a:gd name="connsiteY24" fmla="*/ 2933794 h 2942938"/>
              <a:gd name="connsiteX25" fmla="*/ 920719 w 2520919"/>
              <a:gd name="connsiteY25" fmla="*/ 2824066 h 2942938"/>
              <a:gd name="connsiteX26" fmla="*/ 701263 w 2520919"/>
              <a:gd name="connsiteY26" fmla="*/ 2641186 h 2942938"/>
              <a:gd name="connsiteX27" fmla="*/ 554959 w 2520919"/>
              <a:gd name="connsiteY27" fmla="*/ 2504026 h 2942938"/>
              <a:gd name="connsiteX28" fmla="*/ 353791 w 2520919"/>
              <a:gd name="connsiteY28" fmla="*/ 2421730 h 2942938"/>
              <a:gd name="connsiteX29" fmla="*/ 198343 w 2520919"/>
              <a:gd name="connsiteY29" fmla="*/ 2293714 h 2942938"/>
              <a:gd name="connsiteX30" fmla="*/ 52039 w 2520919"/>
              <a:gd name="connsiteY30" fmla="*/ 1955386 h 2942938"/>
              <a:gd name="connsiteX31" fmla="*/ 15463 w 2520919"/>
              <a:gd name="connsiteY31" fmla="*/ 1333594 h 2942938"/>
              <a:gd name="connsiteX32" fmla="*/ 144817 w 2520919"/>
              <a:gd name="connsiteY32" fmla="*/ 654847 h 2942938"/>
              <a:gd name="connsiteX33" fmla="*/ 502007 w 2520919"/>
              <a:gd name="connsiteY33" fmla="*/ 154782 h 2942938"/>
              <a:gd name="connsiteX34" fmla="*/ 644883 w 2520919"/>
              <a:gd name="connsiteY34" fmla="*/ 11906 h 2942938"/>
              <a:gd name="connsiteX35" fmla="*/ 930635 w 2520919"/>
              <a:gd name="connsiteY35" fmla="*/ 83344 h 2942938"/>
              <a:gd name="connsiteX36" fmla="*/ 787759 w 2520919"/>
              <a:gd name="connsiteY36" fmla="*/ 297658 h 2942938"/>
              <a:gd name="connsiteX37" fmla="*/ 573445 w 2520919"/>
              <a:gd name="connsiteY37" fmla="*/ 654848 h 2942938"/>
              <a:gd name="connsiteX38" fmla="*/ 756127 w 2520919"/>
              <a:gd name="connsiteY38" fmla="*/ 1187290 h 2942938"/>
              <a:gd name="connsiteX39" fmla="*/ 801847 w 2520919"/>
              <a:gd name="connsiteY39" fmla="*/ 1397602 h 2942938"/>
              <a:gd name="connsiteX40" fmla="*/ 847567 w 2520919"/>
              <a:gd name="connsiteY40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347183 w 2496535"/>
              <a:gd name="connsiteY9" fmla="*/ 501490 h 2942938"/>
              <a:gd name="connsiteX10" fmla="*/ 2493487 w 2496535"/>
              <a:gd name="connsiteY10" fmla="*/ 464914 h 2942938"/>
              <a:gd name="connsiteX11" fmla="*/ 2365471 w 2496535"/>
              <a:gd name="connsiteY11" fmla="*/ 730090 h 2942938"/>
              <a:gd name="connsiteX12" fmla="*/ 2210023 w 2496535"/>
              <a:gd name="connsiteY12" fmla="*/ 812386 h 2942938"/>
              <a:gd name="connsiteX13" fmla="*/ 2155159 w 2496535"/>
              <a:gd name="connsiteY13" fmla="*/ 995266 h 2942938"/>
              <a:gd name="connsiteX14" fmla="*/ 2146015 w 2496535"/>
              <a:gd name="connsiteY14" fmla="*/ 1223866 h 2942938"/>
              <a:gd name="connsiteX15" fmla="*/ 1908271 w 2496535"/>
              <a:gd name="connsiteY15" fmla="*/ 1516474 h 2942938"/>
              <a:gd name="connsiteX16" fmla="*/ 1734535 w 2496535"/>
              <a:gd name="connsiteY16" fmla="*/ 1598770 h 2942938"/>
              <a:gd name="connsiteX17" fmla="*/ 1816831 w 2496535"/>
              <a:gd name="connsiteY17" fmla="*/ 1562194 h 2942938"/>
              <a:gd name="connsiteX18" fmla="*/ 1935703 w 2496535"/>
              <a:gd name="connsiteY18" fmla="*/ 1489042 h 2942938"/>
              <a:gd name="connsiteX19" fmla="*/ 2072863 w 2496535"/>
              <a:gd name="connsiteY19" fmla="*/ 1900522 h 2942938"/>
              <a:gd name="connsiteX20" fmla="*/ 2045431 w 2496535"/>
              <a:gd name="connsiteY20" fmla="*/ 2412586 h 2942938"/>
              <a:gd name="connsiteX21" fmla="*/ 1871695 w 2496535"/>
              <a:gd name="connsiteY21" fmla="*/ 2705194 h 2942938"/>
              <a:gd name="connsiteX22" fmla="*/ 1606519 w 2496535"/>
              <a:gd name="connsiteY22" fmla="*/ 2878930 h 2942938"/>
              <a:gd name="connsiteX23" fmla="*/ 1259047 w 2496535"/>
              <a:gd name="connsiteY23" fmla="*/ 2933794 h 2942938"/>
              <a:gd name="connsiteX24" fmla="*/ 920719 w 2496535"/>
              <a:gd name="connsiteY24" fmla="*/ 2824066 h 2942938"/>
              <a:gd name="connsiteX25" fmla="*/ 701263 w 2496535"/>
              <a:gd name="connsiteY25" fmla="*/ 2641186 h 2942938"/>
              <a:gd name="connsiteX26" fmla="*/ 554959 w 2496535"/>
              <a:gd name="connsiteY26" fmla="*/ 2504026 h 2942938"/>
              <a:gd name="connsiteX27" fmla="*/ 353791 w 2496535"/>
              <a:gd name="connsiteY27" fmla="*/ 2421730 h 2942938"/>
              <a:gd name="connsiteX28" fmla="*/ 198343 w 2496535"/>
              <a:gd name="connsiteY28" fmla="*/ 2293714 h 2942938"/>
              <a:gd name="connsiteX29" fmla="*/ 52039 w 2496535"/>
              <a:gd name="connsiteY29" fmla="*/ 1955386 h 2942938"/>
              <a:gd name="connsiteX30" fmla="*/ 15463 w 2496535"/>
              <a:gd name="connsiteY30" fmla="*/ 1333594 h 2942938"/>
              <a:gd name="connsiteX31" fmla="*/ 144817 w 2496535"/>
              <a:gd name="connsiteY31" fmla="*/ 654847 h 2942938"/>
              <a:gd name="connsiteX32" fmla="*/ 502007 w 2496535"/>
              <a:gd name="connsiteY32" fmla="*/ 154782 h 2942938"/>
              <a:gd name="connsiteX33" fmla="*/ 644883 w 2496535"/>
              <a:gd name="connsiteY33" fmla="*/ 11906 h 2942938"/>
              <a:gd name="connsiteX34" fmla="*/ 930635 w 2496535"/>
              <a:gd name="connsiteY34" fmla="*/ 83344 h 2942938"/>
              <a:gd name="connsiteX35" fmla="*/ 787759 w 2496535"/>
              <a:gd name="connsiteY35" fmla="*/ 297658 h 2942938"/>
              <a:gd name="connsiteX36" fmla="*/ 573445 w 2496535"/>
              <a:gd name="connsiteY36" fmla="*/ 654848 h 2942938"/>
              <a:gd name="connsiteX37" fmla="*/ 756127 w 2496535"/>
              <a:gd name="connsiteY37" fmla="*/ 1187290 h 2942938"/>
              <a:gd name="connsiteX38" fmla="*/ 801847 w 2496535"/>
              <a:gd name="connsiteY38" fmla="*/ 1397602 h 2942938"/>
              <a:gd name="connsiteX39" fmla="*/ 847567 w 2496535"/>
              <a:gd name="connsiteY39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493487 w 2496535"/>
              <a:gd name="connsiteY9" fmla="*/ 464914 h 2942938"/>
              <a:gd name="connsiteX10" fmla="*/ 2365471 w 2496535"/>
              <a:gd name="connsiteY10" fmla="*/ 730090 h 2942938"/>
              <a:gd name="connsiteX11" fmla="*/ 2210023 w 2496535"/>
              <a:gd name="connsiteY11" fmla="*/ 812386 h 2942938"/>
              <a:gd name="connsiteX12" fmla="*/ 2155159 w 2496535"/>
              <a:gd name="connsiteY12" fmla="*/ 995266 h 2942938"/>
              <a:gd name="connsiteX13" fmla="*/ 2146015 w 2496535"/>
              <a:gd name="connsiteY13" fmla="*/ 1223866 h 2942938"/>
              <a:gd name="connsiteX14" fmla="*/ 1908271 w 2496535"/>
              <a:gd name="connsiteY14" fmla="*/ 1516474 h 2942938"/>
              <a:gd name="connsiteX15" fmla="*/ 1734535 w 2496535"/>
              <a:gd name="connsiteY15" fmla="*/ 1598770 h 2942938"/>
              <a:gd name="connsiteX16" fmla="*/ 1816831 w 2496535"/>
              <a:gd name="connsiteY16" fmla="*/ 1562194 h 2942938"/>
              <a:gd name="connsiteX17" fmla="*/ 1935703 w 2496535"/>
              <a:gd name="connsiteY17" fmla="*/ 1489042 h 2942938"/>
              <a:gd name="connsiteX18" fmla="*/ 2072863 w 2496535"/>
              <a:gd name="connsiteY18" fmla="*/ 1900522 h 2942938"/>
              <a:gd name="connsiteX19" fmla="*/ 2045431 w 2496535"/>
              <a:gd name="connsiteY19" fmla="*/ 2412586 h 2942938"/>
              <a:gd name="connsiteX20" fmla="*/ 1871695 w 2496535"/>
              <a:gd name="connsiteY20" fmla="*/ 2705194 h 2942938"/>
              <a:gd name="connsiteX21" fmla="*/ 1606519 w 2496535"/>
              <a:gd name="connsiteY21" fmla="*/ 2878930 h 2942938"/>
              <a:gd name="connsiteX22" fmla="*/ 1259047 w 2496535"/>
              <a:gd name="connsiteY22" fmla="*/ 2933794 h 2942938"/>
              <a:gd name="connsiteX23" fmla="*/ 920719 w 2496535"/>
              <a:gd name="connsiteY23" fmla="*/ 2824066 h 2942938"/>
              <a:gd name="connsiteX24" fmla="*/ 701263 w 2496535"/>
              <a:gd name="connsiteY24" fmla="*/ 2641186 h 2942938"/>
              <a:gd name="connsiteX25" fmla="*/ 554959 w 2496535"/>
              <a:gd name="connsiteY25" fmla="*/ 2504026 h 2942938"/>
              <a:gd name="connsiteX26" fmla="*/ 353791 w 2496535"/>
              <a:gd name="connsiteY26" fmla="*/ 2421730 h 2942938"/>
              <a:gd name="connsiteX27" fmla="*/ 198343 w 2496535"/>
              <a:gd name="connsiteY27" fmla="*/ 2293714 h 2942938"/>
              <a:gd name="connsiteX28" fmla="*/ 52039 w 2496535"/>
              <a:gd name="connsiteY28" fmla="*/ 1955386 h 2942938"/>
              <a:gd name="connsiteX29" fmla="*/ 15463 w 2496535"/>
              <a:gd name="connsiteY29" fmla="*/ 1333594 h 2942938"/>
              <a:gd name="connsiteX30" fmla="*/ 144817 w 2496535"/>
              <a:gd name="connsiteY30" fmla="*/ 654847 h 2942938"/>
              <a:gd name="connsiteX31" fmla="*/ 502007 w 2496535"/>
              <a:gd name="connsiteY31" fmla="*/ 154782 h 2942938"/>
              <a:gd name="connsiteX32" fmla="*/ 644883 w 2496535"/>
              <a:gd name="connsiteY32" fmla="*/ 11906 h 2942938"/>
              <a:gd name="connsiteX33" fmla="*/ 930635 w 2496535"/>
              <a:gd name="connsiteY33" fmla="*/ 83344 h 2942938"/>
              <a:gd name="connsiteX34" fmla="*/ 787759 w 2496535"/>
              <a:gd name="connsiteY34" fmla="*/ 297658 h 2942938"/>
              <a:gd name="connsiteX35" fmla="*/ 573445 w 2496535"/>
              <a:gd name="connsiteY35" fmla="*/ 654848 h 2942938"/>
              <a:gd name="connsiteX36" fmla="*/ 756127 w 2496535"/>
              <a:gd name="connsiteY36" fmla="*/ 1187290 h 2942938"/>
              <a:gd name="connsiteX37" fmla="*/ 801847 w 2496535"/>
              <a:gd name="connsiteY37" fmla="*/ 1397602 h 2942938"/>
              <a:gd name="connsiteX38" fmla="*/ 847567 w 2496535"/>
              <a:gd name="connsiteY38" fmla="*/ 1479898 h 2942938"/>
              <a:gd name="connsiteX0" fmla="*/ 847567 w 2494500"/>
              <a:gd name="connsiteY0" fmla="*/ 1479898 h 2942938"/>
              <a:gd name="connsiteX1" fmla="*/ 792703 w 2494500"/>
              <a:gd name="connsiteY1" fmla="*/ 958690 h 2942938"/>
              <a:gd name="connsiteX2" fmla="*/ 920719 w 2494500"/>
              <a:gd name="connsiteY2" fmla="*/ 647794 h 2942938"/>
              <a:gd name="connsiteX3" fmla="*/ 1185895 w 2494500"/>
              <a:gd name="connsiteY3" fmla="*/ 446626 h 2942938"/>
              <a:gd name="connsiteX4" fmla="*/ 1515079 w 2494500"/>
              <a:gd name="connsiteY4" fmla="*/ 391762 h 2942938"/>
              <a:gd name="connsiteX5" fmla="*/ 1816831 w 2494500"/>
              <a:gd name="connsiteY5" fmla="*/ 464914 h 2942938"/>
              <a:gd name="connsiteX6" fmla="*/ 2017999 w 2494500"/>
              <a:gd name="connsiteY6" fmla="*/ 483202 h 2942938"/>
              <a:gd name="connsiteX7" fmla="*/ 2228311 w 2494500"/>
              <a:gd name="connsiteY7" fmla="*/ 355186 h 2942938"/>
              <a:gd name="connsiteX8" fmla="*/ 2359395 w 2494500"/>
              <a:gd name="connsiteY8" fmla="*/ 369095 h 2942938"/>
              <a:gd name="connsiteX9" fmla="*/ 2493487 w 2494500"/>
              <a:gd name="connsiteY9" fmla="*/ 464914 h 2942938"/>
              <a:gd name="connsiteX10" fmla="*/ 2365471 w 2494500"/>
              <a:gd name="connsiteY10" fmla="*/ 730090 h 2942938"/>
              <a:gd name="connsiteX11" fmla="*/ 2210023 w 2494500"/>
              <a:gd name="connsiteY11" fmla="*/ 812386 h 2942938"/>
              <a:gd name="connsiteX12" fmla="*/ 2155159 w 2494500"/>
              <a:gd name="connsiteY12" fmla="*/ 995266 h 2942938"/>
              <a:gd name="connsiteX13" fmla="*/ 2146015 w 2494500"/>
              <a:gd name="connsiteY13" fmla="*/ 1223866 h 2942938"/>
              <a:gd name="connsiteX14" fmla="*/ 1908271 w 2494500"/>
              <a:gd name="connsiteY14" fmla="*/ 1516474 h 2942938"/>
              <a:gd name="connsiteX15" fmla="*/ 1734535 w 2494500"/>
              <a:gd name="connsiteY15" fmla="*/ 1598770 h 2942938"/>
              <a:gd name="connsiteX16" fmla="*/ 1816831 w 2494500"/>
              <a:gd name="connsiteY16" fmla="*/ 1562194 h 2942938"/>
              <a:gd name="connsiteX17" fmla="*/ 1935703 w 2494500"/>
              <a:gd name="connsiteY17" fmla="*/ 1489042 h 2942938"/>
              <a:gd name="connsiteX18" fmla="*/ 2072863 w 2494500"/>
              <a:gd name="connsiteY18" fmla="*/ 1900522 h 2942938"/>
              <a:gd name="connsiteX19" fmla="*/ 2045431 w 2494500"/>
              <a:gd name="connsiteY19" fmla="*/ 2412586 h 2942938"/>
              <a:gd name="connsiteX20" fmla="*/ 1871695 w 2494500"/>
              <a:gd name="connsiteY20" fmla="*/ 2705194 h 2942938"/>
              <a:gd name="connsiteX21" fmla="*/ 1606519 w 2494500"/>
              <a:gd name="connsiteY21" fmla="*/ 2878930 h 2942938"/>
              <a:gd name="connsiteX22" fmla="*/ 1259047 w 2494500"/>
              <a:gd name="connsiteY22" fmla="*/ 2933794 h 2942938"/>
              <a:gd name="connsiteX23" fmla="*/ 920719 w 2494500"/>
              <a:gd name="connsiteY23" fmla="*/ 2824066 h 2942938"/>
              <a:gd name="connsiteX24" fmla="*/ 701263 w 2494500"/>
              <a:gd name="connsiteY24" fmla="*/ 2641186 h 2942938"/>
              <a:gd name="connsiteX25" fmla="*/ 554959 w 2494500"/>
              <a:gd name="connsiteY25" fmla="*/ 2504026 h 2942938"/>
              <a:gd name="connsiteX26" fmla="*/ 353791 w 2494500"/>
              <a:gd name="connsiteY26" fmla="*/ 2421730 h 2942938"/>
              <a:gd name="connsiteX27" fmla="*/ 198343 w 2494500"/>
              <a:gd name="connsiteY27" fmla="*/ 2293714 h 2942938"/>
              <a:gd name="connsiteX28" fmla="*/ 52039 w 2494500"/>
              <a:gd name="connsiteY28" fmla="*/ 1955386 h 2942938"/>
              <a:gd name="connsiteX29" fmla="*/ 15463 w 2494500"/>
              <a:gd name="connsiteY29" fmla="*/ 1333594 h 2942938"/>
              <a:gd name="connsiteX30" fmla="*/ 144817 w 2494500"/>
              <a:gd name="connsiteY30" fmla="*/ 654847 h 2942938"/>
              <a:gd name="connsiteX31" fmla="*/ 502007 w 2494500"/>
              <a:gd name="connsiteY31" fmla="*/ 154782 h 2942938"/>
              <a:gd name="connsiteX32" fmla="*/ 644883 w 2494500"/>
              <a:gd name="connsiteY32" fmla="*/ 11906 h 2942938"/>
              <a:gd name="connsiteX33" fmla="*/ 930635 w 2494500"/>
              <a:gd name="connsiteY33" fmla="*/ 83344 h 2942938"/>
              <a:gd name="connsiteX34" fmla="*/ 787759 w 2494500"/>
              <a:gd name="connsiteY34" fmla="*/ 297658 h 2942938"/>
              <a:gd name="connsiteX35" fmla="*/ 573445 w 2494500"/>
              <a:gd name="connsiteY35" fmla="*/ 654848 h 2942938"/>
              <a:gd name="connsiteX36" fmla="*/ 756127 w 2494500"/>
              <a:gd name="connsiteY36" fmla="*/ 1187290 h 2942938"/>
              <a:gd name="connsiteX37" fmla="*/ 801847 w 2494500"/>
              <a:gd name="connsiteY37" fmla="*/ 1397602 h 2942938"/>
              <a:gd name="connsiteX38" fmla="*/ 847567 w 2494500"/>
              <a:gd name="connsiteY38" fmla="*/ 1479898 h 2942938"/>
              <a:gd name="connsiteX0" fmla="*/ 847567 w 2516347"/>
              <a:gd name="connsiteY0" fmla="*/ 1479898 h 2942938"/>
              <a:gd name="connsiteX1" fmla="*/ 792703 w 2516347"/>
              <a:gd name="connsiteY1" fmla="*/ 958690 h 2942938"/>
              <a:gd name="connsiteX2" fmla="*/ 920719 w 2516347"/>
              <a:gd name="connsiteY2" fmla="*/ 647794 h 2942938"/>
              <a:gd name="connsiteX3" fmla="*/ 1185895 w 2516347"/>
              <a:gd name="connsiteY3" fmla="*/ 446626 h 2942938"/>
              <a:gd name="connsiteX4" fmla="*/ 1515079 w 2516347"/>
              <a:gd name="connsiteY4" fmla="*/ 391762 h 2942938"/>
              <a:gd name="connsiteX5" fmla="*/ 1816831 w 2516347"/>
              <a:gd name="connsiteY5" fmla="*/ 464914 h 2942938"/>
              <a:gd name="connsiteX6" fmla="*/ 2017999 w 2516347"/>
              <a:gd name="connsiteY6" fmla="*/ 483202 h 2942938"/>
              <a:gd name="connsiteX7" fmla="*/ 2228311 w 2516347"/>
              <a:gd name="connsiteY7" fmla="*/ 355186 h 2942938"/>
              <a:gd name="connsiteX8" fmla="*/ 2493487 w 2516347"/>
              <a:gd name="connsiteY8" fmla="*/ 464914 h 2942938"/>
              <a:gd name="connsiteX9" fmla="*/ 2365471 w 2516347"/>
              <a:gd name="connsiteY9" fmla="*/ 730090 h 2942938"/>
              <a:gd name="connsiteX10" fmla="*/ 2210023 w 2516347"/>
              <a:gd name="connsiteY10" fmla="*/ 812386 h 2942938"/>
              <a:gd name="connsiteX11" fmla="*/ 2155159 w 2516347"/>
              <a:gd name="connsiteY11" fmla="*/ 995266 h 2942938"/>
              <a:gd name="connsiteX12" fmla="*/ 2146015 w 2516347"/>
              <a:gd name="connsiteY12" fmla="*/ 1223866 h 2942938"/>
              <a:gd name="connsiteX13" fmla="*/ 1908271 w 2516347"/>
              <a:gd name="connsiteY13" fmla="*/ 1516474 h 2942938"/>
              <a:gd name="connsiteX14" fmla="*/ 1734535 w 2516347"/>
              <a:gd name="connsiteY14" fmla="*/ 1598770 h 2942938"/>
              <a:gd name="connsiteX15" fmla="*/ 1816831 w 2516347"/>
              <a:gd name="connsiteY15" fmla="*/ 1562194 h 2942938"/>
              <a:gd name="connsiteX16" fmla="*/ 1935703 w 2516347"/>
              <a:gd name="connsiteY16" fmla="*/ 1489042 h 2942938"/>
              <a:gd name="connsiteX17" fmla="*/ 2072863 w 2516347"/>
              <a:gd name="connsiteY17" fmla="*/ 1900522 h 2942938"/>
              <a:gd name="connsiteX18" fmla="*/ 2045431 w 2516347"/>
              <a:gd name="connsiteY18" fmla="*/ 2412586 h 2942938"/>
              <a:gd name="connsiteX19" fmla="*/ 1871695 w 2516347"/>
              <a:gd name="connsiteY19" fmla="*/ 2705194 h 2942938"/>
              <a:gd name="connsiteX20" fmla="*/ 1606519 w 2516347"/>
              <a:gd name="connsiteY20" fmla="*/ 2878930 h 2942938"/>
              <a:gd name="connsiteX21" fmla="*/ 1259047 w 2516347"/>
              <a:gd name="connsiteY21" fmla="*/ 2933794 h 2942938"/>
              <a:gd name="connsiteX22" fmla="*/ 920719 w 2516347"/>
              <a:gd name="connsiteY22" fmla="*/ 2824066 h 2942938"/>
              <a:gd name="connsiteX23" fmla="*/ 701263 w 2516347"/>
              <a:gd name="connsiteY23" fmla="*/ 2641186 h 2942938"/>
              <a:gd name="connsiteX24" fmla="*/ 554959 w 2516347"/>
              <a:gd name="connsiteY24" fmla="*/ 2504026 h 2942938"/>
              <a:gd name="connsiteX25" fmla="*/ 353791 w 2516347"/>
              <a:gd name="connsiteY25" fmla="*/ 2421730 h 2942938"/>
              <a:gd name="connsiteX26" fmla="*/ 198343 w 2516347"/>
              <a:gd name="connsiteY26" fmla="*/ 2293714 h 2942938"/>
              <a:gd name="connsiteX27" fmla="*/ 52039 w 2516347"/>
              <a:gd name="connsiteY27" fmla="*/ 1955386 h 2942938"/>
              <a:gd name="connsiteX28" fmla="*/ 15463 w 2516347"/>
              <a:gd name="connsiteY28" fmla="*/ 1333594 h 2942938"/>
              <a:gd name="connsiteX29" fmla="*/ 144817 w 2516347"/>
              <a:gd name="connsiteY29" fmla="*/ 654847 h 2942938"/>
              <a:gd name="connsiteX30" fmla="*/ 502007 w 2516347"/>
              <a:gd name="connsiteY30" fmla="*/ 154782 h 2942938"/>
              <a:gd name="connsiteX31" fmla="*/ 644883 w 2516347"/>
              <a:gd name="connsiteY31" fmla="*/ 11906 h 2942938"/>
              <a:gd name="connsiteX32" fmla="*/ 930635 w 2516347"/>
              <a:gd name="connsiteY32" fmla="*/ 83344 h 2942938"/>
              <a:gd name="connsiteX33" fmla="*/ 787759 w 2516347"/>
              <a:gd name="connsiteY33" fmla="*/ 297658 h 2942938"/>
              <a:gd name="connsiteX34" fmla="*/ 573445 w 2516347"/>
              <a:gd name="connsiteY34" fmla="*/ 654848 h 2942938"/>
              <a:gd name="connsiteX35" fmla="*/ 756127 w 2516347"/>
              <a:gd name="connsiteY35" fmla="*/ 1187290 h 2942938"/>
              <a:gd name="connsiteX36" fmla="*/ 801847 w 2516347"/>
              <a:gd name="connsiteY36" fmla="*/ 1397602 h 2942938"/>
              <a:gd name="connsiteX37" fmla="*/ 847567 w 2516347"/>
              <a:gd name="connsiteY37" fmla="*/ 1479898 h 2942938"/>
              <a:gd name="connsiteX0" fmla="*/ 847567 w 2453693"/>
              <a:gd name="connsiteY0" fmla="*/ 1479898 h 2942938"/>
              <a:gd name="connsiteX1" fmla="*/ 792703 w 2453693"/>
              <a:gd name="connsiteY1" fmla="*/ 958690 h 2942938"/>
              <a:gd name="connsiteX2" fmla="*/ 920719 w 2453693"/>
              <a:gd name="connsiteY2" fmla="*/ 647794 h 2942938"/>
              <a:gd name="connsiteX3" fmla="*/ 1185895 w 2453693"/>
              <a:gd name="connsiteY3" fmla="*/ 446626 h 2942938"/>
              <a:gd name="connsiteX4" fmla="*/ 1515079 w 2453693"/>
              <a:gd name="connsiteY4" fmla="*/ 391762 h 2942938"/>
              <a:gd name="connsiteX5" fmla="*/ 1816831 w 2453693"/>
              <a:gd name="connsiteY5" fmla="*/ 464914 h 2942938"/>
              <a:gd name="connsiteX6" fmla="*/ 2017999 w 2453693"/>
              <a:gd name="connsiteY6" fmla="*/ 483202 h 2942938"/>
              <a:gd name="connsiteX7" fmla="*/ 2228311 w 2453693"/>
              <a:gd name="connsiteY7" fmla="*/ 355186 h 2942938"/>
              <a:gd name="connsiteX8" fmla="*/ 2430833 w 2453693"/>
              <a:gd name="connsiteY8" fmla="*/ 511971 h 2942938"/>
              <a:gd name="connsiteX9" fmla="*/ 2365471 w 2453693"/>
              <a:gd name="connsiteY9" fmla="*/ 730090 h 2942938"/>
              <a:gd name="connsiteX10" fmla="*/ 2210023 w 2453693"/>
              <a:gd name="connsiteY10" fmla="*/ 812386 h 2942938"/>
              <a:gd name="connsiteX11" fmla="*/ 2155159 w 2453693"/>
              <a:gd name="connsiteY11" fmla="*/ 995266 h 2942938"/>
              <a:gd name="connsiteX12" fmla="*/ 2146015 w 2453693"/>
              <a:gd name="connsiteY12" fmla="*/ 1223866 h 2942938"/>
              <a:gd name="connsiteX13" fmla="*/ 1908271 w 2453693"/>
              <a:gd name="connsiteY13" fmla="*/ 1516474 h 2942938"/>
              <a:gd name="connsiteX14" fmla="*/ 1734535 w 2453693"/>
              <a:gd name="connsiteY14" fmla="*/ 1598770 h 2942938"/>
              <a:gd name="connsiteX15" fmla="*/ 1816831 w 2453693"/>
              <a:gd name="connsiteY15" fmla="*/ 1562194 h 2942938"/>
              <a:gd name="connsiteX16" fmla="*/ 1935703 w 2453693"/>
              <a:gd name="connsiteY16" fmla="*/ 1489042 h 2942938"/>
              <a:gd name="connsiteX17" fmla="*/ 2072863 w 2453693"/>
              <a:gd name="connsiteY17" fmla="*/ 1900522 h 2942938"/>
              <a:gd name="connsiteX18" fmla="*/ 2045431 w 2453693"/>
              <a:gd name="connsiteY18" fmla="*/ 2412586 h 2942938"/>
              <a:gd name="connsiteX19" fmla="*/ 1871695 w 2453693"/>
              <a:gd name="connsiteY19" fmla="*/ 2705194 h 2942938"/>
              <a:gd name="connsiteX20" fmla="*/ 1606519 w 2453693"/>
              <a:gd name="connsiteY20" fmla="*/ 2878930 h 2942938"/>
              <a:gd name="connsiteX21" fmla="*/ 1259047 w 2453693"/>
              <a:gd name="connsiteY21" fmla="*/ 2933794 h 2942938"/>
              <a:gd name="connsiteX22" fmla="*/ 920719 w 2453693"/>
              <a:gd name="connsiteY22" fmla="*/ 2824066 h 2942938"/>
              <a:gd name="connsiteX23" fmla="*/ 701263 w 2453693"/>
              <a:gd name="connsiteY23" fmla="*/ 2641186 h 2942938"/>
              <a:gd name="connsiteX24" fmla="*/ 554959 w 2453693"/>
              <a:gd name="connsiteY24" fmla="*/ 2504026 h 2942938"/>
              <a:gd name="connsiteX25" fmla="*/ 353791 w 2453693"/>
              <a:gd name="connsiteY25" fmla="*/ 2421730 h 2942938"/>
              <a:gd name="connsiteX26" fmla="*/ 198343 w 2453693"/>
              <a:gd name="connsiteY26" fmla="*/ 2293714 h 2942938"/>
              <a:gd name="connsiteX27" fmla="*/ 52039 w 2453693"/>
              <a:gd name="connsiteY27" fmla="*/ 1955386 h 2942938"/>
              <a:gd name="connsiteX28" fmla="*/ 15463 w 2453693"/>
              <a:gd name="connsiteY28" fmla="*/ 1333594 h 2942938"/>
              <a:gd name="connsiteX29" fmla="*/ 144817 w 2453693"/>
              <a:gd name="connsiteY29" fmla="*/ 654847 h 2942938"/>
              <a:gd name="connsiteX30" fmla="*/ 502007 w 2453693"/>
              <a:gd name="connsiteY30" fmla="*/ 154782 h 2942938"/>
              <a:gd name="connsiteX31" fmla="*/ 644883 w 2453693"/>
              <a:gd name="connsiteY31" fmla="*/ 11906 h 2942938"/>
              <a:gd name="connsiteX32" fmla="*/ 930635 w 2453693"/>
              <a:gd name="connsiteY32" fmla="*/ 83344 h 2942938"/>
              <a:gd name="connsiteX33" fmla="*/ 787759 w 2453693"/>
              <a:gd name="connsiteY33" fmla="*/ 297658 h 2942938"/>
              <a:gd name="connsiteX34" fmla="*/ 573445 w 2453693"/>
              <a:gd name="connsiteY34" fmla="*/ 654848 h 2942938"/>
              <a:gd name="connsiteX35" fmla="*/ 756127 w 2453693"/>
              <a:gd name="connsiteY35" fmla="*/ 1187290 h 2942938"/>
              <a:gd name="connsiteX36" fmla="*/ 801847 w 2453693"/>
              <a:gd name="connsiteY36" fmla="*/ 1397602 h 2942938"/>
              <a:gd name="connsiteX37" fmla="*/ 847567 w 2453693"/>
              <a:gd name="connsiteY37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951364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951364 w 2433881"/>
              <a:gd name="connsiteY35" fmla="*/ 1494932 h 2942938"/>
              <a:gd name="connsiteX0" fmla="*/ 951364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951364 w 2433881"/>
              <a:gd name="connsiteY34" fmla="*/ 1494932 h 2942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433881" h="2942938">
                <a:moveTo>
                  <a:pt x="951364" y="1494932"/>
                </a:moveTo>
                <a:cubicBezTo>
                  <a:pt x="957460" y="1456832"/>
                  <a:pt x="797811" y="1099880"/>
                  <a:pt x="792703" y="958690"/>
                </a:cubicBezTo>
                <a:cubicBezTo>
                  <a:pt x="787596" y="817500"/>
                  <a:pt x="855187" y="733138"/>
                  <a:pt x="920719" y="647794"/>
                </a:cubicBezTo>
                <a:cubicBezTo>
                  <a:pt x="986251" y="562450"/>
                  <a:pt x="1086835" y="489298"/>
                  <a:pt x="1185895" y="446626"/>
                </a:cubicBezTo>
                <a:cubicBezTo>
                  <a:pt x="1284955" y="403954"/>
                  <a:pt x="1409923" y="388714"/>
                  <a:pt x="1515079" y="391762"/>
                </a:cubicBezTo>
                <a:cubicBezTo>
                  <a:pt x="1620235" y="394810"/>
                  <a:pt x="1733011" y="449674"/>
                  <a:pt x="1816831" y="464914"/>
                </a:cubicBezTo>
                <a:cubicBezTo>
                  <a:pt x="1900651" y="480154"/>
                  <a:pt x="1949419" y="501490"/>
                  <a:pt x="2017999" y="483202"/>
                </a:cubicBezTo>
                <a:cubicBezTo>
                  <a:pt x="2086579" y="464914"/>
                  <a:pt x="2159505" y="350391"/>
                  <a:pt x="2228311" y="355186"/>
                </a:cubicBezTo>
                <a:cubicBezTo>
                  <a:pt x="2297117" y="359981"/>
                  <a:pt x="2433881" y="435771"/>
                  <a:pt x="2430833" y="511971"/>
                </a:cubicBezTo>
                <a:cubicBezTo>
                  <a:pt x="2427785" y="588171"/>
                  <a:pt x="2255969" y="731837"/>
                  <a:pt x="2210023" y="812386"/>
                </a:cubicBezTo>
                <a:cubicBezTo>
                  <a:pt x="2164077" y="892935"/>
                  <a:pt x="2165827" y="926686"/>
                  <a:pt x="2155159" y="995266"/>
                </a:cubicBezTo>
                <a:cubicBezTo>
                  <a:pt x="2144491" y="1063846"/>
                  <a:pt x="2187163" y="1136998"/>
                  <a:pt x="2146015" y="1223866"/>
                </a:cubicBezTo>
                <a:cubicBezTo>
                  <a:pt x="2104867" y="1310734"/>
                  <a:pt x="1976851" y="1453990"/>
                  <a:pt x="1908271" y="1516474"/>
                </a:cubicBezTo>
                <a:lnTo>
                  <a:pt x="1734535" y="1598770"/>
                </a:lnTo>
                <a:lnTo>
                  <a:pt x="1935703" y="1489042"/>
                </a:lnTo>
                <a:cubicBezTo>
                  <a:pt x="1992091" y="1539334"/>
                  <a:pt x="2054575" y="1746598"/>
                  <a:pt x="2072863" y="1900522"/>
                </a:cubicBezTo>
                <a:cubicBezTo>
                  <a:pt x="2091151" y="2054446"/>
                  <a:pt x="2078959" y="2278474"/>
                  <a:pt x="2045431" y="2412586"/>
                </a:cubicBezTo>
                <a:cubicBezTo>
                  <a:pt x="2011903" y="2546698"/>
                  <a:pt x="1944847" y="2627470"/>
                  <a:pt x="1871695" y="2705194"/>
                </a:cubicBezTo>
                <a:cubicBezTo>
                  <a:pt x="1798543" y="2782918"/>
                  <a:pt x="1708627" y="2840830"/>
                  <a:pt x="1606519" y="2878930"/>
                </a:cubicBezTo>
                <a:cubicBezTo>
                  <a:pt x="1504411" y="2917030"/>
                  <a:pt x="1373347" y="2942938"/>
                  <a:pt x="1259047" y="2933794"/>
                </a:cubicBezTo>
                <a:cubicBezTo>
                  <a:pt x="1144747" y="2924650"/>
                  <a:pt x="1013683" y="2872834"/>
                  <a:pt x="920719" y="2824066"/>
                </a:cubicBezTo>
                <a:cubicBezTo>
                  <a:pt x="827755" y="2775298"/>
                  <a:pt x="762223" y="2694526"/>
                  <a:pt x="701263" y="2641186"/>
                </a:cubicBezTo>
                <a:cubicBezTo>
                  <a:pt x="640303" y="2587846"/>
                  <a:pt x="612871" y="2540602"/>
                  <a:pt x="554959" y="2504026"/>
                </a:cubicBezTo>
                <a:cubicBezTo>
                  <a:pt x="497047" y="2467450"/>
                  <a:pt x="413227" y="2456782"/>
                  <a:pt x="353791" y="2421730"/>
                </a:cubicBezTo>
                <a:cubicBezTo>
                  <a:pt x="294355" y="2386678"/>
                  <a:pt x="248635" y="2371438"/>
                  <a:pt x="198343" y="2293714"/>
                </a:cubicBezTo>
                <a:cubicBezTo>
                  <a:pt x="148051" y="2215990"/>
                  <a:pt x="82519" y="2115406"/>
                  <a:pt x="52039" y="1955386"/>
                </a:cubicBezTo>
                <a:cubicBezTo>
                  <a:pt x="21559" y="1795366"/>
                  <a:pt x="0" y="1550350"/>
                  <a:pt x="15463" y="1333594"/>
                </a:cubicBezTo>
                <a:cubicBezTo>
                  <a:pt x="30926" y="1116838"/>
                  <a:pt x="63726" y="851316"/>
                  <a:pt x="144817" y="654847"/>
                </a:cubicBezTo>
                <a:cubicBezTo>
                  <a:pt x="225908" y="458378"/>
                  <a:pt x="418663" y="261939"/>
                  <a:pt x="502007" y="154782"/>
                </a:cubicBezTo>
                <a:cubicBezTo>
                  <a:pt x="585351" y="47625"/>
                  <a:pt x="573445" y="23812"/>
                  <a:pt x="644883" y="11906"/>
                </a:cubicBezTo>
                <a:cubicBezTo>
                  <a:pt x="716321" y="0"/>
                  <a:pt x="906822" y="35719"/>
                  <a:pt x="930635" y="83344"/>
                </a:cubicBezTo>
                <a:cubicBezTo>
                  <a:pt x="954448" y="130969"/>
                  <a:pt x="847291" y="202407"/>
                  <a:pt x="787759" y="297658"/>
                </a:cubicBezTo>
                <a:cubicBezTo>
                  <a:pt x="728227" y="392909"/>
                  <a:pt x="578717" y="506576"/>
                  <a:pt x="573445" y="654848"/>
                </a:cubicBezTo>
                <a:cubicBezTo>
                  <a:pt x="568173" y="803120"/>
                  <a:pt x="693141" y="1047276"/>
                  <a:pt x="756127" y="1187290"/>
                </a:cubicBezTo>
                <a:cubicBezTo>
                  <a:pt x="819113" y="1327304"/>
                  <a:pt x="945268" y="1533032"/>
                  <a:pt x="951364" y="149493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Freeform 4"/>
          <p:cNvSpPr/>
          <p:nvPr/>
        </p:nvSpPr>
        <p:spPr>
          <a:xfrm>
            <a:off x="2339340" y="882396"/>
            <a:ext cx="4136136" cy="4860036"/>
          </a:xfrm>
          <a:custGeom>
            <a:avLst/>
            <a:gdLst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501140 w 4136136"/>
              <a:gd name="connsiteY32" fmla="*/ 2857500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501140 w 4136136"/>
              <a:gd name="connsiteY32" fmla="*/ 2857500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804032 w 4136136"/>
              <a:gd name="connsiteY32" fmla="*/ 2832356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2875602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2875602 w 4136136"/>
              <a:gd name="connsiteY17" fmla="*/ 2403728 h 4860036"/>
              <a:gd name="connsiteX18" fmla="*/ 3375668 w 4136136"/>
              <a:gd name="connsiteY18" fmla="*/ 2260852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2875602 w 4136136"/>
              <a:gd name="connsiteY17" fmla="*/ 2403728 h 4860036"/>
              <a:gd name="connsiteX18" fmla="*/ 3375668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2875602 w 4136136"/>
              <a:gd name="connsiteY17" fmla="*/ 2403728 h 4860036"/>
              <a:gd name="connsiteX18" fmla="*/ 3304230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732726 w 4136136"/>
              <a:gd name="connsiteY16" fmla="*/ 2760918 h 4860036"/>
              <a:gd name="connsiteX17" fmla="*/ 2875602 w 4136136"/>
              <a:gd name="connsiteY17" fmla="*/ 2403728 h 4860036"/>
              <a:gd name="connsiteX18" fmla="*/ 3304230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2875602 w 4136136"/>
              <a:gd name="connsiteY15" fmla="*/ 2975232 h 4860036"/>
              <a:gd name="connsiteX16" fmla="*/ 2732726 w 4136136"/>
              <a:gd name="connsiteY16" fmla="*/ 2760918 h 4860036"/>
              <a:gd name="connsiteX17" fmla="*/ 2875602 w 4136136"/>
              <a:gd name="connsiteY17" fmla="*/ 2403728 h 4860036"/>
              <a:gd name="connsiteX18" fmla="*/ 3304230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304230 w 4136136"/>
              <a:gd name="connsiteY14" fmla="*/ 2903794 h 4860036"/>
              <a:gd name="connsiteX15" fmla="*/ 2875602 w 4136136"/>
              <a:gd name="connsiteY15" fmla="*/ 2975232 h 4860036"/>
              <a:gd name="connsiteX16" fmla="*/ 2732726 w 4136136"/>
              <a:gd name="connsiteY16" fmla="*/ 2760918 h 4860036"/>
              <a:gd name="connsiteX17" fmla="*/ 2875602 w 4136136"/>
              <a:gd name="connsiteY17" fmla="*/ 2403728 h 4860036"/>
              <a:gd name="connsiteX18" fmla="*/ 3304230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304230 w 4136136"/>
              <a:gd name="connsiteY14" fmla="*/ 2903794 h 4860036"/>
              <a:gd name="connsiteX15" fmla="*/ 2875602 w 4136136"/>
              <a:gd name="connsiteY15" fmla="*/ 2975232 h 4860036"/>
              <a:gd name="connsiteX16" fmla="*/ 2732726 w 4136136"/>
              <a:gd name="connsiteY16" fmla="*/ 2760918 h 4860036"/>
              <a:gd name="connsiteX17" fmla="*/ 2875602 w 4136136"/>
              <a:gd name="connsiteY17" fmla="*/ 2403728 h 4860036"/>
              <a:gd name="connsiteX18" fmla="*/ 3304230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403728 h 4860036"/>
              <a:gd name="connsiteX32" fmla="*/ 1661156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304230 w 4136136"/>
              <a:gd name="connsiteY14" fmla="*/ 2903794 h 4860036"/>
              <a:gd name="connsiteX15" fmla="*/ 2875602 w 4136136"/>
              <a:gd name="connsiteY15" fmla="*/ 2975232 h 4860036"/>
              <a:gd name="connsiteX16" fmla="*/ 2732726 w 4136136"/>
              <a:gd name="connsiteY16" fmla="*/ 2760918 h 4860036"/>
              <a:gd name="connsiteX17" fmla="*/ 2875602 w 4136136"/>
              <a:gd name="connsiteY17" fmla="*/ 2403728 h 4860036"/>
              <a:gd name="connsiteX18" fmla="*/ 3304230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403728 h 4860036"/>
              <a:gd name="connsiteX32" fmla="*/ 1804032 w 4136136"/>
              <a:gd name="connsiteY32" fmla="*/ 2760918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136136" h="4860036">
                <a:moveTo>
                  <a:pt x="989076" y="59436"/>
                </a:moveTo>
                <a:cubicBezTo>
                  <a:pt x="885444" y="118872"/>
                  <a:pt x="801624" y="277368"/>
                  <a:pt x="678180" y="434340"/>
                </a:cubicBezTo>
                <a:cubicBezTo>
                  <a:pt x="554736" y="591312"/>
                  <a:pt x="345948" y="806196"/>
                  <a:pt x="248412" y="1001268"/>
                </a:cubicBezTo>
                <a:cubicBezTo>
                  <a:pt x="150876" y="1196340"/>
                  <a:pt x="134112" y="1345692"/>
                  <a:pt x="92964" y="1604772"/>
                </a:cubicBezTo>
                <a:cubicBezTo>
                  <a:pt x="51816" y="1863852"/>
                  <a:pt x="0" y="2264664"/>
                  <a:pt x="1524" y="2555748"/>
                </a:cubicBezTo>
                <a:cubicBezTo>
                  <a:pt x="3048" y="2846832"/>
                  <a:pt x="25908" y="3130296"/>
                  <a:pt x="102108" y="3351276"/>
                </a:cubicBezTo>
                <a:cubicBezTo>
                  <a:pt x="178308" y="3572256"/>
                  <a:pt x="320040" y="3765804"/>
                  <a:pt x="458724" y="3881628"/>
                </a:cubicBezTo>
                <a:cubicBezTo>
                  <a:pt x="597408" y="3997452"/>
                  <a:pt x="787908" y="3960876"/>
                  <a:pt x="934212" y="4046220"/>
                </a:cubicBezTo>
                <a:cubicBezTo>
                  <a:pt x="1080516" y="4131564"/>
                  <a:pt x="1210056" y="4290060"/>
                  <a:pt x="1336548" y="4393692"/>
                </a:cubicBezTo>
                <a:cubicBezTo>
                  <a:pt x="1463040" y="4497324"/>
                  <a:pt x="1543812" y="4591812"/>
                  <a:pt x="1693164" y="4668012"/>
                </a:cubicBezTo>
                <a:cubicBezTo>
                  <a:pt x="1842516" y="4744212"/>
                  <a:pt x="2023872" y="4841748"/>
                  <a:pt x="2232660" y="4850892"/>
                </a:cubicBezTo>
                <a:cubicBezTo>
                  <a:pt x="2441448" y="4860036"/>
                  <a:pt x="2752344" y="4823460"/>
                  <a:pt x="2945892" y="4722876"/>
                </a:cubicBezTo>
                <a:cubicBezTo>
                  <a:pt x="3139440" y="4622292"/>
                  <a:pt x="3294888" y="4460748"/>
                  <a:pt x="3393948" y="4247388"/>
                </a:cubicBezTo>
                <a:cubicBezTo>
                  <a:pt x="3493008" y="4034028"/>
                  <a:pt x="3555205" y="3666648"/>
                  <a:pt x="3540252" y="3442716"/>
                </a:cubicBezTo>
                <a:cubicBezTo>
                  <a:pt x="3525299" y="3218784"/>
                  <a:pt x="3415005" y="2981708"/>
                  <a:pt x="3304230" y="2903794"/>
                </a:cubicBezTo>
                <a:cubicBezTo>
                  <a:pt x="3193455" y="2825880"/>
                  <a:pt x="2970853" y="2999045"/>
                  <a:pt x="2875602" y="2975232"/>
                </a:cubicBezTo>
                <a:cubicBezTo>
                  <a:pt x="2780351" y="2951419"/>
                  <a:pt x="2732726" y="2856169"/>
                  <a:pt x="2732726" y="2760918"/>
                </a:cubicBezTo>
                <a:cubicBezTo>
                  <a:pt x="2732726" y="2665667"/>
                  <a:pt x="2780351" y="2487072"/>
                  <a:pt x="2875602" y="2403728"/>
                </a:cubicBezTo>
                <a:cubicBezTo>
                  <a:pt x="2970853" y="2320384"/>
                  <a:pt x="3185167" y="2332290"/>
                  <a:pt x="3304230" y="2260852"/>
                </a:cubicBezTo>
                <a:cubicBezTo>
                  <a:pt x="3423293" y="2189414"/>
                  <a:pt x="3527785" y="2079875"/>
                  <a:pt x="3589982" y="1975100"/>
                </a:cubicBezTo>
                <a:cubicBezTo>
                  <a:pt x="3652179" y="1870325"/>
                  <a:pt x="3659792" y="1751837"/>
                  <a:pt x="3677412" y="1632204"/>
                </a:cubicBezTo>
                <a:cubicBezTo>
                  <a:pt x="3695032" y="1512571"/>
                  <a:pt x="3627120" y="1386840"/>
                  <a:pt x="3695700" y="1257300"/>
                </a:cubicBezTo>
                <a:cubicBezTo>
                  <a:pt x="3764280" y="1127760"/>
                  <a:pt x="4041648" y="941832"/>
                  <a:pt x="4088892" y="854964"/>
                </a:cubicBezTo>
                <a:cubicBezTo>
                  <a:pt x="4136136" y="768096"/>
                  <a:pt x="4052316" y="734568"/>
                  <a:pt x="3979164" y="736092"/>
                </a:cubicBezTo>
                <a:cubicBezTo>
                  <a:pt x="3906012" y="737616"/>
                  <a:pt x="3771900" y="847344"/>
                  <a:pt x="3649980" y="864108"/>
                </a:cubicBezTo>
                <a:cubicBezTo>
                  <a:pt x="3528060" y="880872"/>
                  <a:pt x="3398520" y="859536"/>
                  <a:pt x="3247644" y="836676"/>
                </a:cubicBezTo>
                <a:cubicBezTo>
                  <a:pt x="3096768" y="813816"/>
                  <a:pt x="2880360" y="751332"/>
                  <a:pt x="2744724" y="726948"/>
                </a:cubicBezTo>
                <a:cubicBezTo>
                  <a:pt x="2609088" y="702564"/>
                  <a:pt x="2569464" y="672084"/>
                  <a:pt x="2433828" y="690372"/>
                </a:cubicBezTo>
                <a:cubicBezTo>
                  <a:pt x="2298192" y="708660"/>
                  <a:pt x="2069592" y="754380"/>
                  <a:pt x="1930908" y="836676"/>
                </a:cubicBezTo>
                <a:cubicBezTo>
                  <a:pt x="1792224" y="918972"/>
                  <a:pt x="1671828" y="1045464"/>
                  <a:pt x="1601724" y="1184148"/>
                </a:cubicBezTo>
                <a:cubicBezTo>
                  <a:pt x="1531620" y="1322832"/>
                  <a:pt x="1452753" y="1465517"/>
                  <a:pt x="1510284" y="1668780"/>
                </a:cubicBezTo>
                <a:cubicBezTo>
                  <a:pt x="1567815" y="1872043"/>
                  <a:pt x="1897950" y="2221705"/>
                  <a:pt x="1946908" y="2403728"/>
                </a:cubicBezTo>
                <a:cubicBezTo>
                  <a:pt x="1995866" y="2585751"/>
                  <a:pt x="1933191" y="2709673"/>
                  <a:pt x="1804032" y="2760918"/>
                </a:cubicBezTo>
                <a:cubicBezTo>
                  <a:pt x="1674873" y="2812163"/>
                  <a:pt x="1313878" y="2861215"/>
                  <a:pt x="1171956" y="2711196"/>
                </a:cubicBezTo>
                <a:cubicBezTo>
                  <a:pt x="1030034" y="2561177"/>
                  <a:pt x="1031748" y="2103120"/>
                  <a:pt x="952500" y="1860804"/>
                </a:cubicBezTo>
                <a:cubicBezTo>
                  <a:pt x="873252" y="1618488"/>
                  <a:pt x="746760" y="1421892"/>
                  <a:pt x="696468" y="1257300"/>
                </a:cubicBezTo>
                <a:cubicBezTo>
                  <a:pt x="646176" y="1092708"/>
                  <a:pt x="600456" y="1010412"/>
                  <a:pt x="650748" y="873252"/>
                </a:cubicBezTo>
                <a:cubicBezTo>
                  <a:pt x="701040" y="736092"/>
                  <a:pt x="890016" y="566928"/>
                  <a:pt x="998220" y="434340"/>
                </a:cubicBezTo>
                <a:cubicBezTo>
                  <a:pt x="1106424" y="301752"/>
                  <a:pt x="1301496" y="138684"/>
                  <a:pt x="1299972" y="77724"/>
                </a:cubicBezTo>
                <a:cubicBezTo>
                  <a:pt x="1298448" y="16764"/>
                  <a:pt x="1092708" y="0"/>
                  <a:pt x="989076" y="5943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TextBox 16"/>
          <p:cNvSpPr txBox="1"/>
          <p:nvPr/>
        </p:nvSpPr>
        <p:spPr>
          <a:xfrm>
            <a:off x="71406" y="71414"/>
            <a:ext cx="48577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Expansion of the Cardiac Jelly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/>
        </p:nvSpPr>
        <p:spPr>
          <a:xfrm>
            <a:off x="2141167" y="702451"/>
            <a:ext cx="4573973" cy="5226879"/>
          </a:xfrm>
          <a:custGeom>
            <a:avLst/>
            <a:gdLst>
              <a:gd name="connsiteX0" fmla="*/ 1345692 w 3019044"/>
              <a:gd name="connsiteY0" fmla="*/ 1610868 h 3073908"/>
              <a:gd name="connsiteX1" fmla="*/ 1263396 w 3019044"/>
              <a:gd name="connsiteY1" fmla="*/ 1382268 h 3073908"/>
              <a:gd name="connsiteX2" fmla="*/ 1290828 w 3019044"/>
              <a:gd name="connsiteY2" fmla="*/ 1089660 h 3073908"/>
              <a:gd name="connsiteX3" fmla="*/ 1418844 w 3019044"/>
              <a:gd name="connsiteY3" fmla="*/ 778764 h 3073908"/>
              <a:gd name="connsiteX4" fmla="*/ 1684020 w 3019044"/>
              <a:gd name="connsiteY4" fmla="*/ 577596 h 3073908"/>
              <a:gd name="connsiteX5" fmla="*/ 2013204 w 3019044"/>
              <a:gd name="connsiteY5" fmla="*/ 522732 h 3073908"/>
              <a:gd name="connsiteX6" fmla="*/ 2314956 w 3019044"/>
              <a:gd name="connsiteY6" fmla="*/ 595884 h 3073908"/>
              <a:gd name="connsiteX7" fmla="*/ 2516124 w 3019044"/>
              <a:gd name="connsiteY7" fmla="*/ 614172 h 3073908"/>
              <a:gd name="connsiteX8" fmla="*/ 2726436 w 3019044"/>
              <a:gd name="connsiteY8" fmla="*/ 486156 h 3073908"/>
              <a:gd name="connsiteX9" fmla="*/ 2845308 w 3019044"/>
              <a:gd name="connsiteY9" fmla="*/ 568452 h 3073908"/>
              <a:gd name="connsiteX10" fmla="*/ 2845308 w 3019044"/>
              <a:gd name="connsiteY10" fmla="*/ 632460 h 3073908"/>
              <a:gd name="connsiteX11" fmla="*/ 2662428 w 3019044"/>
              <a:gd name="connsiteY11" fmla="*/ 687324 h 3073908"/>
              <a:gd name="connsiteX12" fmla="*/ 2589276 w 3019044"/>
              <a:gd name="connsiteY12" fmla="*/ 696468 h 3073908"/>
              <a:gd name="connsiteX13" fmla="*/ 2699004 w 3019044"/>
              <a:gd name="connsiteY13" fmla="*/ 678180 h 3073908"/>
              <a:gd name="connsiteX14" fmla="*/ 2991612 w 3019044"/>
              <a:gd name="connsiteY14" fmla="*/ 595884 h 3073908"/>
              <a:gd name="connsiteX15" fmla="*/ 2863596 w 3019044"/>
              <a:gd name="connsiteY15" fmla="*/ 861060 h 3073908"/>
              <a:gd name="connsiteX16" fmla="*/ 2708148 w 3019044"/>
              <a:gd name="connsiteY16" fmla="*/ 943356 h 3073908"/>
              <a:gd name="connsiteX17" fmla="*/ 2653284 w 3019044"/>
              <a:gd name="connsiteY17" fmla="*/ 1126236 h 3073908"/>
              <a:gd name="connsiteX18" fmla="*/ 2644140 w 3019044"/>
              <a:gd name="connsiteY18" fmla="*/ 1354836 h 3073908"/>
              <a:gd name="connsiteX19" fmla="*/ 2406396 w 3019044"/>
              <a:gd name="connsiteY19" fmla="*/ 1647444 h 3073908"/>
              <a:gd name="connsiteX20" fmla="*/ 2232660 w 3019044"/>
              <a:gd name="connsiteY20" fmla="*/ 1729740 h 3073908"/>
              <a:gd name="connsiteX21" fmla="*/ 2314956 w 3019044"/>
              <a:gd name="connsiteY21" fmla="*/ 1693164 h 3073908"/>
              <a:gd name="connsiteX22" fmla="*/ 2433828 w 3019044"/>
              <a:gd name="connsiteY22" fmla="*/ 1620012 h 3073908"/>
              <a:gd name="connsiteX23" fmla="*/ 2570988 w 3019044"/>
              <a:gd name="connsiteY23" fmla="*/ 2031492 h 3073908"/>
              <a:gd name="connsiteX24" fmla="*/ 2543556 w 3019044"/>
              <a:gd name="connsiteY24" fmla="*/ 2543556 h 3073908"/>
              <a:gd name="connsiteX25" fmla="*/ 2369820 w 3019044"/>
              <a:gd name="connsiteY25" fmla="*/ 2836164 h 3073908"/>
              <a:gd name="connsiteX26" fmla="*/ 2104644 w 3019044"/>
              <a:gd name="connsiteY26" fmla="*/ 3009900 h 3073908"/>
              <a:gd name="connsiteX27" fmla="*/ 1757172 w 3019044"/>
              <a:gd name="connsiteY27" fmla="*/ 3064764 h 3073908"/>
              <a:gd name="connsiteX28" fmla="*/ 1418844 w 3019044"/>
              <a:gd name="connsiteY28" fmla="*/ 2955036 h 3073908"/>
              <a:gd name="connsiteX29" fmla="*/ 1199388 w 3019044"/>
              <a:gd name="connsiteY29" fmla="*/ 2772156 h 3073908"/>
              <a:gd name="connsiteX30" fmla="*/ 1053084 w 3019044"/>
              <a:gd name="connsiteY30" fmla="*/ 2634996 h 3073908"/>
              <a:gd name="connsiteX31" fmla="*/ 851916 w 3019044"/>
              <a:gd name="connsiteY31" fmla="*/ 2552700 h 3073908"/>
              <a:gd name="connsiteX32" fmla="*/ 696468 w 3019044"/>
              <a:gd name="connsiteY32" fmla="*/ 2424684 h 3073908"/>
              <a:gd name="connsiteX33" fmla="*/ 550164 w 3019044"/>
              <a:gd name="connsiteY33" fmla="*/ 2086356 h 3073908"/>
              <a:gd name="connsiteX34" fmla="*/ 513588 w 3019044"/>
              <a:gd name="connsiteY34" fmla="*/ 1464564 h 3073908"/>
              <a:gd name="connsiteX35" fmla="*/ 486156 w 3019044"/>
              <a:gd name="connsiteY35" fmla="*/ 1062228 h 3073908"/>
              <a:gd name="connsiteX36" fmla="*/ 220980 w 3019044"/>
              <a:gd name="connsiteY36" fmla="*/ 513588 h 3073908"/>
              <a:gd name="connsiteX37" fmla="*/ 1524 w 3019044"/>
              <a:gd name="connsiteY37" fmla="*/ 330708 h 3073908"/>
              <a:gd name="connsiteX38" fmla="*/ 211836 w 3019044"/>
              <a:gd name="connsiteY38" fmla="*/ 202692 h 3073908"/>
              <a:gd name="connsiteX39" fmla="*/ 568452 w 3019044"/>
              <a:gd name="connsiteY39" fmla="*/ 531876 h 3073908"/>
              <a:gd name="connsiteX40" fmla="*/ 632460 w 3019044"/>
              <a:gd name="connsiteY40" fmla="*/ 358140 h 3073908"/>
              <a:gd name="connsiteX41" fmla="*/ 797052 w 3019044"/>
              <a:gd name="connsiteY41" fmla="*/ 38100 h 3073908"/>
              <a:gd name="connsiteX42" fmla="*/ 998220 w 3019044"/>
              <a:gd name="connsiteY42" fmla="*/ 129540 h 3073908"/>
              <a:gd name="connsiteX43" fmla="*/ 897636 w 3019044"/>
              <a:gd name="connsiteY43" fmla="*/ 431292 h 3073908"/>
              <a:gd name="connsiteX44" fmla="*/ 879348 w 3019044"/>
              <a:gd name="connsiteY44" fmla="*/ 687324 h 3073908"/>
              <a:gd name="connsiteX45" fmla="*/ 989076 w 3019044"/>
              <a:gd name="connsiteY45" fmla="*/ 1016508 h 3073908"/>
              <a:gd name="connsiteX46" fmla="*/ 1254252 w 3019044"/>
              <a:gd name="connsiteY46" fmla="*/ 1318260 h 3073908"/>
              <a:gd name="connsiteX47" fmla="*/ 1299972 w 3019044"/>
              <a:gd name="connsiteY47" fmla="*/ 1528572 h 3073908"/>
              <a:gd name="connsiteX48" fmla="*/ 1345692 w 3019044"/>
              <a:gd name="connsiteY48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989076 w 3019044"/>
              <a:gd name="connsiteY44" fmla="*/ 101650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642942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785818 h 3073908"/>
              <a:gd name="connsiteX44" fmla="*/ 1254252 w 3019044"/>
              <a:gd name="connsiteY44" fmla="*/ 1318260 h 3073908"/>
              <a:gd name="connsiteX45" fmla="*/ 1299972 w 3019044"/>
              <a:gd name="connsiteY45" fmla="*/ 1528572 h 3073908"/>
              <a:gd name="connsiteX46" fmla="*/ 1345692 w 3019044"/>
              <a:gd name="connsiteY46" fmla="*/ 1610868 h 3073908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897636 w 3019044"/>
              <a:gd name="connsiteY42" fmla="*/ 417163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1285884 w 3019044"/>
              <a:gd name="connsiteY42" fmla="*/ 414499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491963 h 2955003"/>
              <a:gd name="connsiteX1" fmla="*/ 1290828 w 3019044"/>
              <a:gd name="connsiteY1" fmla="*/ 970755 h 2955003"/>
              <a:gd name="connsiteX2" fmla="*/ 1418844 w 3019044"/>
              <a:gd name="connsiteY2" fmla="*/ 659859 h 2955003"/>
              <a:gd name="connsiteX3" fmla="*/ 1684020 w 3019044"/>
              <a:gd name="connsiteY3" fmla="*/ 458691 h 2955003"/>
              <a:gd name="connsiteX4" fmla="*/ 2013204 w 3019044"/>
              <a:gd name="connsiteY4" fmla="*/ 403827 h 2955003"/>
              <a:gd name="connsiteX5" fmla="*/ 2314956 w 3019044"/>
              <a:gd name="connsiteY5" fmla="*/ 476979 h 2955003"/>
              <a:gd name="connsiteX6" fmla="*/ 2516124 w 3019044"/>
              <a:gd name="connsiteY6" fmla="*/ 495267 h 2955003"/>
              <a:gd name="connsiteX7" fmla="*/ 2726436 w 3019044"/>
              <a:gd name="connsiteY7" fmla="*/ 367251 h 2955003"/>
              <a:gd name="connsiteX8" fmla="*/ 2845308 w 3019044"/>
              <a:gd name="connsiteY8" fmla="*/ 449547 h 2955003"/>
              <a:gd name="connsiteX9" fmla="*/ 2845308 w 3019044"/>
              <a:gd name="connsiteY9" fmla="*/ 513555 h 2955003"/>
              <a:gd name="connsiteX10" fmla="*/ 2662428 w 3019044"/>
              <a:gd name="connsiteY10" fmla="*/ 568419 h 2955003"/>
              <a:gd name="connsiteX11" fmla="*/ 2589276 w 3019044"/>
              <a:gd name="connsiteY11" fmla="*/ 577563 h 2955003"/>
              <a:gd name="connsiteX12" fmla="*/ 2699004 w 3019044"/>
              <a:gd name="connsiteY12" fmla="*/ 559275 h 2955003"/>
              <a:gd name="connsiteX13" fmla="*/ 2991612 w 3019044"/>
              <a:gd name="connsiteY13" fmla="*/ 476979 h 2955003"/>
              <a:gd name="connsiteX14" fmla="*/ 2863596 w 3019044"/>
              <a:gd name="connsiteY14" fmla="*/ 742155 h 2955003"/>
              <a:gd name="connsiteX15" fmla="*/ 2708148 w 3019044"/>
              <a:gd name="connsiteY15" fmla="*/ 824451 h 2955003"/>
              <a:gd name="connsiteX16" fmla="*/ 2653284 w 3019044"/>
              <a:gd name="connsiteY16" fmla="*/ 1007331 h 2955003"/>
              <a:gd name="connsiteX17" fmla="*/ 2644140 w 3019044"/>
              <a:gd name="connsiteY17" fmla="*/ 1235931 h 2955003"/>
              <a:gd name="connsiteX18" fmla="*/ 2406396 w 3019044"/>
              <a:gd name="connsiteY18" fmla="*/ 1528539 h 2955003"/>
              <a:gd name="connsiteX19" fmla="*/ 2232660 w 3019044"/>
              <a:gd name="connsiteY19" fmla="*/ 1610835 h 2955003"/>
              <a:gd name="connsiteX20" fmla="*/ 2314956 w 3019044"/>
              <a:gd name="connsiteY20" fmla="*/ 1574259 h 2955003"/>
              <a:gd name="connsiteX21" fmla="*/ 2433828 w 3019044"/>
              <a:gd name="connsiteY21" fmla="*/ 1501107 h 2955003"/>
              <a:gd name="connsiteX22" fmla="*/ 2570988 w 3019044"/>
              <a:gd name="connsiteY22" fmla="*/ 1912587 h 2955003"/>
              <a:gd name="connsiteX23" fmla="*/ 2543556 w 3019044"/>
              <a:gd name="connsiteY23" fmla="*/ 2424651 h 2955003"/>
              <a:gd name="connsiteX24" fmla="*/ 2369820 w 3019044"/>
              <a:gd name="connsiteY24" fmla="*/ 2717259 h 2955003"/>
              <a:gd name="connsiteX25" fmla="*/ 2104644 w 3019044"/>
              <a:gd name="connsiteY25" fmla="*/ 2890995 h 2955003"/>
              <a:gd name="connsiteX26" fmla="*/ 1757172 w 3019044"/>
              <a:gd name="connsiteY26" fmla="*/ 2945859 h 2955003"/>
              <a:gd name="connsiteX27" fmla="*/ 1418844 w 3019044"/>
              <a:gd name="connsiteY27" fmla="*/ 2836131 h 2955003"/>
              <a:gd name="connsiteX28" fmla="*/ 1199388 w 3019044"/>
              <a:gd name="connsiteY28" fmla="*/ 2653251 h 2955003"/>
              <a:gd name="connsiteX29" fmla="*/ 1053084 w 3019044"/>
              <a:gd name="connsiteY29" fmla="*/ 2516091 h 2955003"/>
              <a:gd name="connsiteX30" fmla="*/ 851916 w 3019044"/>
              <a:gd name="connsiteY30" fmla="*/ 2433795 h 2955003"/>
              <a:gd name="connsiteX31" fmla="*/ 696468 w 3019044"/>
              <a:gd name="connsiteY31" fmla="*/ 2305779 h 2955003"/>
              <a:gd name="connsiteX32" fmla="*/ 550164 w 3019044"/>
              <a:gd name="connsiteY32" fmla="*/ 1967451 h 2955003"/>
              <a:gd name="connsiteX33" fmla="*/ 513588 w 3019044"/>
              <a:gd name="connsiteY33" fmla="*/ 1345659 h 2955003"/>
              <a:gd name="connsiteX34" fmla="*/ 486156 w 3019044"/>
              <a:gd name="connsiteY34" fmla="*/ 943323 h 2955003"/>
              <a:gd name="connsiteX35" fmla="*/ 220980 w 3019044"/>
              <a:gd name="connsiteY35" fmla="*/ 394683 h 2955003"/>
              <a:gd name="connsiteX36" fmla="*/ 1524 w 3019044"/>
              <a:gd name="connsiteY36" fmla="*/ 211803 h 2955003"/>
              <a:gd name="connsiteX37" fmla="*/ 211836 w 3019044"/>
              <a:gd name="connsiteY37" fmla="*/ 83787 h 2955003"/>
              <a:gd name="connsiteX38" fmla="*/ 568452 w 3019044"/>
              <a:gd name="connsiteY38" fmla="*/ 412971 h 2955003"/>
              <a:gd name="connsiteX39" fmla="*/ 632460 w 3019044"/>
              <a:gd name="connsiteY39" fmla="*/ 239235 h 2955003"/>
              <a:gd name="connsiteX40" fmla="*/ 1143008 w 3019044"/>
              <a:gd name="connsiteY40" fmla="*/ 23971 h 2955003"/>
              <a:gd name="connsiteX41" fmla="*/ 1428760 w 3019044"/>
              <a:gd name="connsiteY41" fmla="*/ 95409 h 2955003"/>
              <a:gd name="connsiteX42" fmla="*/ 1285884 w 3019044"/>
              <a:gd name="connsiteY42" fmla="*/ 309723 h 2955003"/>
              <a:gd name="connsiteX43" fmla="*/ 1071570 w 3019044"/>
              <a:gd name="connsiteY43" fmla="*/ 666913 h 2955003"/>
              <a:gd name="connsiteX44" fmla="*/ 1254252 w 3019044"/>
              <a:gd name="connsiteY44" fmla="*/ 1199355 h 2955003"/>
              <a:gd name="connsiteX45" fmla="*/ 1299972 w 3019044"/>
              <a:gd name="connsiteY45" fmla="*/ 1409667 h 2955003"/>
              <a:gd name="connsiteX46" fmla="*/ 1345692 w 3019044"/>
              <a:gd name="connsiteY46" fmla="*/ 1491963 h 2955003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568452 w 3019044"/>
              <a:gd name="connsiteY38" fmla="*/ 400906 h 2942938"/>
              <a:gd name="connsiteX39" fmla="*/ 1000132 w 3019044"/>
              <a:gd name="connsiteY39" fmla="*/ 154782 h 2942938"/>
              <a:gd name="connsiteX40" fmla="*/ 1143008 w 3019044"/>
              <a:gd name="connsiteY40" fmla="*/ 11906 h 2942938"/>
              <a:gd name="connsiteX41" fmla="*/ 1428760 w 3019044"/>
              <a:gd name="connsiteY41" fmla="*/ 83344 h 2942938"/>
              <a:gd name="connsiteX42" fmla="*/ 1285884 w 3019044"/>
              <a:gd name="connsiteY42" fmla="*/ 297658 h 2942938"/>
              <a:gd name="connsiteX43" fmla="*/ 1071570 w 3019044"/>
              <a:gd name="connsiteY43" fmla="*/ 654848 h 2942938"/>
              <a:gd name="connsiteX44" fmla="*/ 1254252 w 3019044"/>
              <a:gd name="connsiteY44" fmla="*/ 1187290 h 2942938"/>
              <a:gd name="connsiteX45" fmla="*/ 1299972 w 3019044"/>
              <a:gd name="connsiteY45" fmla="*/ 1397602 h 2942938"/>
              <a:gd name="connsiteX46" fmla="*/ 1345692 w 3019044"/>
              <a:gd name="connsiteY46" fmla="*/ 1479898 h 2942938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1000132 w 3019044"/>
              <a:gd name="connsiteY38" fmla="*/ 154782 h 2942938"/>
              <a:gd name="connsiteX39" fmla="*/ 1143008 w 3019044"/>
              <a:gd name="connsiteY39" fmla="*/ 11906 h 2942938"/>
              <a:gd name="connsiteX40" fmla="*/ 1428760 w 3019044"/>
              <a:gd name="connsiteY40" fmla="*/ 83344 h 2942938"/>
              <a:gd name="connsiteX41" fmla="*/ 1285884 w 3019044"/>
              <a:gd name="connsiteY41" fmla="*/ 297658 h 2942938"/>
              <a:gd name="connsiteX42" fmla="*/ 1071570 w 3019044"/>
              <a:gd name="connsiteY42" fmla="*/ 654848 h 2942938"/>
              <a:gd name="connsiteX43" fmla="*/ 1254252 w 3019044"/>
              <a:gd name="connsiteY43" fmla="*/ 1187290 h 2942938"/>
              <a:gd name="connsiteX44" fmla="*/ 1299972 w 3019044"/>
              <a:gd name="connsiteY44" fmla="*/ 1397602 h 2942938"/>
              <a:gd name="connsiteX45" fmla="*/ 1345692 w 3019044"/>
              <a:gd name="connsiteY45" fmla="*/ 1479898 h 2942938"/>
              <a:gd name="connsiteX0" fmla="*/ 1389888 w 3063240"/>
              <a:gd name="connsiteY0" fmla="*/ 1479898 h 2942938"/>
              <a:gd name="connsiteX1" fmla="*/ 1335024 w 3063240"/>
              <a:gd name="connsiteY1" fmla="*/ 958690 h 2942938"/>
              <a:gd name="connsiteX2" fmla="*/ 1463040 w 3063240"/>
              <a:gd name="connsiteY2" fmla="*/ 647794 h 2942938"/>
              <a:gd name="connsiteX3" fmla="*/ 1728216 w 3063240"/>
              <a:gd name="connsiteY3" fmla="*/ 446626 h 2942938"/>
              <a:gd name="connsiteX4" fmla="*/ 2057400 w 3063240"/>
              <a:gd name="connsiteY4" fmla="*/ 391762 h 2942938"/>
              <a:gd name="connsiteX5" fmla="*/ 2359152 w 3063240"/>
              <a:gd name="connsiteY5" fmla="*/ 464914 h 2942938"/>
              <a:gd name="connsiteX6" fmla="*/ 2560320 w 3063240"/>
              <a:gd name="connsiteY6" fmla="*/ 483202 h 2942938"/>
              <a:gd name="connsiteX7" fmla="*/ 2770632 w 3063240"/>
              <a:gd name="connsiteY7" fmla="*/ 355186 h 2942938"/>
              <a:gd name="connsiteX8" fmla="*/ 2889504 w 3063240"/>
              <a:gd name="connsiteY8" fmla="*/ 437482 h 2942938"/>
              <a:gd name="connsiteX9" fmla="*/ 2889504 w 3063240"/>
              <a:gd name="connsiteY9" fmla="*/ 501490 h 2942938"/>
              <a:gd name="connsiteX10" fmla="*/ 2706624 w 3063240"/>
              <a:gd name="connsiteY10" fmla="*/ 556354 h 2942938"/>
              <a:gd name="connsiteX11" fmla="*/ 2633472 w 3063240"/>
              <a:gd name="connsiteY11" fmla="*/ 565498 h 2942938"/>
              <a:gd name="connsiteX12" fmla="*/ 2743200 w 3063240"/>
              <a:gd name="connsiteY12" fmla="*/ 547210 h 2942938"/>
              <a:gd name="connsiteX13" fmla="*/ 3035808 w 3063240"/>
              <a:gd name="connsiteY13" fmla="*/ 464914 h 2942938"/>
              <a:gd name="connsiteX14" fmla="*/ 2907792 w 3063240"/>
              <a:gd name="connsiteY14" fmla="*/ 730090 h 2942938"/>
              <a:gd name="connsiteX15" fmla="*/ 2752344 w 3063240"/>
              <a:gd name="connsiteY15" fmla="*/ 812386 h 2942938"/>
              <a:gd name="connsiteX16" fmla="*/ 2697480 w 3063240"/>
              <a:gd name="connsiteY16" fmla="*/ 995266 h 2942938"/>
              <a:gd name="connsiteX17" fmla="*/ 2688336 w 3063240"/>
              <a:gd name="connsiteY17" fmla="*/ 1223866 h 2942938"/>
              <a:gd name="connsiteX18" fmla="*/ 2450592 w 3063240"/>
              <a:gd name="connsiteY18" fmla="*/ 1516474 h 2942938"/>
              <a:gd name="connsiteX19" fmla="*/ 2276856 w 3063240"/>
              <a:gd name="connsiteY19" fmla="*/ 1598770 h 2942938"/>
              <a:gd name="connsiteX20" fmla="*/ 2359152 w 3063240"/>
              <a:gd name="connsiteY20" fmla="*/ 1562194 h 2942938"/>
              <a:gd name="connsiteX21" fmla="*/ 2478024 w 3063240"/>
              <a:gd name="connsiteY21" fmla="*/ 1489042 h 2942938"/>
              <a:gd name="connsiteX22" fmla="*/ 2615184 w 3063240"/>
              <a:gd name="connsiteY22" fmla="*/ 1900522 h 2942938"/>
              <a:gd name="connsiteX23" fmla="*/ 2587752 w 3063240"/>
              <a:gd name="connsiteY23" fmla="*/ 2412586 h 2942938"/>
              <a:gd name="connsiteX24" fmla="*/ 2414016 w 3063240"/>
              <a:gd name="connsiteY24" fmla="*/ 2705194 h 2942938"/>
              <a:gd name="connsiteX25" fmla="*/ 2148840 w 3063240"/>
              <a:gd name="connsiteY25" fmla="*/ 2878930 h 2942938"/>
              <a:gd name="connsiteX26" fmla="*/ 1801368 w 3063240"/>
              <a:gd name="connsiteY26" fmla="*/ 2933794 h 2942938"/>
              <a:gd name="connsiteX27" fmla="*/ 1463040 w 3063240"/>
              <a:gd name="connsiteY27" fmla="*/ 2824066 h 2942938"/>
              <a:gd name="connsiteX28" fmla="*/ 1243584 w 3063240"/>
              <a:gd name="connsiteY28" fmla="*/ 2641186 h 2942938"/>
              <a:gd name="connsiteX29" fmla="*/ 1097280 w 3063240"/>
              <a:gd name="connsiteY29" fmla="*/ 2504026 h 2942938"/>
              <a:gd name="connsiteX30" fmla="*/ 896112 w 3063240"/>
              <a:gd name="connsiteY30" fmla="*/ 2421730 h 2942938"/>
              <a:gd name="connsiteX31" fmla="*/ 740664 w 3063240"/>
              <a:gd name="connsiteY31" fmla="*/ 2293714 h 2942938"/>
              <a:gd name="connsiteX32" fmla="*/ 594360 w 3063240"/>
              <a:gd name="connsiteY32" fmla="*/ 1955386 h 2942938"/>
              <a:gd name="connsiteX33" fmla="*/ 557784 w 3063240"/>
              <a:gd name="connsiteY33" fmla="*/ 1333594 h 2942938"/>
              <a:gd name="connsiteX34" fmla="*/ 530352 w 3063240"/>
              <a:gd name="connsiteY34" fmla="*/ 931258 h 2942938"/>
              <a:gd name="connsiteX35" fmla="*/ 45720 w 3063240"/>
              <a:gd name="connsiteY35" fmla="*/ 199738 h 2942938"/>
              <a:gd name="connsiteX36" fmla="*/ 256032 w 3063240"/>
              <a:gd name="connsiteY36" fmla="*/ 71722 h 2942938"/>
              <a:gd name="connsiteX37" fmla="*/ 1044328 w 3063240"/>
              <a:gd name="connsiteY37" fmla="*/ 154782 h 2942938"/>
              <a:gd name="connsiteX38" fmla="*/ 1187204 w 3063240"/>
              <a:gd name="connsiteY38" fmla="*/ 11906 h 2942938"/>
              <a:gd name="connsiteX39" fmla="*/ 1472956 w 3063240"/>
              <a:gd name="connsiteY39" fmla="*/ 83344 h 2942938"/>
              <a:gd name="connsiteX40" fmla="*/ 1330080 w 3063240"/>
              <a:gd name="connsiteY40" fmla="*/ 297658 h 2942938"/>
              <a:gd name="connsiteX41" fmla="*/ 1115766 w 3063240"/>
              <a:gd name="connsiteY41" fmla="*/ 654848 h 2942938"/>
              <a:gd name="connsiteX42" fmla="*/ 1298448 w 3063240"/>
              <a:gd name="connsiteY42" fmla="*/ 1187290 h 2942938"/>
              <a:gd name="connsiteX43" fmla="*/ 1344168 w 3063240"/>
              <a:gd name="connsiteY43" fmla="*/ 1397602 h 2942938"/>
              <a:gd name="connsiteX44" fmla="*/ 1389888 w 3063240"/>
              <a:gd name="connsiteY44" fmla="*/ 1479898 h 2942938"/>
              <a:gd name="connsiteX0" fmla="*/ 1429831 w 3103183"/>
              <a:gd name="connsiteY0" fmla="*/ 1479898 h 2942938"/>
              <a:gd name="connsiteX1" fmla="*/ 1374967 w 3103183"/>
              <a:gd name="connsiteY1" fmla="*/ 958690 h 2942938"/>
              <a:gd name="connsiteX2" fmla="*/ 1502983 w 3103183"/>
              <a:gd name="connsiteY2" fmla="*/ 647794 h 2942938"/>
              <a:gd name="connsiteX3" fmla="*/ 1768159 w 3103183"/>
              <a:gd name="connsiteY3" fmla="*/ 446626 h 2942938"/>
              <a:gd name="connsiteX4" fmla="*/ 2097343 w 3103183"/>
              <a:gd name="connsiteY4" fmla="*/ 391762 h 2942938"/>
              <a:gd name="connsiteX5" fmla="*/ 2399095 w 3103183"/>
              <a:gd name="connsiteY5" fmla="*/ 464914 h 2942938"/>
              <a:gd name="connsiteX6" fmla="*/ 2600263 w 3103183"/>
              <a:gd name="connsiteY6" fmla="*/ 483202 h 2942938"/>
              <a:gd name="connsiteX7" fmla="*/ 2810575 w 3103183"/>
              <a:gd name="connsiteY7" fmla="*/ 355186 h 2942938"/>
              <a:gd name="connsiteX8" fmla="*/ 2929447 w 3103183"/>
              <a:gd name="connsiteY8" fmla="*/ 437482 h 2942938"/>
              <a:gd name="connsiteX9" fmla="*/ 2929447 w 3103183"/>
              <a:gd name="connsiteY9" fmla="*/ 501490 h 2942938"/>
              <a:gd name="connsiteX10" fmla="*/ 2746567 w 3103183"/>
              <a:gd name="connsiteY10" fmla="*/ 556354 h 2942938"/>
              <a:gd name="connsiteX11" fmla="*/ 2673415 w 3103183"/>
              <a:gd name="connsiteY11" fmla="*/ 565498 h 2942938"/>
              <a:gd name="connsiteX12" fmla="*/ 2783143 w 3103183"/>
              <a:gd name="connsiteY12" fmla="*/ 547210 h 2942938"/>
              <a:gd name="connsiteX13" fmla="*/ 3075751 w 3103183"/>
              <a:gd name="connsiteY13" fmla="*/ 464914 h 2942938"/>
              <a:gd name="connsiteX14" fmla="*/ 2947735 w 3103183"/>
              <a:gd name="connsiteY14" fmla="*/ 730090 h 2942938"/>
              <a:gd name="connsiteX15" fmla="*/ 2792287 w 3103183"/>
              <a:gd name="connsiteY15" fmla="*/ 812386 h 2942938"/>
              <a:gd name="connsiteX16" fmla="*/ 2737423 w 3103183"/>
              <a:gd name="connsiteY16" fmla="*/ 995266 h 2942938"/>
              <a:gd name="connsiteX17" fmla="*/ 2728279 w 3103183"/>
              <a:gd name="connsiteY17" fmla="*/ 1223866 h 2942938"/>
              <a:gd name="connsiteX18" fmla="*/ 2490535 w 3103183"/>
              <a:gd name="connsiteY18" fmla="*/ 1516474 h 2942938"/>
              <a:gd name="connsiteX19" fmla="*/ 2316799 w 3103183"/>
              <a:gd name="connsiteY19" fmla="*/ 1598770 h 2942938"/>
              <a:gd name="connsiteX20" fmla="*/ 2399095 w 3103183"/>
              <a:gd name="connsiteY20" fmla="*/ 1562194 h 2942938"/>
              <a:gd name="connsiteX21" fmla="*/ 2517967 w 3103183"/>
              <a:gd name="connsiteY21" fmla="*/ 1489042 h 2942938"/>
              <a:gd name="connsiteX22" fmla="*/ 2655127 w 3103183"/>
              <a:gd name="connsiteY22" fmla="*/ 1900522 h 2942938"/>
              <a:gd name="connsiteX23" fmla="*/ 2627695 w 3103183"/>
              <a:gd name="connsiteY23" fmla="*/ 2412586 h 2942938"/>
              <a:gd name="connsiteX24" fmla="*/ 2453959 w 3103183"/>
              <a:gd name="connsiteY24" fmla="*/ 2705194 h 2942938"/>
              <a:gd name="connsiteX25" fmla="*/ 2188783 w 3103183"/>
              <a:gd name="connsiteY25" fmla="*/ 2878930 h 2942938"/>
              <a:gd name="connsiteX26" fmla="*/ 1841311 w 3103183"/>
              <a:gd name="connsiteY26" fmla="*/ 2933794 h 2942938"/>
              <a:gd name="connsiteX27" fmla="*/ 1502983 w 3103183"/>
              <a:gd name="connsiteY27" fmla="*/ 2824066 h 2942938"/>
              <a:gd name="connsiteX28" fmla="*/ 1283527 w 3103183"/>
              <a:gd name="connsiteY28" fmla="*/ 2641186 h 2942938"/>
              <a:gd name="connsiteX29" fmla="*/ 1137223 w 3103183"/>
              <a:gd name="connsiteY29" fmla="*/ 2504026 h 2942938"/>
              <a:gd name="connsiteX30" fmla="*/ 936055 w 3103183"/>
              <a:gd name="connsiteY30" fmla="*/ 2421730 h 2942938"/>
              <a:gd name="connsiteX31" fmla="*/ 780607 w 3103183"/>
              <a:gd name="connsiteY31" fmla="*/ 2293714 h 2942938"/>
              <a:gd name="connsiteX32" fmla="*/ 634303 w 3103183"/>
              <a:gd name="connsiteY32" fmla="*/ 1955386 h 2942938"/>
              <a:gd name="connsiteX33" fmla="*/ 597727 w 3103183"/>
              <a:gd name="connsiteY33" fmla="*/ 1333594 h 2942938"/>
              <a:gd name="connsiteX34" fmla="*/ 570295 w 3103183"/>
              <a:gd name="connsiteY34" fmla="*/ 931258 h 2942938"/>
              <a:gd name="connsiteX35" fmla="*/ 85663 w 3103183"/>
              <a:gd name="connsiteY35" fmla="*/ 199738 h 2942938"/>
              <a:gd name="connsiteX36" fmla="*/ 1084271 w 3103183"/>
              <a:gd name="connsiteY36" fmla="*/ 154782 h 2942938"/>
              <a:gd name="connsiteX37" fmla="*/ 1227147 w 3103183"/>
              <a:gd name="connsiteY37" fmla="*/ 11906 h 2942938"/>
              <a:gd name="connsiteX38" fmla="*/ 1512899 w 3103183"/>
              <a:gd name="connsiteY38" fmla="*/ 83344 h 2942938"/>
              <a:gd name="connsiteX39" fmla="*/ 1370023 w 3103183"/>
              <a:gd name="connsiteY39" fmla="*/ 297658 h 2942938"/>
              <a:gd name="connsiteX40" fmla="*/ 1155709 w 3103183"/>
              <a:gd name="connsiteY40" fmla="*/ 654848 h 2942938"/>
              <a:gd name="connsiteX41" fmla="*/ 1338391 w 3103183"/>
              <a:gd name="connsiteY41" fmla="*/ 1187290 h 2942938"/>
              <a:gd name="connsiteX42" fmla="*/ 1384111 w 3103183"/>
              <a:gd name="connsiteY42" fmla="*/ 1397602 h 2942938"/>
              <a:gd name="connsiteX43" fmla="*/ 1429831 w 3103183"/>
              <a:gd name="connsiteY43" fmla="*/ 1479898 h 2942938"/>
              <a:gd name="connsiteX0" fmla="*/ 940627 w 2613979"/>
              <a:gd name="connsiteY0" fmla="*/ 1479898 h 2942938"/>
              <a:gd name="connsiteX1" fmla="*/ 885763 w 2613979"/>
              <a:gd name="connsiteY1" fmla="*/ 958690 h 2942938"/>
              <a:gd name="connsiteX2" fmla="*/ 1013779 w 2613979"/>
              <a:gd name="connsiteY2" fmla="*/ 647794 h 2942938"/>
              <a:gd name="connsiteX3" fmla="*/ 1278955 w 2613979"/>
              <a:gd name="connsiteY3" fmla="*/ 446626 h 2942938"/>
              <a:gd name="connsiteX4" fmla="*/ 1608139 w 2613979"/>
              <a:gd name="connsiteY4" fmla="*/ 391762 h 2942938"/>
              <a:gd name="connsiteX5" fmla="*/ 1909891 w 2613979"/>
              <a:gd name="connsiteY5" fmla="*/ 464914 h 2942938"/>
              <a:gd name="connsiteX6" fmla="*/ 2111059 w 2613979"/>
              <a:gd name="connsiteY6" fmla="*/ 483202 h 2942938"/>
              <a:gd name="connsiteX7" fmla="*/ 2321371 w 2613979"/>
              <a:gd name="connsiteY7" fmla="*/ 355186 h 2942938"/>
              <a:gd name="connsiteX8" fmla="*/ 2440243 w 2613979"/>
              <a:gd name="connsiteY8" fmla="*/ 437482 h 2942938"/>
              <a:gd name="connsiteX9" fmla="*/ 2440243 w 2613979"/>
              <a:gd name="connsiteY9" fmla="*/ 501490 h 2942938"/>
              <a:gd name="connsiteX10" fmla="*/ 2257363 w 2613979"/>
              <a:gd name="connsiteY10" fmla="*/ 556354 h 2942938"/>
              <a:gd name="connsiteX11" fmla="*/ 2184211 w 2613979"/>
              <a:gd name="connsiteY11" fmla="*/ 565498 h 2942938"/>
              <a:gd name="connsiteX12" fmla="*/ 2293939 w 2613979"/>
              <a:gd name="connsiteY12" fmla="*/ 547210 h 2942938"/>
              <a:gd name="connsiteX13" fmla="*/ 2586547 w 2613979"/>
              <a:gd name="connsiteY13" fmla="*/ 464914 h 2942938"/>
              <a:gd name="connsiteX14" fmla="*/ 2458531 w 2613979"/>
              <a:gd name="connsiteY14" fmla="*/ 730090 h 2942938"/>
              <a:gd name="connsiteX15" fmla="*/ 2303083 w 2613979"/>
              <a:gd name="connsiteY15" fmla="*/ 812386 h 2942938"/>
              <a:gd name="connsiteX16" fmla="*/ 2248219 w 2613979"/>
              <a:gd name="connsiteY16" fmla="*/ 995266 h 2942938"/>
              <a:gd name="connsiteX17" fmla="*/ 2239075 w 2613979"/>
              <a:gd name="connsiteY17" fmla="*/ 1223866 h 2942938"/>
              <a:gd name="connsiteX18" fmla="*/ 2001331 w 2613979"/>
              <a:gd name="connsiteY18" fmla="*/ 1516474 h 2942938"/>
              <a:gd name="connsiteX19" fmla="*/ 1827595 w 2613979"/>
              <a:gd name="connsiteY19" fmla="*/ 1598770 h 2942938"/>
              <a:gd name="connsiteX20" fmla="*/ 1909891 w 2613979"/>
              <a:gd name="connsiteY20" fmla="*/ 1562194 h 2942938"/>
              <a:gd name="connsiteX21" fmla="*/ 2028763 w 2613979"/>
              <a:gd name="connsiteY21" fmla="*/ 1489042 h 2942938"/>
              <a:gd name="connsiteX22" fmla="*/ 2165923 w 2613979"/>
              <a:gd name="connsiteY22" fmla="*/ 1900522 h 2942938"/>
              <a:gd name="connsiteX23" fmla="*/ 2138491 w 2613979"/>
              <a:gd name="connsiteY23" fmla="*/ 2412586 h 2942938"/>
              <a:gd name="connsiteX24" fmla="*/ 1964755 w 2613979"/>
              <a:gd name="connsiteY24" fmla="*/ 2705194 h 2942938"/>
              <a:gd name="connsiteX25" fmla="*/ 1699579 w 2613979"/>
              <a:gd name="connsiteY25" fmla="*/ 2878930 h 2942938"/>
              <a:gd name="connsiteX26" fmla="*/ 1352107 w 2613979"/>
              <a:gd name="connsiteY26" fmla="*/ 2933794 h 2942938"/>
              <a:gd name="connsiteX27" fmla="*/ 1013779 w 2613979"/>
              <a:gd name="connsiteY27" fmla="*/ 2824066 h 2942938"/>
              <a:gd name="connsiteX28" fmla="*/ 794323 w 2613979"/>
              <a:gd name="connsiteY28" fmla="*/ 2641186 h 2942938"/>
              <a:gd name="connsiteX29" fmla="*/ 648019 w 2613979"/>
              <a:gd name="connsiteY29" fmla="*/ 2504026 h 2942938"/>
              <a:gd name="connsiteX30" fmla="*/ 446851 w 2613979"/>
              <a:gd name="connsiteY30" fmla="*/ 2421730 h 2942938"/>
              <a:gd name="connsiteX31" fmla="*/ 291403 w 2613979"/>
              <a:gd name="connsiteY31" fmla="*/ 2293714 h 2942938"/>
              <a:gd name="connsiteX32" fmla="*/ 145099 w 2613979"/>
              <a:gd name="connsiteY32" fmla="*/ 1955386 h 2942938"/>
              <a:gd name="connsiteX33" fmla="*/ 108523 w 2613979"/>
              <a:gd name="connsiteY33" fmla="*/ 1333594 h 2942938"/>
              <a:gd name="connsiteX34" fmla="*/ 81091 w 2613979"/>
              <a:gd name="connsiteY34" fmla="*/ 931258 h 2942938"/>
              <a:gd name="connsiteX35" fmla="*/ 595067 w 2613979"/>
              <a:gd name="connsiteY35" fmla="*/ 154782 h 2942938"/>
              <a:gd name="connsiteX36" fmla="*/ 737943 w 2613979"/>
              <a:gd name="connsiteY36" fmla="*/ 11906 h 2942938"/>
              <a:gd name="connsiteX37" fmla="*/ 1023695 w 2613979"/>
              <a:gd name="connsiteY37" fmla="*/ 83344 h 2942938"/>
              <a:gd name="connsiteX38" fmla="*/ 880819 w 2613979"/>
              <a:gd name="connsiteY38" fmla="*/ 297658 h 2942938"/>
              <a:gd name="connsiteX39" fmla="*/ 666505 w 2613979"/>
              <a:gd name="connsiteY39" fmla="*/ 654848 h 2942938"/>
              <a:gd name="connsiteX40" fmla="*/ 849187 w 2613979"/>
              <a:gd name="connsiteY40" fmla="*/ 1187290 h 2942938"/>
              <a:gd name="connsiteX41" fmla="*/ 894907 w 2613979"/>
              <a:gd name="connsiteY41" fmla="*/ 1397602 h 2942938"/>
              <a:gd name="connsiteX42" fmla="*/ 940627 w 2613979"/>
              <a:gd name="connsiteY42" fmla="*/ 1479898 h 2942938"/>
              <a:gd name="connsiteX0" fmla="*/ 855278 w 2528630"/>
              <a:gd name="connsiteY0" fmla="*/ 1479898 h 2942938"/>
              <a:gd name="connsiteX1" fmla="*/ 800414 w 2528630"/>
              <a:gd name="connsiteY1" fmla="*/ 958690 h 2942938"/>
              <a:gd name="connsiteX2" fmla="*/ 928430 w 2528630"/>
              <a:gd name="connsiteY2" fmla="*/ 647794 h 2942938"/>
              <a:gd name="connsiteX3" fmla="*/ 1193606 w 2528630"/>
              <a:gd name="connsiteY3" fmla="*/ 446626 h 2942938"/>
              <a:gd name="connsiteX4" fmla="*/ 1522790 w 2528630"/>
              <a:gd name="connsiteY4" fmla="*/ 391762 h 2942938"/>
              <a:gd name="connsiteX5" fmla="*/ 1824542 w 2528630"/>
              <a:gd name="connsiteY5" fmla="*/ 464914 h 2942938"/>
              <a:gd name="connsiteX6" fmla="*/ 2025710 w 2528630"/>
              <a:gd name="connsiteY6" fmla="*/ 483202 h 2942938"/>
              <a:gd name="connsiteX7" fmla="*/ 2236022 w 2528630"/>
              <a:gd name="connsiteY7" fmla="*/ 355186 h 2942938"/>
              <a:gd name="connsiteX8" fmla="*/ 2354894 w 2528630"/>
              <a:gd name="connsiteY8" fmla="*/ 437482 h 2942938"/>
              <a:gd name="connsiteX9" fmla="*/ 2354894 w 2528630"/>
              <a:gd name="connsiteY9" fmla="*/ 501490 h 2942938"/>
              <a:gd name="connsiteX10" fmla="*/ 2172014 w 2528630"/>
              <a:gd name="connsiteY10" fmla="*/ 556354 h 2942938"/>
              <a:gd name="connsiteX11" fmla="*/ 2098862 w 2528630"/>
              <a:gd name="connsiteY11" fmla="*/ 565498 h 2942938"/>
              <a:gd name="connsiteX12" fmla="*/ 2208590 w 2528630"/>
              <a:gd name="connsiteY12" fmla="*/ 547210 h 2942938"/>
              <a:gd name="connsiteX13" fmla="*/ 2501198 w 2528630"/>
              <a:gd name="connsiteY13" fmla="*/ 464914 h 2942938"/>
              <a:gd name="connsiteX14" fmla="*/ 2373182 w 2528630"/>
              <a:gd name="connsiteY14" fmla="*/ 730090 h 2942938"/>
              <a:gd name="connsiteX15" fmla="*/ 2217734 w 2528630"/>
              <a:gd name="connsiteY15" fmla="*/ 812386 h 2942938"/>
              <a:gd name="connsiteX16" fmla="*/ 2162870 w 2528630"/>
              <a:gd name="connsiteY16" fmla="*/ 995266 h 2942938"/>
              <a:gd name="connsiteX17" fmla="*/ 2153726 w 2528630"/>
              <a:gd name="connsiteY17" fmla="*/ 1223866 h 2942938"/>
              <a:gd name="connsiteX18" fmla="*/ 1915982 w 2528630"/>
              <a:gd name="connsiteY18" fmla="*/ 1516474 h 2942938"/>
              <a:gd name="connsiteX19" fmla="*/ 1742246 w 2528630"/>
              <a:gd name="connsiteY19" fmla="*/ 1598770 h 2942938"/>
              <a:gd name="connsiteX20" fmla="*/ 1824542 w 2528630"/>
              <a:gd name="connsiteY20" fmla="*/ 1562194 h 2942938"/>
              <a:gd name="connsiteX21" fmla="*/ 1943414 w 2528630"/>
              <a:gd name="connsiteY21" fmla="*/ 1489042 h 2942938"/>
              <a:gd name="connsiteX22" fmla="*/ 2080574 w 2528630"/>
              <a:gd name="connsiteY22" fmla="*/ 1900522 h 2942938"/>
              <a:gd name="connsiteX23" fmla="*/ 2053142 w 2528630"/>
              <a:gd name="connsiteY23" fmla="*/ 2412586 h 2942938"/>
              <a:gd name="connsiteX24" fmla="*/ 1879406 w 2528630"/>
              <a:gd name="connsiteY24" fmla="*/ 2705194 h 2942938"/>
              <a:gd name="connsiteX25" fmla="*/ 1614230 w 2528630"/>
              <a:gd name="connsiteY25" fmla="*/ 2878930 h 2942938"/>
              <a:gd name="connsiteX26" fmla="*/ 1266758 w 2528630"/>
              <a:gd name="connsiteY26" fmla="*/ 2933794 h 2942938"/>
              <a:gd name="connsiteX27" fmla="*/ 928430 w 2528630"/>
              <a:gd name="connsiteY27" fmla="*/ 2824066 h 2942938"/>
              <a:gd name="connsiteX28" fmla="*/ 708974 w 2528630"/>
              <a:gd name="connsiteY28" fmla="*/ 2641186 h 2942938"/>
              <a:gd name="connsiteX29" fmla="*/ 562670 w 2528630"/>
              <a:gd name="connsiteY29" fmla="*/ 2504026 h 2942938"/>
              <a:gd name="connsiteX30" fmla="*/ 361502 w 2528630"/>
              <a:gd name="connsiteY30" fmla="*/ 2421730 h 2942938"/>
              <a:gd name="connsiteX31" fmla="*/ 206054 w 2528630"/>
              <a:gd name="connsiteY31" fmla="*/ 2293714 h 2942938"/>
              <a:gd name="connsiteX32" fmla="*/ 59750 w 2528630"/>
              <a:gd name="connsiteY32" fmla="*/ 1955386 h 2942938"/>
              <a:gd name="connsiteX33" fmla="*/ 23174 w 2528630"/>
              <a:gd name="connsiteY33" fmla="*/ 1333594 h 2942938"/>
              <a:gd name="connsiteX34" fmla="*/ 81091 w 2528630"/>
              <a:gd name="connsiteY34" fmla="*/ 797723 h 2942938"/>
              <a:gd name="connsiteX35" fmla="*/ 509718 w 2528630"/>
              <a:gd name="connsiteY35" fmla="*/ 154782 h 2942938"/>
              <a:gd name="connsiteX36" fmla="*/ 652594 w 2528630"/>
              <a:gd name="connsiteY36" fmla="*/ 11906 h 2942938"/>
              <a:gd name="connsiteX37" fmla="*/ 938346 w 2528630"/>
              <a:gd name="connsiteY37" fmla="*/ 83344 h 2942938"/>
              <a:gd name="connsiteX38" fmla="*/ 795470 w 2528630"/>
              <a:gd name="connsiteY38" fmla="*/ 297658 h 2942938"/>
              <a:gd name="connsiteX39" fmla="*/ 581156 w 2528630"/>
              <a:gd name="connsiteY39" fmla="*/ 654848 h 2942938"/>
              <a:gd name="connsiteX40" fmla="*/ 763838 w 2528630"/>
              <a:gd name="connsiteY40" fmla="*/ 1187290 h 2942938"/>
              <a:gd name="connsiteX41" fmla="*/ 809558 w 2528630"/>
              <a:gd name="connsiteY41" fmla="*/ 1397602 h 2942938"/>
              <a:gd name="connsiteX42" fmla="*/ 855278 w 2528630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091151 w 2520919"/>
              <a:gd name="connsiteY11" fmla="*/ 565498 h 2942938"/>
              <a:gd name="connsiteX12" fmla="*/ 2200879 w 2520919"/>
              <a:gd name="connsiteY12" fmla="*/ 547210 h 2942938"/>
              <a:gd name="connsiteX13" fmla="*/ 2493487 w 2520919"/>
              <a:gd name="connsiteY13" fmla="*/ 464914 h 2942938"/>
              <a:gd name="connsiteX14" fmla="*/ 2365471 w 2520919"/>
              <a:gd name="connsiteY14" fmla="*/ 730090 h 2942938"/>
              <a:gd name="connsiteX15" fmla="*/ 2210023 w 2520919"/>
              <a:gd name="connsiteY15" fmla="*/ 812386 h 2942938"/>
              <a:gd name="connsiteX16" fmla="*/ 2155159 w 2520919"/>
              <a:gd name="connsiteY16" fmla="*/ 995266 h 2942938"/>
              <a:gd name="connsiteX17" fmla="*/ 2146015 w 2520919"/>
              <a:gd name="connsiteY17" fmla="*/ 1223866 h 2942938"/>
              <a:gd name="connsiteX18" fmla="*/ 1908271 w 2520919"/>
              <a:gd name="connsiteY18" fmla="*/ 1516474 h 2942938"/>
              <a:gd name="connsiteX19" fmla="*/ 1734535 w 2520919"/>
              <a:gd name="connsiteY19" fmla="*/ 1598770 h 2942938"/>
              <a:gd name="connsiteX20" fmla="*/ 1816831 w 2520919"/>
              <a:gd name="connsiteY20" fmla="*/ 1562194 h 2942938"/>
              <a:gd name="connsiteX21" fmla="*/ 1935703 w 2520919"/>
              <a:gd name="connsiteY21" fmla="*/ 1489042 h 2942938"/>
              <a:gd name="connsiteX22" fmla="*/ 2072863 w 2520919"/>
              <a:gd name="connsiteY22" fmla="*/ 1900522 h 2942938"/>
              <a:gd name="connsiteX23" fmla="*/ 2045431 w 2520919"/>
              <a:gd name="connsiteY23" fmla="*/ 2412586 h 2942938"/>
              <a:gd name="connsiteX24" fmla="*/ 1871695 w 2520919"/>
              <a:gd name="connsiteY24" fmla="*/ 2705194 h 2942938"/>
              <a:gd name="connsiteX25" fmla="*/ 1606519 w 2520919"/>
              <a:gd name="connsiteY25" fmla="*/ 2878930 h 2942938"/>
              <a:gd name="connsiteX26" fmla="*/ 1259047 w 2520919"/>
              <a:gd name="connsiteY26" fmla="*/ 2933794 h 2942938"/>
              <a:gd name="connsiteX27" fmla="*/ 920719 w 2520919"/>
              <a:gd name="connsiteY27" fmla="*/ 2824066 h 2942938"/>
              <a:gd name="connsiteX28" fmla="*/ 701263 w 2520919"/>
              <a:gd name="connsiteY28" fmla="*/ 2641186 h 2942938"/>
              <a:gd name="connsiteX29" fmla="*/ 554959 w 2520919"/>
              <a:gd name="connsiteY29" fmla="*/ 2504026 h 2942938"/>
              <a:gd name="connsiteX30" fmla="*/ 353791 w 2520919"/>
              <a:gd name="connsiteY30" fmla="*/ 2421730 h 2942938"/>
              <a:gd name="connsiteX31" fmla="*/ 198343 w 2520919"/>
              <a:gd name="connsiteY31" fmla="*/ 2293714 h 2942938"/>
              <a:gd name="connsiteX32" fmla="*/ 52039 w 2520919"/>
              <a:gd name="connsiteY32" fmla="*/ 1955386 h 2942938"/>
              <a:gd name="connsiteX33" fmla="*/ 15463 w 2520919"/>
              <a:gd name="connsiteY33" fmla="*/ 1333594 h 2942938"/>
              <a:gd name="connsiteX34" fmla="*/ 144817 w 2520919"/>
              <a:gd name="connsiteY34" fmla="*/ 654847 h 2942938"/>
              <a:gd name="connsiteX35" fmla="*/ 502007 w 2520919"/>
              <a:gd name="connsiteY35" fmla="*/ 154782 h 2942938"/>
              <a:gd name="connsiteX36" fmla="*/ 644883 w 2520919"/>
              <a:gd name="connsiteY36" fmla="*/ 11906 h 2942938"/>
              <a:gd name="connsiteX37" fmla="*/ 930635 w 2520919"/>
              <a:gd name="connsiteY37" fmla="*/ 83344 h 2942938"/>
              <a:gd name="connsiteX38" fmla="*/ 787759 w 2520919"/>
              <a:gd name="connsiteY38" fmla="*/ 297658 h 2942938"/>
              <a:gd name="connsiteX39" fmla="*/ 573445 w 2520919"/>
              <a:gd name="connsiteY39" fmla="*/ 654848 h 2942938"/>
              <a:gd name="connsiteX40" fmla="*/ 756127 w 2520919"/>
              <a:gd name="connsiteY40" fmla="*/ 1187290 h 2942938"/>
              <a:gd name="connsiteX41" fmla="*/ 801847 w 2520919"/>
              <a:gd name="connsiteY41" fmla="*/ 1397602 h 2942938"/>
              <a:gd name="connsiteX42" fmla="*/ 847567 w 2520919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200879 w 2520919"/>
              <a:gd name="connsiteY11" fmla="*/ 547210 h 2942938"/>
              <a:gd name="connsiteX12" fmla="*/ 2493487 w 2520919"/>
              <a:gd name="connsiteY12" fmla="*/ 464914 h 2942938"/>
              <a:gd name="connsiteX13" fmla="*/ 2365471 w 2520919"/>
              <a:gd name="connsiteY13" fmla="*/ 730090 h 2942938"/>
              <a:gd name="connsiteX14" fmla="*/ 2210023 w 2520919"/>
              <a:gd name="connsiteY14" fmla="*/ 812386 h 2942938"/>
              <a:gd name="connsiteX15" fmla="*/ 2155159 w 2520919"/>
              <a:gd name="connsiteY15" fmla="*/ 995266 h 2942938"/>
              <a:gd name="connsiteX16" fmla="*/ 2146015 w 2520919"/>
              <a:gd name="connsiteY16" fmla="*/ 1223866 h 2942938"/>
              <a:gd name="connsiteX17" fmla="*/ 1908271 w 2520919"/>
              <a:gd name="connsiteY17" fmla="*/ 1516474 h 2942938"/>
              <a:gd name="connsiteX18" fmla="*/ 1734535 w 2520919"/>
              <a:gd name="connsiteY18" fmla="*/ 1598770 h 2942938"/>
              <a:gd name="connsiteX19" fmla="*/ 1816831 w 2520919"/>
              <a:gd name="connsiteY19" fmla="*/ 1562194 h 2942938"/>
              <a:gd name="connsiteX20" fmla="*/ 1935703 w 2520919"/>
              <a:gd name="connsiteY20" fmla="*/ 1489042 h 2942938"/>
              <a:gd name="connsiteX21" fmla="*/ 2072863 w 2520919"/>
              <a:gd name="connsiteY21" fmla="*/ 1900522 h 2942938"/>
              <a:gd name="connsiteX22" fmla="*/ 2045431 w 2520919"/>
              <a:gd name="connsiteY22" fmla="*/ 2412586 h 2942938"/>
              <a:gd name="connsiteX23" fmla="*/ 1871695 w 2520919"/>
              <a:gd name="connsiteY23" fmla="*/ 2705194 h 2942938"/>
              <a:gd name="connsiteX24" fmla="*/ 1606519 w 2520919"/>
              <a:gd name="connsiteY24" fmla="*/ 2878930 h 2942938"/>
              <a:gd name="connsiteX25" fmla="*/ 1259047 w 2520919"/>
              <a:gd name="connsiteY25" fmla="*/ 2933794 h 2942938"/>
              <a:gd name="connsiteX26" fmla="*/ 920719 w 2520919"/>
              <a:gd name="connsiteY26" fmla="*/ 2824066 h 2942938"/>
              <a:gd name="connsiteX27" fmla="*/ 701263 w 2520919"/>
              <a:gd name="connsiteY27" fmla="*/ 2641186 h 2942938"/>
              <a:gd name="connsiteX28" fmla="*/ 554959 w 2520919"/>
              <a:gd name="connsiteY28" fmla="*/ 2504026 h 2942938"/>
              <a:gd name="connsiteX29" fmla="*/ 353791 w 2520919"/>
              <a:gd name="connsiteY29" fmla="*/ 2421730 h 2942938"/>
              <a:gd name="connsiteX30" fmla="*/ 198343 w 2520919"/>
              <a:gd name="connsiteY30" fmla="*/ 2293714 h 2942938"/>
              <a:gd name="connsiteX31" fmla="*/ 52039 w 2520919"/>
              <a:gd name="connsiteY31" fmla="*/ 1955386 h 2942938"/>
              <a:gd name="connsiteX32" fmla="*/ 15463 w 2520919"/>
              <a:gd name="connsiteY32" fmla="*/ 1333594 h 2942938"/>
              <a:gd name="connsiteX33" fmla="*/ 144817 w 2520919"/>
              <a:gd name="connsiteY33" fmla="*/ 654847 h 2942938"/>
              <a:gd name="connsiteX34" fmla="*/ 502007 w 2520919"/>
              <a:gd name="connsiteY34" fmla="*/ 154782 h 2942938"/>
              <a:gd name="connsiteX35" fmla="*/ 644883 w 2520919"/>
              <a:gd name="connsiteY35" fmla="*/ 11906 h 2942938"/>
              <a:gd name="connsiteX36" fmla="*/ 930635 w 2520919"/>
              <a:gd name="connsiteY36" fmla="*/ 83344 h 2942938"/>
              <a:gd name="connsiteX37" fmla="*/ 787759 w 2520919"/>
              <a:gd name="connsiteY37" fmla="*/ 297658 h 2942938"/>
              <a:gd name="connsiteX38" fmla="*/ 573445 w 2520919"/>
              <a:gd name="connsiteY38" fmla="*/ 654848 h 2942938"/>
              <a:gd name="connsiteX39" fmla="*/ 756127 w 2520919"/>
              <a:gd name="connsiteY39" fmla="*/ 1187290 h 2942938"/>
              <a:gd name="connsiteX40" fmla="*/ 801847 w 2520919"/>
              <a:gd name="connsiteY40" fmla="*/ 1397602 h 2942938"/>
              <a:gd name="connsiteX41" fmla="*/ 847567 w 2520919"/>
              <a:gd name="connsiteY41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200879 w 2520919"/>
              <a:gd name="connsiteY10" fmla="*/ 547210 h 2942938"/>
              <a:gd name="connsiteX11" fmla="*/ 2493487 w 2520919"/>
              <a:gd name="connsiteY11" fmla="*/ 464914 h 2942938"/>
              <a:gd name="connsiteX12" fmla="*/ 2365471 w 2520919"/>
              <a:gd name="connsiteY12" fmla="*/ 730090 h 2942938"/>
              <a:gd name="connsiteX13" fmla="*/ 2210023 w 2520919"/>
              <a:gd name="connsiteY13" fmla="*/ 812386 h 2942938"/>
              <a:gd name="connsiteX14" fmla="*/ 2155159 w 2520919"/>
              <a:gd name="connsiteY14" fmla="*/ 995266 h 2942938"/>
              <a:gd name="connsiteX15" fmla="*/ 2146015 w 2520919"/>
              <a:gd name="connsiteY15" fmla="*/ 1223866 h 2942938"/>
              <a:gd name="connsiteX16" fmla="*/ 1908271 w 2520919"/>
              <a:gd name="connsiteY16" fmla="*/ 1516474 h 2942938"/>
              <a:gd name="connsiteX17" fmla="*/ 1734535 w 2520919"/>
              <a:gd name="connsiteY17" fmla="*/ 1598770 h 2942938"/>
              <a:gd name="connsiteX18" fmla="*/ 1816831 w 2520919"/>
              <a:gd name="connsiteY18" fmla="*/ 1562194 h 2942938"/>
              <a:gd name="connsiteX19" fmla="*/ 1935703 w 2520919"/>
              <a:gd name="connsiteY19" fmla="*/ 1489042 h 2942938"/>
              <a:gd name="connsiteX20" fmla="*/ 2072863 w 2520919"/>
              <a:gd name="connsiteY20" fmla="*/ 1900522 h 2942938"/>
              <a:gd name="connsiteX21" fmla="*/ 2045431 w 2520919"/>
              <a:gd name="connsiteY21" fmla="*/ 2412586 h 2942938"/>
              <a:gd name="connsiteX22" fmla="*/ 1871695 w 2520919"/>
              <a:gd name="connsiteY22" fmla="*/ 2705194 h 2942938"/>
              <a:gd name="connsiteX23" fmla="*/ 1606519 w 2520919"/>
              <a:gd name="connsiteY23" fmla="*/ 2878930 h 2942938"/>
              <a:gd name="connsiteX24" fmla="*/ 1259047 w 2520919"/>
              <a:gd name="connsiteY24" fmla="*/ 2933794 h 2942938"/>
              <a:gd name="connsiteX25" fmla="*/ 920719 w 2520919"/>
              <a:gd name="connsiteY25" fmla="*/ 2824066 h 2942938"/>
              <a:gd name="connsiteX26" fmla="*/ 701263 w 2520919"/>
              <a:gd name="connsiteY26" fmla="*/ 2641186 h 2942938"/>
              <a:gd name="connsiteX27" fmla="*/ 554959 w 2520919"/>
              <a:gd name="connsiteY27" fmla="*/ 2504026 h 2942938"/>
              <a:gd name="connsiteX28" fmla="*/ 353791 w 2520919"/>
              <a:gd name="connsiteY28" fmla="*/ 2421730 h 2942938"/>
              <a:gd name="connsiteX29" fmla="*/ 198343 w 2520919"/>
              <a:gd name="connsiteY29" fmla="*/ 2293714 h 2942938"/>
              <a:gd name="connsiteX30" fmla="*/ 52039 w 2520919"/>
              <a:gd name="connsiteY30" fmla="*/ 1955386 h 2942938"/>
              <a:gd name="connsiteX31" fmla="*/ 15463 w 2520919"/>
              <a:gd name="connsiteY31" fmla="*/ 1333594 h 2942938"/>
              <a:gd name="connsiteX32" fmla="*/ 144817 w 2520919"/>
              <a:gd name="connsiteY32" fmla="*/ 654847 h 2942938"/>
              <a:gd name="connsiteX33" fmla="*/ 502007 w 2520919"/>
              <a:gd name="connsiteY33" fmla="*/ 154782 h 2942938"/>
              <a:gd name="connsiteX34" fmla="*/ 644883 w 2520919"/>
              <a:gd name="connsiteY34" fmla="*/ 11906 h 2942938"/>
              <a:gd name="connsiteX35" fmla="*/ 930635 w 2520919"/>
              <a:gd name="connsiteY35" fmla="*/ 83344 h 2942938"/>
              <a:gd name="connsiteX36" fmla="*/ 787759 w 2520919"/>
              <a:gd name="connsiteY36" fmla="*/ 297658 h 2942938"/>
              <a:gd name="connsiteX37" fmla="*/ 573445 w 2520919"/>
              <a:gd name="connsiteY37" fmla="*/ 654848 h 2942938"/>
              <a:gd name="connsiteX38" fmla="*/ 756127 w 2520919"/>
              <a:gd name="connsiteY38" fmla="*/ 1187290 h 2942938"/>
              <a:gd name="connsiteX39" fmla="*/ 801847 w 2520919"/>
              <a:gd name="connsiteY39" fmla="*/ 1397602 h 2942938"/>
              <a:gd name="connsiteX40" fmla="*/ 847567 w 2520919"/>
              <a:gd name="connsiteY40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347183 w 2496535"/>
              <a:gd name="connsiteY9" fmla="*/ 501490 h 2942938"/>
              <a:gd name="connsiteX10" fmla="*/ 2493487 w 2496535"/>
              <a:gd name="connsiteY10" fmla="*/ 464914 h 2942938"/>
              <a:gd name="connsiteX11" fmla="*/ 2365471 w 2496535"/>
              <a:gd name="connsiteY11" fmla="*/ 730090 h 2942938"/>
              <a:gd name="connsiteX12" fmla="*/ 2210023 w 2496535"/>
              <a:gd name="connsiteY12" fmla="*/ 812386 h 2942938"/>
              <a:gd name="connsiteX13" fmla="*/ 2155159 w 2496535"/>
              <a:gd name="connsiteY13" fmla="*/ 995266 h 2942938"/>
              <a:gd name="connsiteX14" fmla="*/ 2146015 w 2496535"/>
              <a:gd name="connsiteY14" fmla="*/ 1223866 h 2942938"/>
              <a:gd name="connsiteX15" fmla="*/ 1908271 w 2496535"/>
              <a:gd name="connsiteY15" fmla="*/ 1516474 h 2942938"/>
              <a:gd name="connsiteX16" fmla="*/ 1734535 w 2496535"/>
              <a:gd name="connsiteY16" fmla="*/ 1598770 h 2942938"/>
              <a:gd name="connsiteX17" fmla="*/ 1816831 w 2496535"/>
              <a:gd name="connsiteY17" fmla="*/ 1562194 h 2942938"/>
              <a:gd name="connsiteX18" fmla="*/ 1935703 w 2496535"/>
              <a:gd name="connsiteY18" fmla="*/ 1489042 h 2942938"/>
              <a:gd name="connsiteX19" fmla="*/ 2072863 w 2496535"/>
              <a:gd name="connsiteY19" fmla="*/ 1900522 h 2942938"/>
              <a:gd name="connsiteX20" fmla="*/ 2045431 w 2496535"/>
              <a:gd name="connsiteY20" fmla="*/ 2412586 h 2942938"/>
              <a:gd name="connsiteX21" fmla="*/ 1871695 w 2496535"/>
              <a:gd name="connsiteY21" fmla="*/ 2705194 h 2942938"/>
              <a:gd name="connsiteX22" fmla="*/ 1606519 w 2496535"/>
              <a:gd name="connsiteY22" fmla="*/ 2878930 h 2942938"/>
              <a:gd name="connsiteX23" fmla="*/ 1259047 w 2496535"/>
              <a:gd name="connsiteY23" fmla="*/ 2933794 h 2942938"/>
              <a:gd name="connsiteX24" fmla="*/ 920719 w 2496535"/>
              <a:gd name="connsiteY24" fmla="*/ 2824066 h 2942938"/>
              <a:gd name="connsiteX25" fmla="*/ 701263 w 2496535"/>
              <a:gd name="connsiteY25" fmla="*/ 2641186 h 2942938"/>
              <a:gd name="connsiteX26" fmla="*/ 554959 w 2496535"/>
              <a:gd name="connsiteY26" fmla="*/ 2504026 h 2942938"/>
              <a:gd name="connsiteX27" fmla="*/ 353791 w 2496535"/>
              <a:gd name="connsiteY27" fmla="*/ 2421730 h 2942938"/>
              <a:gd name="connsiteX28" fmla="*/ 198343 w 2496535"/>
              <a:gd name="connsiteY28" fmla="*/ 2293714 h 2942938"/>
              <a:gd name="connsiteX29" fmla="*/ 52039 w 2496535"/>
              <a:gd name="connsiteY29" fmla="*/ 1955386 h 2942938"/>
              <a:gd name="connsiteX30" fmla="*/ 15463 w 2496535"/>
              <a:gd name="connsiteY30" fmla="*/ 1333594 h 2942938"/>
              <a:gd name="connsiteX31" fmla="*/ 144817 w 2496535"/>
              <a:gd name="connsiteY31" fmla="*/ 654847 h 2942938"/>
              <a:gd name="connsiteX32" fmla="*/ 502007 w 2496535"/>
              <a:gd name="connsiteY32" fmla="*/ 154782 h 2942938"/>
              <a:gd name="connsiteX33" fmla="*/ 644883 w 2496535"/>
              <a:gd name="connsiteY33" fmla="*/ 11906 h 2942938"/>
              <a:gd name="connsiteX34" fmla="*/ 930635 w 2496535"/>
              <a:gd name="connsiteY34" fmla="*/ 83344 h 2942938"/>
              <a:gd name="connsiteX35" fmla="*/ 787759 w 2496535"/>
              <a:gd name="connsiteY35" fmla="*/ 297658 h 2942938"/>
              <a:gd name="connsiteX36" fmla="*/ 573445 w 2496535"/>
              <a:gd name="connsiteY36" fmla="*/ 654848 h 2942938"/>
              <a:gd name="connsiteX37" fmla="*/ 756127 w 2496535"/>
              <a:gd name="connsiteY37" fmla="*/ 1187290 h 2942938"/>
              <a:gd name="connsiteX38" fmla="*/ 801847 w 2496535"/>
              <a:gd name="connsiteY38" fmla="*/ 1397602 h 2942938"/>
              <a:gd name="connsiteX39" fmla="*/ 847567 w 2496535"/>
              <a:gd name="connsiteY39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493487 w 2496535"/>
              <a:gd name="connsiteY9" fmla="*/ 464914 h 2942938"/>
              <a:gd name="connsiteX10" fmla="*/ 2365471 w 2496535"/>
              <a:gd name="connsiteY10" fmla="*/ 730090 h 2942938"/>
              <a:gd name="connsiteX11" fmla="*/ 2210023 w 2496535"/>
              <a:gd name="connsiteY11" fmla="*/ 812386 h 2942938"/>
              <a:gd name="connsiteX12" fmla="*/ 2155159 w 2496535"/>
              <a:gd name="connsiteY12" fmla="*/ 995266 h 2942938"/>
              <a:gd name="connsiteX13" fmla="*/ 2146015 w 2496535"/>
              <a:gd name="connsiteY13" fmla="*/ 1223866 h 2942938"/>
              <a:gd name="connsiteX14" fmla="*/ 1908271 w 2496535"/>
              <a:gd name="connsiteY14" fmla="*/ 1516474 h 2942938"/>
              <a:gd name="connsiteX15" fmla="*/ 1734535 w 2496535"/>
              <a:gd name="connsiteY15" fmla="*/ 1598770 h 2942938"/>
              <a:gd name="connsiteX16" fmla="*/ 1816831 w 2496535"/>
              <a:gd name="connsiteY16" fmla="*/ 1562194 h 2942938"/>
              <a:gd name="connsiteX17" fmla="*/ 1935703 w 2496535"/>
              <a:gd name="connsiteY17" fmla="*/ 1489042 h 2942938"/>
              <a:gd name="connsiteX18" fmla="*/ 2072863 w 2496535"/>
              <a:gd name="connsiteY18" fmla="*/ 1900522 h 2942938"/>
              <a:gd name="connsiteX19" fmla="*/ 2045431 w 2496535"/>
              <a:gd name="connsiteY19" fmla="*/ 2412586 h 2942938"/>
              <a:gd name="connsiteX20" fmla="*/ 1871695 w 2496535"/>
              <a:gd name="connsiteY20" fmla="*/ 2705194 h 2942938"/>
              <a:gd name="connsiteX21" fmla="*/ 1606519 w 2496535"/>
              <a:gd name="connsiteY21" fmla="*/ 2878930 h 2942938"/>
              <a:gd name="connsiteX22" fmla="*/ 1259047 w 2496535"/>
              <a:gd name="connsiteY22" fmla="*/ 2933794 h 2942938"/>
              <a:gd name="connsiteX23" fmla="*/ 920719 w 2496535"/>
              <a:gd name="connsiteY23" fmla="*/ 2824066 h 2942938"/>
              <a:gd name="connsiteX24" fmla="*/ 701263 w 2496535"/>
              <a:gd name="connsiteY24" fmla="*/ 2641186 h 2942938"/>
              <a:gd name="connsiteX25" fmla="*/ 554959 w 2496535"/>
              <a:gd name="connsiteY25" fmla="*/ 2504026 h 2942938"/>
              <a:gd name="connsiteX26" fmla="*/ 353791 w 2496535"/>
              <a:gd name="connsiteY26" fmla="*/ 2421730 h 2942938"/>
              <a:gd name="connsiteX27" fmla="*/ 198343 w 2496535"/>
              <a:gd name="connsiteY27" fmla="*/ 2293714 h 2942938"/>
              <a:gd name="connsiteX28" fmla="*/ 52039 w 2496535"/>
              <a:gd name="connsiteY28" fmla="*/ 1955386 h 2942938"/>
              <a:gd name="connsiteX29" fmla="*/ 15463 w 2496535"/>
              <a:gd name="connsiteY29" fmla="*/ 1333594 h 2942938"/>
              <a:gd name="connsiteX30" fmla="*/ 144817 w 2496535"/>
              <a:gd name="connsiteY30" fmla="*/ 654847 h 2942938"/>
              <a:gd name="connsiteX31" fmla="*/ 502007 w 2496535"/>
              <a:gd name="connsiteY31" fmla="*/ 154782 h 2942938"/>
              <a:gd name="connsiteX32" fmla="*/ 644883 w 2496535"/>
              <a:gd name="connsiteY32" fmla="*/ 11906 h 2942938"/>
              <a:gd name="connsiteX33" fmla="*/ 930635 w 2496535"/>
              <a:gd name="connsiteY33" fmla="*/ 83344 h 2942938"/>
              <a:gd name="connsiteX34" fmla="*/ 787759 w 2496535"/>
              <a:gd name="connsiteY34" fmla="*/ 297658 h 2942938"/>
              <a:gd name="connsiteX35" fmla="*/ 573445 w 2496535"/>
              <a:gd name="connsiteY35" fmla="*/ 654848 h 2942938"/>
              <a:gd name="connsiteX36" fmla="*/ 756127 w 2496535"/>
              <a:gd name="connsiteY36" fmla="*/ 1187290 h 2942938"/>
              <a:gd name="connsiteX37" fmla="*/ 801847 w 2496535"/>
              <a:gd name="connsiteY37" fmla="*/ 1397602 h 2942938"/>
              <a:gd name="connsiteX38" fmla="*/ 847567 w 2496535"/>
              <a:gd name="connsiteY38" fmla="*/ 1479898 h 2942938"/>
              <a:gd name="connsiteX0" fmla="*/ 847567 w 2494500"/>
              <a:gd name="connsiteY0" fmla="*/ 1479898 h 2942938"/>
              <a:gd name="connsiteX1" fmla="*/ 792703 w 2494500"/>
              <a:gd name="connsiteY1" fmla="*/ 958690 h 2942938"/>
              <a:gd name="connsiteX2" fmla="*/ 920719 w 2494500"/>
              <a:gd name="connsiteY2" fmla="*/ 647794 h 2942938"/>
              <a:gd name="connsiteX3" fmla="*/ 1185895 w 2494500"/>
              <a:gd name="connsiteY3" fmla="*/ 446626 h 2942938"/>
              <a:gd name="connsiteX4" fmla="*/ 1515079 w 2494500"/>
              <a:gd name="connsiteY4" fmla="*/ 391762 h 2942938"/>
              <a:gd name="connsiteX5" fmla="*/ 1816831 w 2494500"/>
              <a:gd name="connsiteY5" fmla="*/ 464914 h 2942938"/>
              <a:gd name="connsiteX6" fmla="*/ 2017999 w 2494500"/>
              <a:gd name="connsiteY6" fmla="*/ 483202 h 2942938"/>
              <a:gd name="connsiteX7" fmla="*/ 2228311 w 2494500"/>
              <a:gd name="connsiteY7" fmla="*/ 355186 h 2942938"/>
              <a:gd name="connsiteX8" fmla="*/ 2359395 w 2494500"/>
              <a:gd name="connsiteY8" fmla="*/ 369095 h 2942938"/>
              <a:gd name="connsiteX9" fmla="*/ 2493487 w 2494500"/>
              <a:gd name="connsiteY9" fmla="*/ 464914 h 2942938"/>
              <a:gd name="connsiteX10" fmla="*/ 2365471 w 2494500"/>
              <a:gd name="connsiteY10" fmla="*/ 730090 h 2942938"/>
              <a:gd name="connsiteX11" fmla="*/ 2210023 w 2494500"/>
              <a:gd name="connsiteY11" fmla="*/ 812386 h 2942938"/>
              <a:gd name="connsiteX12" fmla="*/ 2155159 w 2494500"/>
              <a:gd name="connsiteY12" fmla="*/ 995266 h 2942938"/>
              <a:gd name="connsiteX13" fmla="*/ 2146015 w 2494500"/>
              <a:gd name="connsiteY13" fmla="*/ 1223866 h 2942938"/>
              <a:gd name="connsiteX14" fmla="*/ 1908271 w 2494500"/>
              <a:gd name="connsiteY14" fmla="*/ 1516474 h 2942938"/>
              <a:gd name="connsiteX15" fmla="*/ 1734535 w 2494500"/>
              <a:gd name="connsiteY15" fmla="*/ 1598770 h 2942938"/>
              <a:gd name="connsiteX16" fmla="*/ 1816831 w 2494500"/>
              <a:gd name="connsiteY16" fmla="*/ 1562194 h 2942938"/>
              <a:gd name="connsiteX17" fmla="*/ 1935703 w 2494500"/>
              <a:gd name="connsiteY17" fmla="*/ 1489042 h 2942938"/>
              <a:gd name="connsiteX18" fmla="*/ 2072863 w 2494500"/>
              <a:gd name="connsiteY18" fmla="*/ 1900522 h 2942938"/>
              <a:gd name="connsiteX19" fmla="*/ 2045431 w 2494500"/>
              <a:gd name="connsiteY19" fmla="*/ 2412586 h 2942938"/>
              <a:gd name="connsiteX20" fmla="*/ 1871695 w 2494500"/>
              <a:gd name="connsiteY20" fmla="*/ 2705194 h 2942938"/>
              <a:gd name="connsiteX21" fmla="*/ 1606519 w 2494500"/>
              <a:gd name="connsiteY21" fmla="*/ 2878930 h 2942938"/>
              <a:gd name="connsiteX22" fmla="*/ 1259047 w 2494500"/>
              <a:gd name="connsiteY22" fmla="*/ 2933794 h 2942938"/>
              <a:gd name="connsiteX23" fmla="*/ 920719 w 2494500"/>
              <a:gd name="connsiteY23" fmla="*/ 2824066 h 2942938"/>
              <a:gd name="connsiteX24" fmla="*/ 701263 w 2494500"/>
              <a:gd name="connsiteY24" fmla="*/ 2641186 h 2942938"/>
              <a:gd name="connsiteX25" fmla="*/ 554959 w 2494500"/>
              <a:gd name="connsiteY25" fmla="*/ 2504026 h 2942938"/>
              <a:gd name="connsiteX26" fmla="*/ 353791 w 2494500"/>
              <a:gd name="connsiteY26" fmla="*/ 2421730 h 2942938"/>
              <a:gd name="connsiteX27" fmla="*/ 198343 w 2494500"/>
              <a:gd name="connsiteY27" fmla="*/ 2293714 h 2942938"/>
              <a:gd name="connsiteX28" fmla="*/ 52039 w 2494500"/>
              <a:gd name="connsiteY28" fmla="*/ 1955386 h 2942938"/>
              <a:gd name="connsiteX29" fmla="*/ 15463 w 2494500"/>
              <a:gd name="connsiteY29" fmla="*/ 1333594 h 2942938"/>
              <a:gd name="connsiteX30" fmla="*/ 144817 w 2494500"/>
              <a:gd name="connsiteY30" fmla="*/ 654847 h 2942938"/>
              <a:gd name="connsiteX31" fmla="*/ 502007 w 2494500"/>
              <a:gd name="connsiteY31" fmla="*/ 154782 h 2942938"/>
              <a:gd name="connsiteX32" fmla="*/ 644883 w 2494500"/>
              <a:gd name="connsiteY32" fmla="*/ 11906 h 2942938"/>
              <a:gd name="connsiteX33" fmla="*/ 930635 w 2494500"/>
              <a:gd name="connsiteY33" fmla="*/ 83344 h 2942938"/>
              <a:gd name="connsiteX34" fmla="*/ 787759 w 2494500"/>
              <a:gd name="connsiteY34" fmla="*/ 297658 h 2942938"/>
              <a:gd name="connsiteX35" fmla="*/ 573445 w 2494500"/>
              <a:gd name="connsiteY35" fmla="*/ 654848 h 2942938"/>
              <a:gd name="connsiteX36" fmla="*/ 756127 w 2494500"/>
              <a:gd name="connsiteY36" fmla="*/ 1187290 h 2942938"/>
              <a:gd name="connsiteX37" fmla="*/ 801847 w 2494500"/>
              <a:gd name="connsiteY37" fmla="*/ 1397602 h 2942938"/>
              <a:gd name="connsiteX38" fmla="*/ 847567 w 2494500"/>
              <a:gd name="connsiteY38" fmla="*/ 1479898 h 2942938"/>
              <a:gd name="connsiteX0" fmla="*/ 847567 w 2516347"/>
              <a:gd name="connsiteY0" fmla="*/ 1479898 h 2942938"/>
              <a:gd name="connsiteX1" fmla="*/ 792703 w 2516347"/>
              <a:gd name="connsiteY1" fmla="*/ 958690 h 2942938"/>
              <a:gd name="connsiteX2" fmla="*/ 920719 w 2516347"/>
              <a:gd name="connsiteY2" fmla="*/ 647794 h 2942938"/>
              <a:gd name="connsiteX3" fmla="*/ 1185895 w 2516347"/>
              <a:gd name="connsiteY3" fmla="*/ 446626 h 2942938"/>
              <a:gd name="connsiteX4" fmla="*/ 1515079 w 2516347"/>
              <a:gd name="connsiteY4" fmla="*/ 391762 h 2942938"/>
              <a:gd name="connsiteX5" fmla="*/ 1816831 w 2516347"/>
              <a:gd name="connsiteY5" fmla="*/ 464914 h 2942938"/>
              <a:gd name="connsiteX6" fmla="*/ 2017999 w 2516347"/>
              <a:gd name="connsiteY6" fmla="*/ 483202 h 2942938"/>
              <a:gd name="connsiteX7" fmla="*/ 2228311 w 2516347"/>
              <a:gd name="connsiteY7" fmla="*/ 355186 h 2942938"/>
              <a:gd name="connsiteX8" fmla="*/ 2493487 w 2516347"/>
              <a:gd name="connsiteY8" fmla="*/ 464914 h 2942938"/>
              <a:gd name="connsiteX9" fmla="*/ 2365471 w 2516347"/>
              <a:gd name="connsiteY9" fmla="*/ 730090 h 2942938"/>
              <a:gd name="connsiteX10" fmla="*/ 2210023 w 2516347"/>
              <a:gd name="connsiteY10" fmla="*/ 812386 h 2942938"/>
              <a:gd name="connsiteX11" fmla="*/ 2155159 w 2516347"/>
              <a:gd name="connsiteY11" fmla="*/ 995266 h 2942938"/>
              <a:gd name="connsiteX12" fmla="*/ 2146015 w 2516347"/>
              <a:gd name="connsiteY12" fmla="*/ 1223866 h 2942938"/>
              <a:gd name="connsiteX13" fmla="*/ 1908271 w 2516347"/>
              <a:gd name="connsiteY13" fmla="*/ 1516474 h 2942938"/>
              <a:gd name="connsiteX14" fmla="*/ 1734535 w 2516347"/>
              <a:gd name="connsiteY14" fmla="*/ 1598770 h 2942938"/>
              <a:gd name="connsiteX15" fmla="*/ 1816831 w 2516347"/>
              <a:gd name="connsiteY15" fmla="*/ 1562194 h 2942938"/>
              <a:gd name="connsiteX16" fmla="*/ 1935703 w 2516347"/>
              <a:gd name="connsiteY16" fmla="*/ 1489042 h 2942938"/>
              <a:gd name="connsiteX17" fmla="*/ 2072863 w 2516347"/>
              <a:gd name="connsiteY17" fmla="*/ 1900522 h 2942938"/>
              <a:gd name="connsiteX18" fmla="*/ 2045431 w 2516347"/>
              <a:gd name="connsiteY18" fmla="*/ 2412586 h 2942938"/>
              <a:gd name="connsiteX19" fmla="*/ 1871695 w 2516347"/>
              <a:gd name="connsiteY19" fmla="*/ 2705194 h 2942938"/>
              <a:gd name="connsiteX20" fmla="*/ 1606519 w 2516347"/>
              <a:gd name="connsiteY20" fmla="*/ 2878930 h 2942938"/>
              <a:gd name="connsiteX21" fmla="*/ 1259047 w 2516347"/>
              <a:gd name="connsiteY21" fmla="*/ 2933794 h 2942938"/>
              <a:gd name="connsiteX22" fmla="*/ 920719 w 2516347"/>
              <a:gd name="connsiteY22" fmla="*/ 2824066 h 2942938"/>
              <a:gd name="connsiteX23" fmla="*/ 701263 w 2516347"/>
              <a:gd name="connsiteY23" fmla="*/ 2641186 h 2942938"/>
              <a:gd name="connsiteX24" fmla="*/ 554959 w 2516347"/>
              <a:gd name="connsiteY24" fmla="*/ 2504026 h 2942938"/>
              <a:gd name="connsiteX25" fmla="*/ 353791 w 2516347"/>
              <a:gd name="connsiteY25" fmla="*/ 2421730 h 2942938"/>
              <a:gd name="connsiteX26" fmla="*/ 198343 w 2516347"/>
              <a:gd name="connsiteY26" fmla="*/ 2293714 h 2942938"/>
              <a:gd name="connsiteX27" fmla="*/ 52039 w 2516347"/>
              <a:gd name="connsiteY27" fmla="*/ 1955386 h 2942938"/>
              <a:gd name="connsiteX28" fmla="*/ 15463 w 2516347"/>
              <a:gd name="connsiteY28" fmla="*/ 1333594 h 2942938"/>
              <a:gd name="connsiteX29" fmla="*/ 144817 w 2516347"/>
              <a:gd name="connsiteY29" fmla="*/ 654847 h 2942938"/>
              <a:gd name="connsiteX30" fmla="*/ 502007 w 2516347"/>
              <a:gd name="connsiteY30" fmla="*/ 154782 h 2942938"/>
              <a:gd name="connsiteX31" fmla="*/ 644883 w 2516347"/>
              <a:gd name="connsiteY31" fmla="*/ 11906 h 2942938"/>
              <a:gd name="connsiteX32" fmla="*/ 930635 w 2516347"/>
              <a:gd name="connsiteY32" fmla="*/ 83344 h 2942938"/>
              <a:gd name="connsiteX33" fmla="*/ 787759 w 2516347"/>
              <a:gd name="connsiteY33" fmla="*/ 297658 h 2942938"/>
              <a:gd name="connsiteX34" fmla="*/ 573445 w 2516347"/>
              <a:gd name="connsiteY34" fmla="*/ 654848 h 2942938"/>
              <a:gd name="connsiteX35" fmla="*/ 756127 w 2516347"/>
              <a:gd name="connsiteY35" fmla="*/ 1187290 h 2942938"/>
              <a:gd name="connsiteX36" fmla="*/ 801847 w 2516347"/>
              <a:gd name="connsiteY36" fmla="*/ 1397602 h 2942938"/>
              <a:gd name="connsiteX37" fmla="*/ 847567 w 2516347"/>
              <a:gd name="connsiteY37" fmla="*/ 1479898 h 2942938"/>
              <a:gd name="connsiteX0" fmla="*/ 847567 w 2453693"/>
              <a:gd name="connsiteY0" fmla="*/ 1479898 h 2942938"/>
              <a:gd name="connsiteX1" fmla="*/ 792703 w 2453693"/>
              <a:gd name="connsiteY1" fmla="*/ 958690 h 2942938"/>
              <a:gd name="connsiteX2" fmla="*/ 920719 w 2453693"/>
              <a:gd name="connsiteY2" fmla="*/ 647794 h 2942938"/>
              <a:gd name="connsiteX3" fmla="*/ 1185895 w 2453693"/>
              <a:gd name="connsiteY3" fmla="*/ 446626 h 2942938"/>
              <a:gd name="connsiteX4" fmla="*/ 1515079 w 2453693"/>
              <a:gd name="connsiteY4" fmla="*/ 391762 h 2942938"/>
              <a:gd name="connsiteX5" fmla="*/ 1816831 w 2453693"/>
              <a:gd name="connsiteY5" fmla="*/ 464914 h 2942938"/>
              <a:gd name="connsiteX6" fmla="*/ 2017999 w 2453693"/>
              <a:gd name="connsiteY6" fmla="*/ 483202 h 2942938"/>
              <a:gd name="connsiteX7" fmla="*/ 2228311 w 2453693"/>
              <a:gd name="connsiteY7" fmla="*/ 355186 h 2942938"/>
              <a:gd name="connsiteX8" fmla="*/ 2430833 w 2453693"/>
              <a:gd name="connsiteY8" fmla="*/ 511971 h 2942938"/>
              <a:gd name="connsiteX9" fmla="*/ 2365471 w 2453693"/>
              <a:gd name="connsiteY9" fmla="*/ 730090 h 2942938"/>
              <a:gd name="connsiteX10" fmla="*/ 2210023 w 2453693"/>
              <a:gd name="connsiteY10" fmla="*/ 812386 h 2942938"/>
              <a:gd name="connsiteX11" fmla="*/ 2155159 w 2453693"/>
              <a:gd name="connsiteY11" fmla="*/ 995266 h 2942938"/>
              <a:gd name="connsiteX12" fmla="*/ 2146015 w 2453693"/>
              <a:gd name="connsiteY12" fmla="*/ 1223866 h 2942938"/>
              <a:gd name="connsiteX13" fmla="*/ 1908271 w 2453693"/>
              <a:gd name="connsiteY13" fmla="*/ 1516474 h 2942938"/>
              <a:gd name="connsiteX14" fmla="*/ 1734535 w 2453693"/>
              <a:gd name="connsiteY14" fmla="*/ 1598770 h 2942938"/>
              <a:gd name="connsiteX15" fmla="*/ 1816831 w 2453693"/>
              <a:gd name="connsiteY15" fmla="*/ 1562194 h 2942938"/>
              <a:gd name="connsiteX16" fmla="*/ 1935703 w 2453693"/>
              <a:gd name="connsiteY16" fmla="*/ 1489042 h 2942938"/>
              <a:gd name="connsiteX17" fmla="*/ 2072863 w 2453693"/>
              <a:gd name="connsiteY17" fmla="*/ 1900522 h 2942938"/>
              <a:gd name="connsiteX18" fmla="*/ 2045431 w 2453693"/>
              <a:gd name="connsiteY18" fmla="*/ 2412586 h 2942938"/>
              <a:gd name="connsiteX19" fmla="*/ 1871695 w 2453693"/>
              <a:gd name="connsiteY19" fmla="*/ 2705194 h 2942938"/>
              <a:gd name="connsiteX20" fmla="*/ 1606519 w 2453693"/>
              <a:gd name="connsiteY20" fmla="*/ 2878930 h 2942938"/>
              <a:gd name="connsiteX21" fmla="*/ 1259047 w 2453693"/>
              <a:gd name="connsiteY21" fmla="*/ 2933794 h 2942938"/>
              <a:gd name="connsiteX22" fmla="*/ 920719 w 2453693"/>
              <a:gd name="connsiteY22" fmla="*/ 2824066 h 2942938"/>
              <a:gd name="connsiteX23" fmla="*/ 701263 w 2453693"/>
              <a:gd name="connsiteY23" fmla="*/ 2641186 h 2942938"/>
              <a:gd name="connsiteX24" fmla="*/ 554959 w 2453693"/>
              <a:gd name="connsiteY24" fmla="*/ 2504026 h 2942938"/>
              <a:gd name="connsiteX25" fmla="*/ 353791 w 2453693"/>
              <a:gd name="connsiteY25" fmla="*/ 2421730 h 2942938"/>
              <a:gd name="connsiteX26" fmla="*/ 198343 w 2453693"/>
              <a:gd name="connsiteY26" fmla="*/ 2293714 h 2942938"/>
              <a:gd name="connsiteX27" fmla="*/ 52039 w 2453693"/>
              <a:gd name="connsiteY27" fmla="*/ 1955386 h 2942938"/>
              <a:gd name="connsiteX28" fmla="*/ 15463 w 2453693"/>
              <a:gd name="connsiteY28" fmla="*/ 1333594 h 2942938"/>
              <a:gd name="connsiteX29" fmla="*/ 144817 w 2453693"/>
              <a:gd name="connsiteY29" fmla="*/ 654847 h 2942938"/>
              <a:gd name="connsiteX30" fmla="*/ 502007 w 2453693"/>
              <a:gd name="connsiteY30" fmla="*/ 154782 h 2942938"/>
              <a:gd name="connsiteX31" fmla="*/ 644883 w 2453693"/>
              <a:gd name="connsiteY31" fmla="*/ 11906 h 2942938"/>
              <a:gd name="connsiteX32" fmla="*/ 930635 w 2453693"/>
              <a:gd name="connsiteY32" fmla="*/ 83344 h 2942938"/>
              <a:gd name="connsiteX33" fmla="*/ 787759 w 2453693"/>
              <a:gd name="connsiteY33" fmla="*/ 297658 h 2942938"/>
              <a:gd name="connsiteX34" fmla="*/ 573445 w 2453693"/>
              <a:gd name="connsiteY34" fmla="*/ 654848 h 2942938"/>
              <a:gd name="connsiteX35" fmla="*/ 756127 w 2453693"/>
              <a:gd name="connsiteY35" fmla="*/ 1187290 h 2942938"/>
              <a:gd name="connsiteX36" fmla="*/ 801847 w 2453693"/>
              <a:gd name="connsiteY36" fmla="*/ 1397602 h 2942938"/>
              <a:gd name="connsiteX37" fmla="*/ 847567 w 2453693"/>
              <a:gd name="connsiteY37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989377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989377 w 2433881"/>
              <a:gd name="connsiteY35" fmla="*/ 1494932 h 2942938"/>
              <a:gd name="connsiteX0" fmla="*/ 989377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989377 w 2433881"/>
              <a:gd name="connsiteY34" fmla="*/ 1494932 h 2942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433881" h="2942938">
                <a:moveTo>
                  <a:pt x="989377" y="1494932"/>
                </a:moveTo>
                <a:cubicBezTo>
                  <a:pt x="995473" y="1456832"/>
                  <a:pt x="804146" y="1099880"/>
                  <a:pt x="792703" y="958690"/>
                </a:cubicBezTo>
                <a:cubicBezTo>
                  <a:pt x="781260" y="817500"/>
                  <a:pt x="855187" y="733138"/>
                  <a:pt x="920719" y="647794"/>
                </a:cubicBezTo>
                <a:cubicBezTo>
                  <a:pt x="986251" y="562450"/>
                  <a:pt x="1086835" y="489298"/>
                  <a:pt x="1185895" y="446626"/>
                </a:cubicBezTo>
                <a:cubicBezTo>
                  <a:pt x="1284955" y="403954"/>
                  <a:pt x="1409923" y="388714"/>
                  <a:pt x="1515079" y="391762"/>
                </a:cubicBezTo>
                <a:cubicBezTo>
                  <a:pt x="1620235" y="394810"/>
                  <a:pt x="1733011" y="449674"/>
                  <a:pt x="1816831" y="464914"/>
                </a:cubicBezTo>
                <a:cubicBezTo>
                  <a:pt x="1900651" y="480154"/>
                  <a:pt x="1949419" y="501490"/>
                  <a:pt x="2017999" y="483202"/>
                </a:cubicBezTo>
                <a:cubicBezTo>
                  <a:pt x="2086579" y="464914"/>
                  <a:pt x="2159505" y="350391"/>
                  <a:pt x="2228311" y="355186"/>
                </a:cubicBezTo>
                <a:cubicBezTo>
                  <a:pt x="2297117" y="359981"/>
                  <a:pt x="2433881" y="435771"/>
                  <a:pt x="2430833" y="511971"/>
                </a:cubicBezTo>
                <a:cubicBezTo>
                  <a:pt x="2427785" y="588171"/>
                  <a:pt x="2255969" y="731837"/>
                  <a:pt x="2210023" y="812386"/>
                </a:cubicBezTo>
                <a:cubicBezTo>
                  <a:pt x="2164077" y="892935"/>
                  <a:pt x="2165827" y="926686"/>
                  <a:pt x="2155159" y="995266"/>
                </a:cubicBezTo>
                <a:cubicBezTo>
                  <a:pt x="2144491" y="1063846"/>
                  <a:pt x="2187163" y="1136998"/>
                  <a:pt x="2146015" y="1223866"/>
                </a:cubicBezTo>
                <a:cubicBezTo>
                  <a:pt x="2104867" y="1310734"/>
                  <a:pt x="1976851" y="1453990"/>
                  <a:pt x="1908271" y="1516474"/>
                </a:cubicBezTo>
                <a:lnTo>
                  <a:pt x="1734535" y="1598770"/>
                </a:lnTo>
                <a:lnTo>
                  <a:pt x="1935703" y="1489042"/>
                </a:lnTo>
                <a:cubicBezTo>
                  <a:pt x="1992091" y="1539334"/>
                  <a:pt x="2054575" y="1746598"/>
                  <a:pt x="2072863" y="1900522"/>
                </a:cubicBezTo>
                <a:cubicBezTo>
                  <a:pt x="2091151" y="2054446"/>
                  <a:pt x="2078959" y="2278474"/>
                  <a:pt x="2045431" y="2412586"/>
                </a:cubicBezTo>
                <a:cubicBezTo>
                  <a:pt x="2011903" y="2546698"/>
                  <a:pt x="1944847" y="2627470"/>
                  <a:pt x="1871695" y="2705194"/>
                </a:cubicBezTo>
                <a:cubicBezTo>
                  <a:pt x="1798543" y="2782918"/>
                  <a:pt x="1708627" y="2840830"/>
                  <a:pt x="1606519" y="2878930"/>
                </a:cubicBezTo>
                <a:cubicBezTo>
                  <a:pt x="1504411" y="2917030"/>
                  <a:pt x="1373347" y="2942938"/>
                  <a:pt x="1259047" y="2933794"/>
                </a:cubicBezTo>
                <a:cubicBezTo>
                  <a:pt x="1144747" y="2924650"/>
                  <a:pt x="1013683" y="2872834"/>
                  <a:pt x="920719" y="2824066"/>
                </a:cubicBezTo>
                <a:cubicBezTo>
                  <a:pt x="827755" y="2775298"/>
                  <a:pt x="762223" y="2694526"/>
                  <a:pt x="701263" y="2641186"/>
                </a:cubicBezTo>
                <a:cubicBezTo>
                  <a:pt x="640303" y="2587846"/>
                  <a:pt x="612871" y="2540602"/>
                  <a:pt x="554959" y="2504026"/>
                </a:cubicBezTo>
                <a:cubicBezTo>
                  <a:pt x="497047" y="2467450"/>
                  <a:pt x="413227" y="2456782"/>
                  <a:pt x="353791" y="2421730"/>
                </a:cubicBezTo>
                <a:cubicBezTo>
                  <a:pt x="294355" y="2386678"/>
                  <a:pt x="248635" y="2371438"/>
                  <a:pt x="198343" y="2293714"/>
                </a:cubicBezTo>
                <a:cubicBezTo>
                  <a:pt x="148051" y="2215990"/>
                  <a:pt x="82519" y="2115406"/>
                  <a:pt x="52039" y="1955386"/>
                </a:cubicBezTo>
                <a:cubicBezTo>
                  <a:pt x="21559" y="1795366"/>
                  <a:pt x="0" y="1550350"/>
                  <a:pt x="15463" y="1333594"/>
                </a:cubicBezTo>
                <a:cubicBezTo>
                  <a:pt x="30926" y="1116838"/>
                  <a:pt x="63726" y="851316"/>
                  <a:pt x="144817" y="654847"/>
                </a:cubicBezTo>
                <a:cubicBezTo>
                  <a:pt x="225908" y="458378"/>
                  <a:pt x="418663" y="261939"/>
                  <a:pt x="502007" y="154782"/>
                </a:cubicBezTo>
                <a:cubicBezTo>
                  <a:pt x="585351" y="47625"/>
                  <a:pt x="573445" y="23812"/>
                  <a:pt x="644883" y="11906"/>
                </a:cubicBezTo>
                <a:cubicBezTo>
                  <a:pt x="716321" y="0"/>
                  <a:pt x="906822" y="35719"/>
                  <a:pt x="930635" y="83344"/>
                </a:cubicBezTo>
                <a:cubicBezTo>
                  <a:pt x="954448" y="130969"/>
                  <a:pt x="847291" y="202407"/>
                  <a:pt x="787759" y="297658"/>
                </a:cubicBezTo>
                <a:cubicBezTo>
                  <a:pt x="728227" y="392909"/>
                  <a:pt x="578717" y="506576"/>
                  <a:pt x="573445" y="654848"/>
                </a:cubicBezTo>
                <a:cubicBezTo>
                  <a:pt x="568173" y="803120"/>
                  <a:pt x="686805" y="1047276"/>
                  <a:pt x="756127" y="1187290"/>
                </a:cubicBezTo>
                <a:cubicBezTo>
                  <a:pt x="825449" y="1327304"/>
                  <a:pt x="983281" y="1533032"/>
                  <a:pt x="989377" y="149493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Freeform 4"/>
          <p:cNvSpPr/>
          <p:nvPr/>
        </p:nvSpPr>
        <p:spPr>
          <a:xfrm>
            <a:off x="2339340" y="882396"/>
            <a:ext cx="4136136" cy="4860036"/>
          </a:xfrm>
          <a:custGeom>
            <a:avLst/>
            <a:gdLst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501140 w 4136136"/>
              <a:gd name="connsiteY32" fmla="*/ 2857500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804032 w 4136136"/>
              <a:gd name="connsiteY32" fmla="*/ 2975232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958340 w 4136136"/>
              <a:gd name="connsiteY32" fmla="*/ 2647188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89784 w 4136136"/>
              <a:gd name="connsiteY32" fmla="*/ 2618042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589850 w 4136136"/>
              <a:gd name="connsiteY16" fmla="*/ 2689480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1976628 w 4136136"/>
              <a:gd name="connsiteY33" fmla="*/ 2857500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260852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260852 h 4860036"/>
              <a:gd name="connsiteX32" fmla="*/ 2232660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136136" h="4860036">
                <a:moveTo>
                  <a:pt x="989076" y="59436"/>
                </a:moveTo>
                <a:cubicBezTo>
                  <a:pt x="885444" y="118872"/>
                  <a:pt x="801624" y="277368"/>
                  <a:pt x="678180" y="434340"/>
                </a:cubicBezTo>
                <a:cubicBezTo>
                  <a:pt x="554736" y="591312"/>
                  <a:pt x="345948" y="806196"/>
                  <a:pt x="248412" y="1001268"/>
                </a:cubicBezTo>
                <a:cubicBezTo>
                  <a:pt x="150876" y="1196340"/>
                  <a:pt x="134112" y="1345692"/>
                  <a:pt x="92964" y="1604772"/>
                </a:cubicBezTo>
                <a:cubicBezTo>
                  <a:pt x="51816" y="1863852"/>
                  <a:pt x="0" y="2264664"/>
                  <a:pt x="1524" y="2555748"/>
                </a:cubicBezTo>
                <a:cubicBezTo>
                  <a:pt x="3048" y="2846832"/>
                  <a:pt x="25908" y="3130296"/>
                  <a:pt x="102108" y="3351276"/>
                </a:cubicBezTo>
                <a:cubicBezTo>
                  <a:pt x="178308" y="3572256"/>
                  <a:pt x="320040" y="3765804"/>
                  <a:pt x="458724" y="3881628"/>
                </a:cubicBezTo>
                <a:cubicBezTo>
                  <a:pt x="597408" y="3997452"/>
                  <a:pt x="787908" y="3960876"/>
                  <a:pt x="934212" y="4046220"/>
                </a:cubicBezTo>
                <a:cubicBezTo>
                  <a:pt x="1080516" y="4131564"/>
                  <a:pt x="1210056" y="4290060"/>
                  <a:pt x="1336548" y="4393692"/>
                </a:cubicBezTo>
                <a:cubicBezTo>
                  <a:pt x="1463040" y="4497324"/>
                  <a:pt x="1543812" y="4591812"/>
                  <a:pt x="1693164" y="4668012"/>
                </a:cubicBezTo>
                <a:cubicBezTo>
                  <a:pt x="1842516" y="4744212"/>
                  <a:pt x="2023872" y="4841748"/>
                  <a:pt x="2232660" y="4850892"/>
                </a:cubicBezTo>
                <a:cubicBezTo>
                  <a:pt x="2441448" y="4860036"/>
                  <a:pt x="2752344" y="4823460"/>
                  <a:pt x="2945892" y="4722876"/>
                </a:cubicBezTo>
                <a:cubicBezTo>
                  <a:pt x="3139440" y="4622292"/>
                  <a:pt x="3294888" y="4460748"/>
                  <a:pt x="3393948" y="4247388"/>
                </a:cubicBezTo>
                <a:cubicBezTo>
                  <a:pt x="3493008" y="4034028"/>
                  <a:pt x="3567111" y="3666648"/>
                  <a:pt x="3540252" y="3442716"/>
                </a:cubicBezTo>
                <a:cubicBezTo>
                  <a:pt x="3513393" y="3218784"/>
                  <a:pt x="3355473" y="2981708"/>
                  <a:pt x="3232792" y="2903794"/>
                </a:cubicBezTo>
                <a:cubicBezTo>
                  <a:pt x="3110111" y="2825880"/>
                  <a:pt x="2923227" y="2999045"/>
                  <a:pt x="2804164" y="2975232"/>
                </a:cubicBezTo>
                <a:cubicBezTo>
                  <a:pt x="2685101" y="2951419"/>
                  <a:pt x="2542225" y="2856169"/>
                  <a:pt x="2518412" y="2760918"/>
                </a:cubicBezTo>
                <a:cubicBezTo>
                  <a:pt x="2494599" y="2665667"/>
                  <a:pt x="2542225" y="2487072"/>
                  <a:pt x="2661288" y="2403728"/>
                </a:cubicBezTo>
                <a:cubicBezTo>
                  <a:pt x="2780351" y="2320384"/>
                  <a:pt x="3078010" y="2332290"/>
                  <a:pt x="3232792" y="2260852"/>
                </a:cubicBezTo>
                <a:cubicBezTo>
                  <a:pt x="3387574" y="2189414"/>
                  <a:pt x="3515879" y="2079875"/>
                  <a:pt x="3589982" y="1975100"/>
                </a:cubicBezTo>
                <a:cubicBezTo>
                  <a:pt x="3664085" y="1870325"/>
                  <a:pt x="3659792" y="1751837"/>
                  <a:pt x="3677412" y="1632204"/>
                </a:cubicBezTo>
                <a:cubicBezTo>
                  <a:pt x="3695032" y="1512571"/>
                  <a:pt x="3627120" y="1386840"/>
                  <a:pt x="3695700" y="1257300"/>
                </a:cubicBezTo>
                <a:cubicBezTo>
                  <a:pt x="3764280" y="1127760"/>
                  <a:pt x="4041648" y="941832"/>
                  <a:pt x="4088892" y="854964"/>
                </a:cubicBezTo>
                <a:cubicBezTo>
                  <a:pt x="4136136" y="768096"/>
                  <a:pt x="4052316" y="734568"/>
                  <a:pt x="3979164" y="736092"/>
                </a:cubicBezTo>
                <a:cubicBezTo>
                  <a:pt x="3906012" y="737616"/>
                  <a:pt x="3771900" y="847344"/>
                  <a:pt x="3649980" y="864108"/>
                </a:cubicBezTo>
                <a:cubicBezTo>
                  <a:pt x="3528060" y="880872"/>
                  <a:pt x="3398520" y="859536"/>
                  <a:pt x="3247644" y="836676"/>
                </a:cubicBezTo>
                <a:cubicBezTo>
                  <a:pt x="3096768" y="813816"/>
                  <a:pt x="2880360" y="751332"/>
                  <a:pt x="2744724" y="726948"/>
                </a:cubicBezTo>
                <a:cubicBezTo>
                  <a:pt x="2609088" y="702564"/>
                  <a:pt x="2569464" y="672084"/>
                  <a:pt x="2433828" y="690372"/>
                </a:cubicBezTo>
                <a:cubicBezTo>
                  <a:pt x="2298192" y="708660"/>
                  <a:pt x="2069592" y="754380"/>
                  <a:pt x="1930908" y="836676"/>
                </a:cubicBezTo>
                <a:cubicBezTo>
                  <a:pt x="1792224" y="918972"/>
                  <a:pt x="1671828" y="1045464"/>
                  <a:pt x="1601724" y="1184148"/>
                </a:cubicBezTo>
                <a:cubicBezTo>
                  <a:pt x="1531620" y="1322832"/>
                  <a:pt x="1452753" y="1489329"/>
                  <a:pt x="1510284" y="1668780"/>
                </a:cubicBezTo>
                <a:cubicBezTo>
                  <a:pt x="1567815" y="1848231"/>
                  <a:pt x="1826512" y="2114548"/>
                  <a:pt x="1946908" y="2260852"/>
                </a:cubicBezTo>
                <a:cubicBezTo>
                  <a:pt x="2067304" y="2407156"/>
                  <a:pt x="2196941" y="2451353"/>
                  <a:pt x="2232660" y="2546604"/>
                </a:cubicBezTo>
                <a:cubicBezTo>
                  <a:pt x="2268379" y="2641855"/>
                  <a:pt x="2232660" y="2760918"/>
                  <a:pt x="2161222" y="2832356"/>
                </a:cubicBezTo>
                <a:cubicBezTo>
                  <a:pt x="2089784" y="2903794"/>
                  <a:pt x="1968910" y="2995425"/>
                  <a:pt x="1804032" y="2975232"/>
                </a:cubicBezTo>
                <a:cubicBezTo>
                  <a:pt x="1639154" y="2955039"/>
                  <a:pt x="1313878" y="2896934"/>
                  <a:pt x="1171956" y="2711196"/>
                </a:cubicBezTo>
                <a:cubicBezTo>
                  <a:pt x="1030034" y="2525458"/>
                  <a:pt x="1031748" y="2103120"/>
                  <a:pt x="952500" y="1860804"/>
                </a:cubicBezTo>
                <a:cubicBezTo>
                  <a:pt x="873252" y="1618488"/>
                  <a:pt x="746760" y="1421892"/>
                  <a:pt x="696468" y="1257300"/>
                </a:cubicBezTo>
                <a:cubicBezTo>
                  <a:pt x="646176" y="1092708"/>
                  <a:pt x="600456" y="1010412"/>
                  <a:pt x="650748" y="873252"/>
                </a:cubicBezTo>
                <a:cubicBezTo>
                  <a:pt x="701040" y="736092"/>
                  <a:pt x="890016" y="566928"/>
                  <a:pt x="998220" y="434340"/>
                </a:cubicBezTo>
                <a:cubicBezTo>
                  <a:pt x="1106424" y="301752"/>
                  <a:pt x="1301496" y="138684"/>
                  <a:pt x="1299972" y="77724"/>
                </a:cubicBezTo>
                <a:cubicBezTo>
                  <a:pt x="1298448" y="16764"/>
                  <a:pt x="1092708" y="0"/>
                  <a:pt x="989076" y="5943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TextBox 3"/>
          <p:cNvSpPr txBox="1"/>
          <p:nvPr/>
        </p:nvSpPr>
        <p:spPr>
          <a:xfrm>
            <a:off x="71406" y="71414"/>
            <a:ext cx="650085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Proliferation of cushion mesenchyme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/>
        </p:nvSpPr>
        <p:spPr>
          <a:xfrm>
            <a:off x="2141167" y="702451"/>
            <a:ext cx="4573973" cy="5226879"/>
          </a:xfrm>
          <a:custGeom>
            <a:avLst/>
            <a:gdLst>
              <a:gd name="connsiteX0" fmla="*/ 1345692 w 3019044"/>
              <a:gd name="connsiteY0" fmla="*/ 1610868 h 3073908"/>
              <a:gd name="connsiteX1" fmla="*/ 1263396 w 3019044"/>
              <a:gd name="connsiteY1" fmla="*/ 1382268 h 3073908"/>
              <a:gd name="connsiteX2" fmla="*/ 1290828 w 3019044"/>
              <a:gd name="connsiteY2" fmla="*/ 1089660 h 3073908"/>
              <a:gd name="connsiteX3" fmla="*/ 1418844 w 3019044"/>
              <a:gd name="connsiteY3" fmla="*/ 778764 h 3073908"/>
              <a:gd name="connsiteX4" fmla="*/ 1684020 w 3019044"/>
              <a:gd name="connsiteY4" fmla="*/ 577596 h 3073908"/>
              <a:gd name="connsiteX5" fmla="*/ 2013204 w 3019044"/>
              <a:gd name="connsiteY5" fmla="*/ 522732 h 3073908"/>
              <a:gd name="connsiteX6" fmla="*/ 2314956 w 3019044"/>
              <a:gd name="connsiteY6" fmla="*/ 595884 h 3073908"/>
              <a:gd name="connsiteX7" fmla="*/ 2516124 w 3019044"/>
              <a:gd name="connsiteY7" fmla="*/ 614172 h 3073908"/>
              <a:gd name="connsiteX8" fmla="*/ 2726436 w 3019044"/>
              <a:gd name="connsiteY8" fmla="*/ 486156 h 3073908"/>
              <a:gd name="connsiteX9" fmla="*/ 2845308 w 3019044"/>
              <a:gd name="connsiteY9" fmla="*/ 568452 h 3073908"/>
              <a:gd name="connsiteX10" fmla="*/ 2845308 w 3019044"/>
              <a:gd name="connsiteY10" fmla="*/ 632460 h 3073908"/>
              <a:gd name="connsiteX11" fmla="*/ 2662428 w 3019044"/>
              <a:gd name="connsiteY11" fmla="*/ 687324 h 3073908"/>
              <a:gd name="connsiteX12" fmla="*/ 2589276 w 3019044"/>
              <a:gd name="connsiteY12" fmla="*/ 696468 h 3073908"/>
              <a:gd name="connsiteX13" fmla="*/ 2699004 w 3019044"/>
              <a:gd name="connsiteY13" fmla="*/ 678180 h 3073908"/>
              <a:gd name="connsiteX14" fmla="*/ 2991612 w 3019044"/>
              <a:gd name="connsiteY14" fmla="*/ 595884 h 3073908"/>
              <a:gd name="connsiteX15" fmla="*/ 2863596 w 3019044"/>
              <a:gd name="connsiteY15" fmla="*/ 861060 h 3073908"/>
              <a:gd name="connsiteX16" fmla="*/ 2708148 w 3019044"/>
              <a:gd name="connsiteY16" fmla="*/ 943356 h 3073908"/>
              <a:gd name="connsiteX17" fmla="*/ 2653284 w 3019044"/>
              <a:gd name="connsiteY17" fmla="*/ 1126236 h 3073908"/>
              <a:gd name="connsiteX18" fmla="*/ 2644140 w 3019044"/>
              <a:gd name="connsiteY18" fmla="*/ 1354836 h 3073908"/>
              <a:gd name="connsiteX19" fmla="*/ 2406396 w 3019044"/>
              <a:gd name="connsiteY19" fmla="*/ 1647444 h 3073908"/>
              <a:gd name="connsiteX20" fmla="*/ 2232660 w 3019044"/>
              <a:gd name="connsiteY20" fmla="*/ 1729740 h 3073908"/>
              <a:gd name="connsiteX21" fmla="*/ 2314956 w 3019044"/>
              <a:gd name="connsiteY21" fmla="*/ 1693164 h 3073908"/>
              <a:gd name="connsiteX22" fmla="*/ 2433828 w 3019044"/>
              <a:gd name="connsiteY22" fmla="*/ 1620012 h 3073908"/>
              <a:gd name="connsiteX23" fmla="*/ 2570988 w 3019044"/>
              <a:gd name="connsiteY23" fmla="*/ 2031492 h 3073908"/>
              <a:gd name="connsiteX24" fmla="*/ 2543556 w 3019044"/>
              <a:gd name="connsiteY24" fmla="*/ 2543556 h 3073908"/>
              <a:gd name="connsiteX25" fmla="*/ 2369820 w 3019044"/>
              <a:gd name="connsiteY25" fmla="*/ 2836164 h 3073908"/>
              <a:gd name="connsiteX26" fmla="*/ 2104644 w 3019044"/>
              <a:gd name="connsiteY26" fmla="*/ 3009900 h 3073908"/>
              <a:gd name="connsiteX27" fmla="*/ 1757172 w 3019044"/>
              <a:gd name="connsiteY27" fmla="*/ 3064764 h 3073908"/>
              <a:gd name="connsiteX28" fmla="*/ 1418844 w 3019044"/>
              <a:gd name="connsiteY28" fmla="*/ 2955036 h 3073908"/>
              <a:gd name="connsiteX29" fmla="*/ 1199388 w 3019044"/>
              <a:gd name="connsiteY29" fmla="*/ 2772156 h 3073908"/>
              <a:gd name="connsiteX30" fmla="*/ 1053084 w 3019044"/>
              <a:gd name="connsiteY30" fmla="*/ 2634996 h 3073908"/>
              <a:gd name="connsiteX31" fmla="*/ 851916 w 3019044"/>
              <a:gd name="connsiteY31" fmla="*/ 2552700 h 3073908"/>
              <a:gd name="connsiteX32" fmla="*/ 696468 w 3019044"/>
              <a:gd name="connsiteY32" fmla="*/ 2424684 h 3073908"/>
              <a:gd name="connsiteX33" fmla="*/ 550164 w 3019044"/>
              <a:gd name="connsiteY33" fmla="*/ 2086356 h 3073908"/>
              <a:gd name="connsiteX34" fmla="*/ 513588 w 3019044"/>
              <a:gd name="connsiteY34" fmla="*/ 1464564 h 3073908"/>
              <a:gd name="connsiteX35" fmla="*/ 486156 w 3019044"/>
              <a:gd name="connsiteY35" fmla="*/ 1062228 h 3073908"/>
              <a:gd name="connsiteX36" fmla="*/ 220980 w 3019044"/>
              <a:gd name="connsiteY36" fmla="*/ 513588 h 3073908"/>
              <a:gd name="connsiteX37" fmla="*/ 1524 w 3019044"/>
              <a:gd name="connsiteY37" fmla="*/ 330708 h 3073908"/>
              <a:gd name="connsiteX38" fmla="*/ 211836 w 3019044"/>
              <a:gd name="connsiteY38" fmla="*/ 202692 h 3073908"/>
              <a:gd name="connsiteX39" fmla="*/ 568452 w 3019044"/>
              <a:gd name="connsiteY39" fmla="*/ 531876 h 3073908"/>
              <a:gd name="connsiteX40" fmla="*/ 632460 w 3019044"/>
              <a:gd name="connsiteY40" fmla="*/ 358140 h 3073908"/>
              <a:gd name="connsiteX41" fmla="*/ 797052 w 3019044"/>
              <a:gd name="connsiteY41" fmla="*/ 38100 h 3073908"/>
              <a:gd name="connsiteX42" fmla="*/ 998220 w 3019044"/>
              <a:gd name="connsiteY42" fmla="*/ 129540 h 3073908"/>
              <a:gd name="connsiteX43" fmla="*/ 897636 w 3019044"/>
              <a:gd name="connsiteY43" fmla="*/ 431292 h 3073908"/>
              <a:gd name="connsiteX44" fmla="*/ 879348 w 3019044"/>
              <a:gd name="connsiteY44" fmla="*/ 687324 h 3073908"/>
              <a:gd name="connsiteX45" fmla="*/ 989076 w 3019044"/>
              <a:gd name="connsiteY45" fmla="*/ 1016508 h 3073908"/>
              <a:gd name="connsiteX46" fmla="*/ 1254252 w 3019044"/>
              <a:gd name="connsiteY46" fmla="*/ 1318260 h 3073908"/>
              <a:gd name="connsiteX47" fmla="*/ 1299972 w 3019044"/>
              <a:gd name="connsiteY47" fmla="*/ 1528572 h 3073908"/>
              <a:gd name="connsiteX48" fmla="*/ 1345692 w 3019044"/>
              <a:gd name="connsiteY48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989076 w 3019044"/>
              <a:gd name="connsiteY44" fmla="*/ 101650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642942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785818 h 3073908"/>
              <a:gd name="connsiteX44" fmla="*/ 1254252 w 3019044"/>
              <a:gd name="connsiteY44" fmla="*/ 1318260 h 3073908"/>
              <a:gd name="connsiteX45" fmla="*/ 1299972 w 3019044"/>
              <a:gd name="connsiteY45" fmla="*/ 1528572 h 3073908"/>
              <a:gd name="connsiteX46" fmla="*/ 1345692 w 3019044"/>
              <a:gd name="connsiteY46" fmla="*/ 1610868 h 3073908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897636 w 3019044"/>
              <a:gd name="connsiteY42" fmla="*/ 417163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1285884 w 3019044"/>
              <a:gd name="connsiteY42" fmla="*/ 414499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491963 h 2955003"/>
              <a:gd name="connsiteX1" fmla="*/ 1290828 w 3019044"/>
              <a:gd name="connsiteY1" fmla="*/ 970755 h 2955003"/>
              <a:gd name="connsiteX2" fmla="*/ 1418844 w 3019044"/>
              <a:gd name="connsiteY2" fmla="*/ 659859 h 2955003"/>
              <a:gd name="connsiteX3" fmla="*/ 1684020 w 3019044"/>
              <a:gd name="connsiteY3" fmla="*/ 458691 h 2955003"/>
              <a:gd name="connsiteX4" fmla="*/ 2013204 w 3019044"/>
              <a:gd name="connsiteY4" fmla="*/ 403827 h 2955003"/>
              <a:gd name="connsiteX5" fmla="*/ 2314956 w 3019044"/>
              <a:gd name="connsiteY5" fmla="*/ 476979 h 2955003"/>
              <a:gd name="connsiteX6" fmla="*/ 2516124 w 3019044"/>
              <a:gd name="connsiteY6" fmla="*/ 495267 h 2955003"/>
              <a:gd name="connsiteX7" fmla="*/ 2726436 w 3019044"/>
              <a:gd name="connsiteY7" fmla="*/ 367251 h 2955003"/>
              <a:gd name="connsiteX8" fmla="*/ 2845308 w 3019044"/>
              <a:gd name="connsiteY8" fmla="*/ 449547 h 2955003"/>
              <a:gd name="connsiteX9" fmla="*/ 2845308 w 3019044"/>
              <a:gd name="connsiteY9" fmla="*/ 513555 h 2955003"/>
              <a:gd name="connsiteX10" fmla="*/ 2662428 w 3019044"/>
              <a:gd name="connsiteY10" fmla="*/ 568419 h 2955003"/>
              <a:gd name="connsiteX11" fmla="*/ 2589276 w 3019044"/>
              <a:gd name="connsiteY11" fmla="*/ 577563 h 2955003"/>
              <a:gd name="connsiteX12" fmla="*/ 2699004 w 3019044"/>
              <a:gd name="connsiteY12" fmla="*/ 559275 h 2955003"/>
              <a:gd name="connsiteX13" fmla="*/ 2991612 w 3019044"/>
              <a:gd name="connsiteY13" fmla="*/ 476979 h 2955003"/>
              <a:gd name="connsiteX14" fmla="*/ 2863596 w 3019044"/>
              <a:gd name="connsiteY14" fmla="*/ 742155 h 2955003"/>
              <a:gd name="connsiteX15" fmla="*/ 2708148 w 3019044"/>
              <a:gd name="connsiteY15" fmla="*/ 824451 h 2955003"/>
              <a:gd name="connsiteX16" fmla="*/ 2653284 w 3019044"/>
              <a:gd name="connsiteY16" fmla="*/ 1007331 h 2955003"/>
              <a:gd name="connsiteX17" fmla="*/ 2644140 w 3019044"/>
              <a:gd name="connsiteY17" fmla="*/ 1235931 h 2955003"/>
              <a:gd name="connsiteX18" fmla="*/ 2406396 w 3019044"/>
              <a:gd name="connsiteY18" fmla="*/ 1528539 h 2955003"/>
              <a:gd name="connsiteX19" fmla="*/ 2232660 w 3019044"/>
              <a:gd name="connsiteY19" fmla="*/ 1610835 h 2955003"/>
              <a:gd name="connsiteX20" fmla="*/ 2314956 w 3019044"/>
              <a:gd name="connsiteY20" fmla="*/ 1574259 h 2955003"/>
              <a:gd name="connsiteX21" fmla="*/ 2433828 w 3019044"/>
              <a:gd name="connsiteY21" fmla="*/ 1501107 h 2955003"/>
              <a:gd name="connsiteX22" fmla="*/ 2570988 w 3019044"/>
              <a:gd name="connsiteY22" fmla="*/ 1912587 h 2955003"/>
              <a:gd name="connsiteX23" fmla="*/ 2543556 w 3019044"/>
              <a:gd name="connsiteY23" fmla="*/ 2424651 h 2955003"/>
              <a:gd name="connsiteX24" fmla="*/ 2369820 w 3019044"/>
              <a:gd name="connsiteY24" fmla="*/ 2717259 h 2955003"/>
              <a:gd name="connsiteX25" fmla="*/ 2104644 w 3019044"/>
              <a:gd name="connsiteY25" fmla="*/ 2890995 h 2955003"/>
              <a:gd name="connsiteX26" fmla="*/ 1757172 w 3019044"/>
              <a:gd name="connsiteY26" fmla="*/ 2945859 h 2955003"/>
              <a:gd name="connsiteX27" fmla="*/ 1418844 w 3019044"/>
              <a:gd name="connsiteY27" fmla="*/ 2836131 h 2955003"/>
              <a:gd name="connsiteX28" fmla="*/ 1199388 w 3019044"/>
              <a:gd name="connsiteY28" fmla="*/ 2653251 h 2955003"/>
              <a:gd name="connsiteX29" fmla="*/ 1053084 w 3019044"/>
              <a:gd name="connsiteY29" fmla="*/ 2516091 h 2955003"/>
              <a:gd name="connsiteX30" fmla="*/ 851916 w 3019044"/>
              <a:gd name="connsiteY30" fmla="*/ 2433795 h 2955003"/>
              <a:gd name="connsiteX31" fmla="*/ 696468 w 3019044"/>
              <a:gd name="connsiteY31" fmla="*/ 2305779 h 2955003"/>
              <a:gd name="connsiteX32" fmla="*/ 550164 w 3019044"/>
              <a:gd name="connsiteY32" fmla="*/ 1967451 h 2955003"/>
              <a:gd name="connsiteX33" fmla="*/ 513588 w 3019044"/>
              <a:gd name="connsiteY33" fmla="*/ 1345659 h 2955003"/>
              <a:gd name="connsiteX34" fmla="*/ 486156 w 3019044"/>
              <a:gd name="connsiteY34" fmla="*/ 943323 h 2955003"/>
              <a:gd name="connsiteX35" fmla="*/ 220980 w 3019044"/>
              <a:gd name="connsiteY35" fmla="*/ 394683 h 2955003"/>
              <a:gd name="connsiteX36" fmla="*/ 1524 w 3019044"/>
              <a:gd name="connsiteY36" fmla="*/ 211803 h 2955003"/>
              <a:gd name="connsiteX37" fmla="*/ 211836 w 3019044"/>
              <a:gd name="connsiteY37" fmla="*/ 83787 h 2955003"/>
              <a:gd name="connsiteX38" fmla="*/ 568452 w 3019044"/>
              <a:gd name="connsiteY38" fmla="*/ 412971 h 2955003"/>
              <a:gd name="connsiteX39" fmla="*/ 632460 w 3019044"/>
              <a:gd name="connsiteY39" fmla="*/ 239235 h 2955003"/>
              <a:gd name="connsiteX40" fmla="*/ 1143008 w 3019044"/>
              <a:gd name="connsiteY40" fmla="*/ 23971 h 2955003"/>
              <a:gd name="connsiteX41" fmla="*/ 1428760 w 3019044"/>
              <a:gd name="connsiteY41" fmla="*/ 95409 h 2955003"/>
              <a:gd name="connsiteX42" fmla="*/ 1285884 w 3019044"/>
              <a:gd name="connsiteY42" fmla="*/ 309723 h 2955003"/>
              <a:gd name="connsiteX43" fmla="*/ 1071570 w 3019044"/>
              <a:gd name="connsiteY43" fmla="*/ 666913 h 2955003"/>
              <a:gd name="connsiteX44" fmla="*/ 1254252 w 3019044"/>
              <a:gd name="connsiteY44" fmla="*/ 1199355 h 2955003"/>
              <a:gd name="connsiteX45" fmla="*/ 1299972 w 3019044"/>
              <a:gd name="connsiteY45" fmla="*/ 1409667 h 2955003"/>
              <a:gd name="connsiteX46" fmla="*/ 1345692 w 3019044"/>
              <a:gd name="connsiteY46" fmla="*/ 1491963 h 2955003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568452 w 3019044"/>
              <a:gd name="connsiteY38" fmla="*/ 400906 h 2942938"/>
              <a:gd name="connsiteX39" fmla="*/ 1000132 w 3019044"/>
              <a:gd name="connsiteY39" fmla="*/ 154782 h 2942938"/>
              <a:gd name="connsiteX40" fmla="*/ 1143008 w 3019044"/>
              <a:gd name="connsiteY40" fmla="*/ 11906 h 2942938"/>
              <a:gd name="connsiteX41" fmla="*/ 1428760 w 3019044"/>
              <a:gd name="connsiteY41" fmla="*/ 83344 h 2942938"/>
              <a:gd name="connsiteX42" fmla="*/ 1285884 w 3019044"/>
              <a:gd name="connsiteY42" fmla="*/ 297658 h 2942938"/>
              <a:gd name="connsiteX43" fmla="*/ 1071570 w 3019044"/>
              <a:gd name="connsiteY43" fmla="*/ 654848 h 2942938"/>
              <a:gd name="connsiteX44" fmla="*/ 1254252 w 3019044"/>
              <a:gd name="connsiteY44" fmla="*/ 1187290 h 2942938"/>
              <a:gd name="connsiteX45" fmla="*/ 1299972 w 3019044"/>
              <a:gd name="connsiteY45" fmla="*/ 1397602 h 2942938"/>
              <a:gd name="connsiteX46" fmla="*/ 1345692 w 3019044"/>
              <a:gd name="connsiteY46" fmla="*/ 1479898 h 2942938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1000132 w 3019044"/>
              <a:gd name="connsiteY38" fmla="*/ 154782 h 2942938"/>
              <a:gd name="connsiteX39" fmla="*/ 1143008 w 3019044"/>
              <a:gd name="connsiteY39" fmla="*/ 11906 h 2942938"/>
              <a:gd name="connsiteX40" fmla="*/ 1428760 w 3019044"/>
              <a:gd name="connsiteY40" fmla="*/ 83344 h 2942938"/>
              <a:gd name="connsiteX41" fmla="*/ 1285884 w 3019044"/>
              <a:gd name="connsiteY41" fmla="*/ 297658 h 2942938"/>
              <a:gd name="connsiteX42" fmla="*/ 1071570 w 3019044"/>
              <a:gd name="connsiteY42" fmla="*/ 654848 h 2942938"/>
              <a:gd name="connsiteX43" fmla="*/ 1254252 w 3019044"/>
              <a:gd name="connsiteY43" fmla="*/ 1187290 h 2942938"/>
              <a:gd name="connsiteX44" fmla="*/ 1299972 w 3019044"/>
              <a:gd name="connsiteY44" fmla="*/ 1397602 h 2942938"/>
              <a:gd name="connsiteX45" fmla="*/ 1345692 w 3019044"/>
              <a:gd name="connsiteY45" fmla="*/ 1479898 h 2942938"/>
              <a:gd name="connsiteX0" fmla="*/ 1389888 w 3063240"/>
              <a:gd name="connsiteY0" fmla="*/ 1479898 h 2942938"/>
              <a:gd name="connsiteX1" fmla="*/ 1335024 w 3063240"/>
              <a:gd name="connsiteY1" fmla="*/ 958690 h 2942938"/>
              <a:gd name="connsiteX2" fmla="*/ 1463040 w 3063240"/>
              <a:gd name="connsiteY2" fmla="*/ 647794 h 2942938"/>
              <a:gd name="connsiteX3" fmla="*/ 1728216 w 3063240"/>
              <a:gd name="connsiteY3" fmla="*/ 446626 h 2942938"/>
              <a:gd name="connsiteX4" fmla="*/ 2057400 w 3063240"/>
              <a:gd name="connsiteY4" fmla="*/ 391762 h 2942938"/>
              <a:gd name="connsiteX5" fmla="*/ 2359152 w 3063240"/>
              <a:gd name="connsiteY5" fmla="*/ 464914 h 2942938"/>
              <a:gd name="connsiteX6" fmla="*/ 2560320 w 3063240"/>
              <a:gd name="connsiteY6" fmla="*/ 483202 h 2942938"/>
              <a:gd name="connsiteX7" fmla="*/ 2770632 w 3063240"/>
              <a:gd name="connsiteY7" fmla="*/ 355186 h 2942938"/>
              <a:gd name="connsiteX8" fmla="*/ 2889504 w 3063240"/>
              <a:gd name="connsiteY8" fmla="*/ 437482 h 2942938"/>
              <a:gd name="connsiteX9" fmla="*/ 2889504 w 3063240"/>
              <a:gd name="connsiteY9" fmla="*/ 501490 h 2942938"/>
              <a:gd name="connsiteX10" fmla="*/ 2706624 w 3063240"/>
              <a:gd name="connsiteY10" fmla="*/ 556354 h 2942938"/>
              <a:gd name="connsiteX11" fmla="*/ 2633472 w 3063240"/>
              <a:gd name="connsiteY11" fmla="*/ 565498 h 2942938"/>
              <a:gd name="connsiteX12" fmla="*/ 2743200 w 3063240"/>
              <a:gd name="connsiteY12" fmla="*/ 547210 h 2942938"/>
              <a:gd name="connsiteX13" fmla="*/ 3035808 w 3063240"/>
              <a:gd name="connsiteY13" fmla="*/ 464914 h 2942938"/>
              <a:gd name="connsiteX14" fmla="*/ 2907792 w 3063240"/>
              <a:gd name="connsiteY14" fmla="*/ 730090 h 2942938"/>
              <a:gd name="connsiteX15" fmla="*/ 2752344 w 3063240"/>
              <a:gd name="connsiteY15" fmla="*/ 812386 h 2942938"/>
              <a:gd name="connsiteX16" fmla="*/ 2697480 w 3063240"/>
              <a:gd name="connsiteY16" fmla="*/ 995266 h 2942938"/>
              <a:gd name="connsiteX17" fmla="*/ 2688336 w 3063240"/>
              <a:gd name="connsiteY17" fmla="*/ 1223866 h 2942938"/>
              <a:gd name="connsiteX18" fmla="*/ 2450592 w 3063240"/>
              <a:gd name="connsiteY18" fmla="*/ 1516474 h 2942938"/>
              <a:gd name="connsiteX19" fmla="*/ 2276856 w 3063240"/>
              <a:gd name="connsiteY19" fmla="*/ 1598770 h 2942938"/>
              <a:gd name="connsiteX20" fmla="*/ 2359152 w 3063240"/>
              <a:gd name="connsiteY20" fmla="*/ 1562194 h 2942938"/>
              <a:gd name="connsiteX21" fmla="*/ 2478024 w 3063240"/>
              <a:gd name="connsiteY21" fmla="*/ 1489042 h 2942938"/>
              <a:gd name="connsiteX22" fmla="*/ 2615184 w 3063240"/>
              <a:gd name="connsiteY22" fmla="*/ 1900522 h 2942938"/>
              <a:gd name="connsiteX23" fmla="*/ 2587752 w 3063240"/>
              <a:gd name="connsiteY23" fmla="*/ 2412586 h 2942938"/>
              <a:gd name="connsiteX24" fmla="*/ 2414016 w 3063240"/>
              <a:gd name="connsiteY24" fmla="*/ 2705194 h 2942938"/>
              <a:gd name="connsiteX25" fmla="*/ 2148840 w 3063240"/>
              <a:gd name="connsiteY25" fmla="*/ 2878930 h 2942938"/>
              <a:gd name="connsiteX26" fmla="*/ 1801368 w 3063240"/>
              <a:gd name="connsiteY26" fmla="*/ 2933794 h 2942938"/>
              <a:gd name="connsiteX27" fmla="*/ 1463040 w 3063240"/>
              <a:gd name="connsiteY27" fmla="*/ 2824066 h 2942938"/>
              <a:gd name="connsiteX28" fmla="*/ 1243584 w 3063240"/>
              <a:gd name="connsiteY28" fmla="*/ 2641186 h 2942938"/>
              <a:gd name="connsiteX29" fmla="*/ 1097280 w 3063240"/>
              <a:gd name="connsiteY29" fmla="*/ 2504026 h 2942938"/>
              <a:gd name="connsiteX30" fmla="*/ 896112 w 3063240"/>
              <a:gd name="connsiteY30" fmla="*/ 2421730 h 2942938"/>
              <a:gd name="connsiteX31" fmla="*/ 740664 w 3063240"/>
              <a:gd name="connsiteY31" fmla="*/ 2293714 h 2942938"/>
              <a:gd name="connsiteX32" fmla="*/ 594360 w 3063240"/>
              <a:gd name="connsiteY32" fmla="*/ 1955386 h 2942938"/>
              <a:gd name="connsiteX33" fmla="*/ 557784 w 3063240"/>
              <a:gd name="connsiteY33" fmla="*/ 1333594 h 2942938"/>
              <a:gd name="connsiteX34" fmla="*/ 530352 w 3063240"/>
              <a:gd name="connsiteY34" fmla="*/ 931258 h 2942938"/>
              <a:gd name="connsiteX35" fmla="*/ 45720 w 3063240"/>
              <a:gd name="connsiteY35" fmla="*/ 199738 h 2942938"/>
              <a:gd name="connsiteX36" fmla="*/ 256032 w 3063240"/>
              <a:gd name="connsiteY36" fmla="*/ 71722 h 2942938"/>
              <a:gd name="connsiteX37" fmla="*/ 1044328 w 3063240"/>
              <a:gd name="connsiteY37" fmla="*/ 154782 h 2942938"/>
              <a:gd name="connsiteX38" fmla="*/ 1187204 w 3063240"/>
              <a:gd name="connsiteY38" fmla="*/ 11906 h 2942938"/>
              <a:gd name="connsiteX39" fmla="*/ 1472956 w 3063240"/>
              <a:gd name="connsiteY39" fmla="*/ 83344 h 2942938"/>
              <a:gd name="connsiteX40" fmla="*/ 1330080 w 3063240"/>
              <a:gd name="connsiteY40" fmla="*/ 297658 h 2942938"/>
              <a:gd name="connsiteX41" fmla="*/ 1115766 w 3063240"/>
              <a:gd name="connsiteY41" fmla="*/ 654848 h 2942938"/>
              <a:gd name="connsiteX42" fmla="*/ 1298448 w 3063240"/>
              <a:gd name="connsiteY42" fmla="*/ 1187290 h 2942938"/>
              <a:gd name="connsiteX43" fmla="*/ 1344168 w 3063240"/>
              <a:gd name="connsiteY43" fmla="*/ 1397602 h 2942938"/>
              <a:gd name="connsiteX44" fmla="*/ 1389888 w 3063240"/>
              <a:gd name="connsiteY44" fmla="*/ 1479898 h 2942938"/>
              <a:gd name="connsiteX0" fmla="*/ 1429831 w 3103183"/>
              <a:gd name="connsiteY0" fmla="*/ 1479898 h 2942938"/>
              <a:gd name="connsiteX1" fmla="*/ 1374967 w 3103183"/>
              <a:gd name="connsiteY1" fmla="*/ 958690 h 2942938"/>
              <a:gd name="connsiteX2" fmla="*/ 1502983 w 3103183"/>
              <a:gd name="connsiteY2" fmla="*/ 647794 h 2942938"/>
              <a:gd name="connsiteX3" fmla="*/ 1768159 w 3103183"/>
              <a:gd name="connsiteY3" fmla="*/ 446626 h 2942938"/>
              <a:gd name="connsiteX4" fmla="*/ 2097343 w 3103183"/>
              <a:gd name="connsiteY4" fmla="*/ 391762 h 2942938"/>
              <a:gd name="connsiteX5" fmla="*/ 2399095 w 3103183"/>
              <a:gd name="connsiteY5" fmla="*/ 464914 h 2942938"/>
              <a:gd name="connsiteX6" fmla="*/ 2600263 w 3103183"/>
              <a:gd name="connsiteY6" fmla="*/ 483202 h 2942938"/>
              <a:gd name="connsiteX7" fmla="*/ 2810575 w 3103183"/>
              <a:gd name="connsiteY7" fmla="*/ 355186 h 2942938"/>
              <a:gd name="connsiteX8" fmla="*/ 2929447 w 3103183"/>
              <a:gd name="connsiteY8" fmla="*/ 437482 h 2942938"/>
              <a:gd name="connsiteX9" fmla="*/ 2929447 w 3103183"/>
              <a:gd name="connsiteY9" fmla="*/ 501490 h 2942938"/>
              <a:gd name="connsiteX10" fmla="*/ 2746567 w 3103183"/>
              <a:gd name="connsiteY10" fmla="*/ 556354 h 2942938"/>
              <a:gd name="connsiteX11" fmla="*/ 2673415 w 3103183"/>
              <a:gd name="connsiteY11" fmla="*/ 565498 h 2942938"/>
              <a:gd name="connsiteX12" fmla="*/ 2783143 w 3103183"/>
              <a:gd name="connsiteY12" fmla="*/ 547210 h 2942938"/>
              <a:gd name="connsiteX13" fmla="*/ 3075751 w 3103183"/>
              <a:gd name="connsiteY13" fmla="*/ 464914 h 2942938"/>
              <a:gd name="connsiteX14" fmla="*/ 2947735 w 3103183"/>
              <a:gd name="connsiteY14" fmla="*/ 730090 h 2942938"/>
              <a:gd name="connsiteX15" fmla="*/ 2792287 w 3103183"/>
              <a:gd name="connsiteY15" fmla="*/ 812386 h 2942938"/>
              <a:gd name="connsiteX16" fmla="*/ 2737423 w 3103183"/>
              <a:gd name="connsiteY16" fmla="*/ 995266 h 2942938"/>
              <a:gd name="connsiteX17" fmla="*/ 2728279 w 3103183"/>
              <a:gd name="connsiteY17" fmla="*/ 1223866 h 2942938"/>
              <a:gd name="connsiteX18" fmla="*/ 2490535 w 3103183"/>
              <a:gd name="connsiteY18" fmla="*/ 1516474 h 2942938"/>
              <a:gd name="connsiteX19" fmla="*/ 2316799 w 3103183"/>
              <a:gd name="connsiteY19" fmla="*/ 1598770 h 2942938"/>
              <a:gd name="connsiteX20" fmla="*/ 2399095 w 3103183"/>
              <a:gd name="connsiteY20" fmla="*/ 1562194 h 2942938"/>
              <a:gd name="connsiteX21" fmla="*/ 2517967 w 3103183"/>
              <a:gd name="connsiteY21" fmla="*/ 1489042 h 2942938"/>
              <a:gd name="connsiteX22" fmla="*/ 2655127 w 3103183"/>
              <a:gd name="connsiteY22" fmla="*/ 1900522 h 2942938"/>
              <a:gd name="connsiteX23" fmla="*/ 2627695 w 3103183"/>
              <a:gd name="connsiteY23" fmla="*/ 2412586 h 2942938"/>
              <a:gd name="connsiteX24" fmla="*/ 2453959 w 3103183"/>
              <a:gd name="connsiteY24" fmla="*/ 2705194 h 2942938"/>
              <a:gd name="connsiteX25" fmla="*/ 2188783 w 3103183"/>
              <a:gd name="connsiteY25" fmla="*/ 2878930 h 2942938"/>
              <a:gd name="connsiteX26" fmla="*/ 1841311 w 3103183"/>
              <a:gd name="connsiteY26" fmla="*/ 2933794 h 2942938"/>
              <a:gd name="connsiteX27" fmla="*/ 1502983 w 3103183"/>
              <a:gd name="connsiteY27" fmla="*/ 2824066 h 2942938"/>
              <a:gd name="connsiteX28" fmla="*/ 1283527 w 3103183"/>
              <a:gd name="connsiteY28" fmla="*/ 2641186 h 2942938"/>
              <a:gd name="connsiteX29" fmla="*/ 1137223 w 3103183"/>
              <a:gd name="connsiteY29" fmla="*/ 2504026 h 2942938"/>
              <a:gd name="connsiteX30" fmla="*/ 936055 w 3103183"/>
              <a:gd name="connsiteY30" fmla="*/ 2421730 h 2942938"/>
              <a:gd name="connsiteX31" fmla="*/ 780607 w 3103183"/>
              <a:gd name="connsiteY31" fmla="*/ 2293714 h 2942938"/>
              <a:gd name="connsiteX32" fmla="*/ 634303 w 3103183"/>
              <a:gd name="connsiteY32" fmla="*/ 1955386 h 2942938"/>
              <a:gd name="connsiteX33" fmla="*/ 597727 w 3103183"/>
              <a:gd name="connsiteY33" fmla="*/ 1333594 h 2942938"/>
              <a:gd name="connsiteX34" fmla="*/ 570295 w 3103183"/>
              <a:gd name="connsiteY34" fmla="*/ 931258 h 2942938"/>
              <a:gd name="connsiteX35" fmla="*/ 85663 w 3103183"/>
              <a:gd name="connsiteY35" fmla="*/ 199738 h 2942938"/>
              <a:gd name="connsiteX36" fmla="*/ 1084271 w 3103183"/>
              <a:gd name="connsiteY36" fmla="*/ 154782 h 2942938"/>
              <a:gd name="connsiteX37" fmla="*/ 1227147 w 3103183"/>
              <a:gd name="connsiteY37" fmla="*/ 11906 h 2942938"/>
              <a:gd name="connsiteX38" fmla="*/ 1512899 w 3103183"/>
              <a:gd name="connsiteY38" fmla="*/ 83344 h 2942938"/>
              <a:gd name="connsiteX39" fmla="*/ 1370023 w 3103183"/>
              <a:gd name="connsiteY39" fmla="*/ 297658 h 2942938"/>
              <a:gd name="connsiteX40" fmla="*/ 1155709 w 3103183"/>
              <a:gd name="connsiteY40" fmla="*/ 654848 h 2942938"/>
              <a:gd name="connsiteX41" fmla="*/ 1338391 w 3103183"/>
              <a:gd name="connsiteY41" fmla="*/ 1187290 h 2942938"/>
              <a:gd name="connsiteX42" fmla="*/ 1384111 w 3103183"/>
              <a:gd name="connsiteY42" fmla="*/ 1397602 h 2942938"/>
              <a:gd name="connsiteX43" fmla="*/ 1429831 w 3103183"/>
              <a:gd name="connsiteY43" fmla="*/ 1479898 h 2942938"/>
              <a:gd name="connsiteX0" fmla="*/ 940627 w 2613979"/>
              <a:gd name="connsiteY0" fmla="*/ 1479898 h 2942938"/>
              <a:gd name="connsiteX1" fmla="*/ 885763 w 2613979"/>
              <a:gd name="connsiteY1" fmla="*/ 958690 h 2942938"/>
              <a:gd name="connsiteX2" fmla="*/ 1013779 w 2613979"/>
              <a:gd name="connsiteY2" fmla="*/ 647794 h 2942938"/>
              <a:gd name="connsiteX3" fmla="*/ 1278955 w 2613979"/>
              <a:gd name="connsiteY3" fmla="*/ 446626 h 2942938"/>
              <a:gd name="connsiteX4" fmla="*/ 1608139 w 2613979"/>
              <a:gd name="connsiteY4" fmla="*/ 391762 h 2942938"/>
              <a:gd name="connsiteX5" fmla="*/ 1909891 w 2613979"/>
              <a:gd name="connsiteY5" fmla="*/ 464914 h 2942938"/>
              <a:gd name="connsiteX6" fmla="*/ 2111059 w 2613979"/>
              <a:gd name="connsiteY6" fmla="*/ 483202 h 2942938"/>
              <a:gd name="connsiteX7" fmla="*/ 2321371 w 2613979"/>
              <a:gd name="connsiteY7" fmla="*/ 355186 h 2942938"/>
              <a:gd name="connsiteX8" fmla="*/ 2440243 w 2613979"/>
              <a:gd name="connsiteY8" fmla="*/ 437482 h 2942938"/>
              <a:gd name="connsiteX9" fmla="*/ 2440243 w 2613979"/>
              <a:gd name="connsiteY9" fmla="*/ 501490 h 2942938"/>
              <a:gd name="connsiteX10" fmla="*/ 2257363 w 2613979"/>
              <a:gd name="connsiteY10" fmla="*/ 556354 h 2942938"/>
              <a:gd name="connsiteX11" fmla="*/ 2184211 w 2613979"/>
              <a:gd name="connsiteY11" fmla="*/ 565498 h 2942938"/>
              <a:gd name="connsiteX12" fmla="*/ 2293939 w 2613979"/>
              <a:gd name="connsiteY12" fmla="*/ 547210 h 2942938"/>
              <a:gd name="connsiteX13" fmla="*/ 2586547 w 2613979"/>
              <a:gd name="connsiteY13" fmla="*/ 464914 h 2942938"/>
              <a:gd name="connsiteX14" fmla="*/ 2458531 w 2613979"/>
              <a:gd name="connsiteY14" fmla="*/ 730090 h 2942938"/>
              <a:gd name="connsiteX15" fmla="*/ 2303083 w 2613979"/>
              <a:gd name="connsiteY15" fmla="*/ 812386 h 2942938"/>
              <a:gd name="connsiteX16" fmla="*/ 2248219 w 2613979"/>
              <a:gd name="connsiteY16" fmla="*/ 995266 h 2942938"/>
              <a:gd name="connsiteX17" fmla="*/ 2239075 w 2613979"/>
              <a:gd name="connsiteY17" fmla="*/ 1223866 h 2942938"/>
              <a:gd name="connsiteX18" fmla="*/ 2001331 w 2613979"/>
              <a:gd name="connsiteY18" fmla="*/ 1516474 h 2942938"/>
              <a:gd name="connsiteX19" fmla="*/ 1827595 w 2613979"/>
              <a:gd name="connsiteY19" fmla="*/ 1598770 h 2942938"/>
              <a:gd name="connsiteX20" fmla="*/ 1909891 w 2613979"/>
              <a:gd name="connsiteY20" fmla="*/ 1562194 h 2942938"/>
              <a:gd name="connsiteX21" fmla="*/ 2028763 w 2613979"/>
              <a:gd name="connsiteY21" fmla="*/ 1489042 h 2942938"/>
              <a:gd name="connsiteX22" fmla="*/ 2165923 w 2613979"/>
              <a:gd name="connsiteY22" fmla="*/ 1900522 h 2942938"/>
              <a:gd name="connsiteX23" fmla="*/ 2138491 w 2613979"/>
              <a:gd name="connsiteY23" fmla="*/ 2412586 h 2942938"/>
              <a:gd name="connsiteX24" fmla="*/ 1964755 w 2613979"/>
              <a:gd name="connsiteY24" fmla="*/ 2705194 h 2942938"/>
              <a:gd name="connsiteX25" fmla="*/ 1699579 w 2613979"/>
              <a:gd name="connsiteY25" fmla="*/ 2878930 h 2942938"/>
              <a:gd name="connsiteX26" fmla="*/ 1352107 w 2613979"/>
              <a:gd name="connsiteY26" fmla="*/ 2933794 h 2942938"/>
              <a:gd name="connsiteX27" fmla="*/ 1013779 w 2613979"/>
              <a:gd name="connsiteY27" fmla="*/ 2824066 h 2942938"/>
              <a:gd name="connsiteX28" fmla="*/ 794323 w 2613979"/>
              <a:gd name="connsiteY28" fmla="*/ 2641186 h 2942938"/>
              <a:gd name="connsiteX29" fmla="*/ 648019 w 2613979"/>
              <a:gd name="connsiteY29" fmla="*/ 2504026 h 2942938"/>
              <a:gd name="connsiteX30" fmla="*/ 446851 w 2613979"/>
              <a:gd name="connsiteY30" fmla="*/ 2421730 h 2942938"/>
              <a:gd name="connsiteX31" fmla="*/ 291403 w 2613979"/>
              <a:gd name="connsiteY31" fmla="*/ 2293714 h 2942938"/>
              <a:gd name="connsiteX32" fmla="*/ 145099 w 2613979"/>
              <a:gd name="connsiteY32" fmla="*/ 1955386 h 2942938"/>
              <a:gd name="connsiteX33" fmla="*/ 108523 w 2613979"/>
              <a:gd name="connsiteY33" fmla="*/ 1333594 h 2942938"/>
              <a:gd name="connsiteX34" fmla="*/ 81091 w 2613979"/>
              <a:gd name="connsiteY34" fmla="*/ 931258 h 2942938"/>
              <a:gd name="connsiteX35" fmla="*/ 595067 w 2613979"/>
              <a:gd name="connsiteY35" fmla="*/ 154782 h 2942938"/>
              <a:gd name="connsiteX36" fmla="*/ 737943 w 2613979"/>
              <a:gd name="connsiteY36" fmla="*/ 11906 h 2942938"/>
              <a:gd name="connsiteX37" fmla="*/ 1023695 w 2613979"/>
              <a:gd name="connsiteY37" fmla="*/ 83344 h 2942938"/>
              <a:gd name="connsiteX38" fmla="*/ 880819 w 2613979"/>
              <a:gd name="connsiteY38" fmla="*/ 297658 h 2942938"/>
              <a:gd name="connsiteX39" fmla="*/ 666505 w 2613979"/>
              <a:gd name="connsiteY39" fmla="*/ 654848 h 2942938"/>
              <a:gd name="connsiteX40" fmla="*/ 849187 w 2613979"/>
              <a:gd name="connsiteY40" fmla="*/ 1187290 h 2942938"/>
              <a:gd name="connsiteX41" fmla="*/ 894907 w 2613979"/>
              <a:gd name="connsiteY41" fmla="*/ 1397602 h 2942938"/>
              <a:gd name="connsiteX42" fmla="*/ 940627 w 2613979"/>
              <a:gd name="connsiteY42" fmla="*/ 1479898 h 2942938"/>
              <a:gd name="connsiteX0" fmla="*/ 855278 w 2528630"/>
              <a:gd name="connsiteY0" fmla="*/ 1479898 h 2942938"/>
              <a:gd name="connsiteX1" fmla="*/ 800414 w 2528630"/>
              <a:gd name="connsiteY1" fmla="*/ 958690 h 2942938"/>
              <a:gd name="connsiteX2" fmla="*/ 928430 w 2528630"/>
              <a:gd name="connsiteY2" fmla="*/ 647794 h 2942938"/>
              <a:gd name="connsiteX3" fmla="*/ 1193606 w 2528630"/>
              <a:gd name="connsiteY3" fmla="*/ 446626 h 2942938"/>
              <a:gd name="connsiteX4" fmla="*/ 1522790 w 2528630"/>
              <a:gd name="connsiteY4" fmla="*/ 391762 h 2942938"/>
              <a:gd name="connsiteX5" fmla="*/ 1824542 w 2528630"/>
              <a:gd name="connsiteY5" fmla="*/ 464914 h 2942938"/>
              <a:gd name="connsiteX6" fmla="*/ 2025710 w 2528630"/>
              <a:gd name="connsiteY6" fmla="*/ 483202 h 2942938"/>
              <a:gd name="connsiteX7" fmla="*/ 2236022 w 2528630"/>
              <a:gd name="connsiteY7" fmla="*/ 355186 h 2942938"/>
              <a:gd name="connsiteX8" fmla="*/ 2354894 w 2528630"/>
              <a:gd name="connsiteY8" fmla="*/ 437482 h 2942938"/>
              <a:gd name="connsiteX9" fmla="*/ 2354894 w 2528630"/>
              <a:gd name="connsiteY9" fmla="*/ 501490 h 2942938"/>
              <a:gd name="connsiteX10" fmla="*/ 2172014 w 2528630"/>
              <a:gd name="connsiteY10" fmla="*/ 556354 h 2942938"/>
              <a:gd name="connsiteX11" fmla="*/ 2098862 w 2528630"/>
              <a:gd name="connsiteY11" fmla="*/ 565498 h 2942938"/>
              <a:gd name="connsiteX12" fmla="*/ 2208590 w 2528630"/>
              <a:gd name="connsiteY12" fmla="*/ 547210 h 2942938"/>
              <a:gd name="connsiteX13" fmla="*/ 2501198 w 2528630"/>
              <a:gd name="connsiteY13" fmla="*/ 464914 h 2942938"/>
              <a:gd name="connsiteX14" fmla="*/ 2373182 w 2528630"/>
              <a:gd name="connsiteY14" fmla="*/ 730090 h 2942938"/>
              <a:gd name="connsiteX15" fmla="*/ 2217734 w 2528630"/>
              <a:gd name="connsiteY15" fmla="*/ 812386 h 2942938"/>
              <a:gd name="connsiteX16" fmla="*/ 2162870 w 2528630"/>
              <a:gd name="connsiteY16" fmla="*/ 995266 h 2942938"/>
              <a:gd name="connsiteX17" fmla="*/ 2153726 w 2528630"/>
              <a:gd name="connsiteY17" fmla="*/ 1223866 h 2942938"/>
              <a:gd name="connsiteX18" fmla="*/ 1915982 w 2528630"/>
              <a:gd name="connsiteY18" fmla="*/ 1516474 h 2942938"/>
              <a:gd name="connsiteX19" fmla="*/ 1742246 w 2528630"/>
              <a:gd name="connsiteY19" fmla="*/ 1598770 h 2942938"/>
              <a:gd name="connsiteX20" fmla="*/ 1824542 w 2528630"/>
              <a:gd name="connsiteY20" fmla="*/ 1562194 h 2942938"/>
              <a:gd name="connsiteX21" fmla="*/ 1943414 w 2528630"/>
              <a:gd name="connsiteY21" fmla="*/ 1489042 h 2942938"/>
              <a:gd name="connsiteX22" fmla="*/ 2080574 w 2528630"/>
              <a:gd name="connsiteY22" fmla="*/ 1900522 h 2942938"/>
              <a:gd name="connsiteX23" fmla="*/ 2053142 w 2528630"/>
              <a:gd name="connsiteY23" fmla="*/ 2412586 h 2942938"/>
              <a:gd name="connsiteX24" fmla="*/ 1879406 w 2528630"/>
              <a:gd name="connsiteY24" fmla="*/ 2705194 h 2942938"/>
              <a:gd name="connsiteX25" fmla="*/ 1614230 w 2528630"/>
              <a:gd name="connsiteY25" fmla="*/ 2878930 h 2942938"/>
              <a:gd name="connsiteX26" fmla="*/ 1266758 w 2528630"/>
              <a:gd name="connsiteY26" fmla="*/ 2933794 h 2942938"/>
              <a:gd name="connsiteX27" fmla="*/ 928430 w 2528630"/>
              <a:gd name="connsiteY27" fmla="*/ 2824066 h 2942938"/>
              <a:gd name="connsiteX28" fmla="*/ 708974 w 2528630"/>
              <a:gd name="connsiteY28" fmla="*/ 2641186 h 2942938"/>
              <a:gd name="connsiteX29" fmla="*/ 562670 w 2528630"/>
              <a:gd name="connsiteY29" fmla="*/ 2504026 h 2942938"/>
              <a:gd name="connsiteX30" fmla="*/ 361502 w 2528630"/>
              <a:gd name="connsiteY30" fmla="*/ 2421730 h 2942938"/>
              <a:gd name="connsiteX31" fmla="*/ 206054 w 2528630"/>
              <a:gd name="connsiteY31" fmla="*/ 2293714 h 2942938"/>
              <a:gd name="connsiteX32" fmla="*/ 59750 w 2528630"/>
              <a:gd name="connsiteY32" fmla="*/ 1955386 h 2942938"/>
              <a:gd name="connsiteX33" fmla="*/ 23174 w 2528630"/>
              <a:gd name="connsiteY33" fmla="*/ 1333594 h 2942938"/>
              <a:gd name="connsiteX34" fmla="*/ 81091 w 2528630"/>
              <a:gd name="connsiteY34" fmla="*/ 797723 h 2942938"/>
              <a:gd name="connsiteX35" fmla="*/ 509718 w 2528630"/>
              <a:gd name="connsiteY35" fmla="*/ 154782 h 2942938"/>
              <a:gd name="connsiteX36" fmla="*/ 652594 w 2528630"/>
              <a:gd name="connsiteY36" fmla="*/ 11906 h 2942938"/>
              <a:gd name="connsiteX37" fmla="*/ 938346 w 2528630"/>
              <a:gd name="connsiteY37" fmla="*/ 83344 h 2942938"/>
              <a:gd name="connsiteX38" fmla="*/ 795470 w 2528630"/>
              <a:gd name="connsiteY38" fmla="*/ 297658 h 2942938"/>
              <a:gd name="connsiteX39" fmla="*/ 581156 w 2528630"/>
              <a:gd name="connsiteY39" fmla="*/ 654848 h 2942938"/>
              <a:gd name="connsiteX40" fmla="*/ 763838 w 2528630"/>
              <a:gd name="connsiteY40" fmla="*/ 1187290 h 2942938"/>
              <a:gd name="connsiteX41" fmla="*/ 809558 w 2528630"/>
              <a:gd name="connsiteY41" fmla="*/ 1397602 h 2942938"/>
              <a:gd name="connsiteX42" fmla="*/ 855278 w 2528630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091151 w 2520919"/>
              <a:gd name="connsiteY11" fmla="*/ 565498 h 2942938"/>
              <a:gd name="connsiteX12" fmla="*/ 2200879 w 2520919"/>
              <a:gd name="connsiteY12" fmla="*/ 547210 h 2942938"/>
              <a:gd name="connsiteX13" fmla="*/ 2493487 w 2520919"/>
              <a:gd name="connsiteY13" fmla="*/ 464914 h 2942938"/>
              <a:gd name="connsiteX14" fmla="*/ 2365471 w 2520919"/>
              <a:gd name="connsiteY14" fmla="*/ 730090 h 2942938"/>
              <a:gd name="connsiteX15" fmla="*/ 2210023 w 2520919"/>
              <a:gd name="connsiteY15" fmla="*/ 812386 h 2942938"/>
              <a:gd name="connsiteX16" fmla="*/ 2155159 w 2520919"/>
              <a:gd name="connsiteY16" fmla="*/ 995266 h 2942938"/>
              <a:gd name="connsiteX17" fmla="*/ 2146015 w 2520919"/>
              <a:gd name="connsiteY17" fmla="*/ 1223866 h 2942938"/>
              <a:gd name="connsiteX18" fmla="*/ 1908271 w 2520919"/>
              <a:gd name="connsiteY18" fmla="*/ 1516474 h 2942938"/>
              <a:gd name="connsiteX19" fmla="*/ 1734535 w 2520919"/>
              <a:gd name="connsiteY19" fmla="*/ 1598770 h 2942938"/>
              <a:gd name="connsiteX20" fmla="*/ 1816831 w 2520919"/>
              <a:gd name="connsiteY20" fmla="*/ 1562194 h 2942938"/>
              <a:gd name="connsiteX21" fmla="*/ 1935703 w 2520919"/>
              <a:gd name="connsiteY21" fmla="*/ 1489042 h 2942938"/>
              <a:gd name="connsiteX22" fmla="*/ 2072863 w 2520919"/>
              <a:gd name="connsiteY22" fmla="*/ 1900522 h 2942938"/>
              <a:gd name="connsiteX23" fmla="*/ 2045431 w 2520919"/>
              <a:gd name="connsiteY23" fmla="*/ 2412586 h 2942938"/>
              <a:gd name="connsiteX24" fmla="*/ 1871695 w 2520919"/>
              <a:gd name="connsiteY24" fmla="*/ 2705194 h 2942938"/>
              <a:gd name="connsiteX25" fmla="*/ 1606519 w 2520919"/>
              <a:gd name="connsiteY25" fmla="*/ 2878930 h 2942938"/>
              <a:gd name="connsiteX26" fmla="*/ 1259047 w 2520919"/>
              <a:gd name="connsiteY26" fmla="*/ 2933794 h 2942938"/>
              <a:gd name="connsiteX27" fmla="*/ 920719 w 2520919"/>
              <a:gd name="connsiteY27" fmla="*/ 2824066 h 2942938"/>
              <a:gd name="connsiteX28" fmla="*/ 701263 w 2520919"/>
              <a:gd name="connsiteY28" fmla="*/ 2641186 h 2942938"/>
              <a:gd name="connsiteX29" fmla="*/ 554959 w 2520919"/>
              <a:gd name="connsiteY29" fmla="*/ 2504026 h 2942938"/>
              <a:gd name="connsiteX30" fmla="*/ 353791 w 2520919"/>
              <a:gd name="connsiteY30" fmla="*/ 2421730 h 2942938"/>
              <a:gd name="connsiteX31" fmla="*/ 198343 w 2520919"/>
              <a:gd name="connsiteY31" fmla="*/ 2293714 h 2942938"/>
              <a:gd name="connsiteX32" fmla="*/ 52039 w 2520919"/>
              <a:gd name="connsiteY32" fmla="*/ 1955386 h 2942938"/>
              <a:gd name="connsiteX33" fmla="*/ 15463 w 2520919"/>
              <a:gd name="connsiteY33" fmla="*/ 1333594 h 2942938"/>
              <a:gd name="connsiteX34" fmla="*/ 144817 w 2520919"/>
              <a:gd name="connsiteY34" fmla="*/ 654847 h 2942938"/>
              <a:gd name="connsiteX35" fmla="*/ 502007 w 2520919"/>
              <a:gd name="connsiteY35" fmla="*/ 154782 h 2942938"/>
              <a:gd name="connsiteX36" fmla="*/ 644883 w 2520919"/>
              <a:gd name="connsiteY36" fmla="*/ 11906 h 2942938"/>
              <a:gd name="connsiteX37" fmla="*/ 930635 w 2520919"/>
              <a:gd name="connsiteY37" fmla="*/ 83344 h 2942938"/>
              <a:gd name="connsiteX38" fmla="*/ 787759 w 2520919"/>
              <a:gd name="connsiteY38" fmla="*/ 297658 h 2942938"/>
              <a:gd name="connsiteX39" fmla="*/ 573445 w 2520919"/>
              <a:gd name="connsiteY39" fmla="*/ 654848 h 2942938"/>
              <a:gd name="connsiteX40" fmla="*/ 756127 w 2520919"/>
              <a:gd name="connsiteY40" fmla="*/ 1187290 h 2942938"/>
              <a:gd name="connsiteX41" fmla="*/ 801847 w 2520919"/>
              <a:gd name="connsiteY41" fmla="*/ 1397602 h 2942938"/>
              <a:gd name="connsiteX42" fmla="*/ 847567 w 2520919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200879 w 2520919"/>
              <a:gd name="connsiteY11" fmla="*/ 547210 h 2942938"/>
              <a:gd name="connsiteX12" fmla="*/ 2493487 w 2520919"/>
              <a:gd name="connsiteY12" fmla="*/ 464914 h 2942938"/>
              <a:gd name="connsiteX13" fmla="*/ 2365471 w 2520919"/>
              <a:gd name="connsiteY13" fmla="*/ 730090 h 2942938"/>
              <a:gd name="connsiteX14" fmla="*/ 2210023 w 2520919"/>
              <a:gd name="connsiteY14" fmla="*/ 812386 h 2942938"/>
              <a:gd name="connsiteX15" fmla="*/ 2155159 w 2520919"/>
              <a:gd name="connsiteY15" fmla="*/ 995266 h 2942938"/>
              <a:gd name="connsiteX16" fmla="*/ 2146015 w 2520919"/>
              <a:gd name="connsiteY16" fmla="*/ 1223866 h 2942938"/>
              <a:gd name="connsiteX17" fmla="*/ 1908271 w 2520919"/>
              <a:gd name="connsiteY17" fmla="*/ 1516474 h 2942938"/>
              <a:gd name="connsiteX18" fmla="*/ 1734535 w 2520919"/>
              <a:gd name="connsiteY18" fmla="*/ 1598770 h 2942938"/>
              <a:gd name="connsiteX19" fmla="*/ 1816831 w 2520919"/>
              <a:gd name="connsiteY19" fmla="*/ 1562194 h 2942938"/>
              <a:gd name="connsiteX20" fmla="*/ 1935703 w 2520919"/>
              <a:gd name="connsiteY20" fmla="*/ 1489042 h 2942938"/>
              <a:gd name="connsiteX21" fmla="*/ 2072863 w 2520919"/>
              <a:gd name="connsiteY21" fmla="*/ 1900522 h 2942938"/>
              <a:gd name="connsiteX22" fmla="*/ 2045431 w 2520919"/>
              <a:gd name="connsiteY22" fmla="*/ 2412586 h 2942938"/>
              <a:gd name="connsiteX23" fmla="*/ 1871695 w 2520919"/>
              <a:gd name="connsiteY23" fmla="*/ 2705194 h 2942938"/>
              <a:gd name="connsiteX24" fmla="*/ 1606519 w 2520919"/>
              <a:gd name="connsiteY24" fmla="*/ 2878930 h 2942938"/>
              <a:gd name="connsiteX25" fmla="*/ 1259047 w 2520919"/>
              <a:gd name="connsiteY25" fmla="*/ 2933794 h 2942938"/>
              <a:gd name="connsiteX26" fmla="*/ 920719 w 2520919"/>
              <a:gd name="connsiteY26" fmla="*/ 2824066 h 2942938"/>
              <a:gd name="connsiteX27" fmla="*/ 701263 w 2520919"/>
              <a:gd name="connsiteY27" fmla="*/ 2641186 h 2942938"/>
              <a:gd name="connsiteX28" fmla="*/ 554959 w 2520919"/>
              <a:gd name="connsiteY28" fmla="*/ 2504026 h 2942938"/>
              <a:gd name="connsiteX29" fmla="*/ 353791 w 2520919"/>
              <a:gd name="connsiteY29" fmla="*/ 2421730 h 2942938"/>
              <a:gd name="connsiteX30" fmla="*/ 198343 w 2520919"/>
              <a:gd name="connsiteY30" fmla="*/ 2293714 h 2942938"/>
              <a:gd name="connsiteX31" fmla="*/ 52039 w 2520919"/>
              <a:gd name="connsiteY31" fmla="*/ 1955386 h 2942938"/>
              <a:gd name="connsiteX32" fmla="*/ 15463 w 2520919"/>
              <a:gd name="connsiteY32" fmla="*/ 1333594 h 2942938"/>
              <a:gd name="connsiteX33" fmla="*/ 144817 w 2520919"/>
              <a:gd name="connsiteY33" fmla="*/ 654847 h 2942938"/>
              <a:gd name="connsiteX34" fmla="*/ 502007 w 2520919"/>
              <a:gd name="connsiteY34" fmla="*/ 154782 h 2942938"/>
              <a:gd name="connsiteX35" fmla="*/ 644883 w 2520919"/>
              <a:gd name="connsiteY35" fmla="*/ 11906 h 2942938"/>
              <a:gd name="connsiteX36" fmla="*/ 930635 w 2520919"/>
              <a:gd name="connsiteY36" fmla="*/ 83344 h 2942938"/>
              <a:gd name="connsiteX37" fmla="*/ 787759 w 2520919"/>
              <a:gd name="connsiteY37" fmla="*/ 297658 h 2942938"/>
              <a:gd name="connsiteX38" fmla="*/ 573445 w 2520919"/>
              <a:gd name="connsiteY38" fmla="*/ 654848 h 2942938"/>
              <a:gd name="connsiteX39" fmla="*/ 756127 w 2520919"/>
              <a:gd name="connsiteY39" fmla="*/ 1187290 h 2942938"/>
              <a:gd name="connsiteX40" fmla="*/ 801847 w 2520919"/>
              <a:gd name="connsiteY40" fmla="*/ 1397602 h 2942938"/>
              <a:gd name="connsiteX41" fmla="*/ 847567 w 2520919"/>
              <a:gd name="connsiteY41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200879 w 2520919"/>
              <a:gd name="connsiteY10" fmla="*/ 547210 h 2942938"/>
              <a:gd name="connsiteX11" fmla="*/ 2493487 w 2520919"/>
              <a:gd name="connsiteY11" fmla="*/ 464914 h 2942938"/>
              <a:gd name="connsiteX12" fmla="*/ 2365471 w 2520919"/>
              <a:gd name="connsiteY12" fmla="*/ 730090 h 2942938"/>
              <a:gd name="connsiteX13" fmla="*/ 2210023 w 2520919"/>
              <a:gd name="connsiteY13" fmla="*/ 812386 h 2942938"/>
              <a:gd name="connsiteX14" fmla="*/ 2155159 w 2520919"/>
              <a:gd name="connsiteY14" fmla="*/ 995266 h 2942938"/>
              <a:gd name="connsiteX15" fmla="*/ 2146015 w 2520919"/>
              <a:gd name="connsiteY15" fmla="*/ 1223866 h 2942938"/>
              <a:gd name="connsiteX16" fmla="*/ 1908271 w 2520919"/>
              <a:gd name="connsiteY16" fmla="*/ 1516474 h 2942938"/>
              <a:gd name="connsiteX17" fmla="*/ 1734535 w 2520919"/>
              <a:gd name="connsiteY17" fmla="*/ 1598770 h 2942938"/>
              <a:gd name="connsiteX18" fmla="*/ 1816831 w 2520919"/>
              <a:gd name="connsiteY18" fmla="*/ 1562194 h 2942938"/>
              <a:gd name="connsiteX19" fmla="*/ 1935703 w 2520919"/>
              <a:gd name="connsiteY19" fmla="*/ 1489042 h 2942938"/>
              <a:gd name="connsiteX20" fmla="*/ 2072863 w 2520919"/>
              <a:gd name="connsiteY20" fmla="*/ 1900522 h 2942938"/>
              <a:gd name="connsiteX21" fmla="*/ 2045431 w 2520919"/>
              <a:gd name="connsiteY21" fmla="*/ 2412586 h 2942938"/>
              <a:gd name="connsiteX22" fmla="*/ 1871695 w 2520919"/>
              <a:gd name="connsiteY22" fmla="*/ 2705194 h 2942938"/>
              <a:gd name="connsiteX23" fmla="*/ 1606519 w 2520919"/>
              <a:gd name="connsiteY23" fmla="*/ 2878930 h 2942938"/>
              <a:gd name="connsiteX24" fmla="*/ 1259047 w 2520919"/>
              <a:gd name="connsiteY24" fmla="*/ 2933794 h 2942938"/>
              <a:gd name="connsiteX25" fmla="*/ 920719 w 2520919"/>
              <a:gd name="connsiteY25" fmla="*/ 2824066 h 2942938"/>
              <a:gd name="connsiteX26" fmla="*/ 701263 w 2520919"/>
              <a:gd name="connsiteY26" fmla="*/ 2641186 h 2942938"/>
              <a:gd name="connsiteX27" fmla="*/ 554959 w 2520919"/>
              <a:gd name="connsiteY27" fmla="*/ 2504026 h 2942938"/>
              <a:gd name="connsiteX28" fmla="*/ 353791 w 2520919"/>
              <a:gd name="connsiteY28" fmla="*/ 2421730 h 2942938"/>
              <a:gd name="connsiteX29" fmla="*/ 198343 w 2520919"/>
              <a:gd name="connsiteY29" fmla="*/ 2293714 h 2942938"/>
              <a:gd name="connsiteX30" fmla="*/ 52039 w 2520919"/>
              <a:gd name="connsiteY30" fmla="*/ 1955386 h 2942938"/>
              <a:gd name="connsiteX31" fmla="*/ 15463 w 2520919"/>
              <a:gd name="connsiteY31" fmla="*/ 1333594 h 2942938"/>
              <a:gd name="connsiteX32" fmla="*/ 144817 w 2520919"/>
              <a:gd name="connsiteY32" fmla="*/ 654847 h 2942938"/>
              <a:gd name="connsiteX33" fmla="*/ 502007 w 2520919"/>
              <a:gd name="connsiteY33" fmla="*/ 154782 h 2942938"/>
              <a:gd name="connsiteX34" fmla="*/ 644883 w 2520919"/>
              <a:gd name="connsiteY34" fmla="*/ 11906 h 2942938"/>
              <a:gd name="connsiteX35" fmla="*/ 930635 w 2520919"/>
              <a:gd name="connsiteY35" fmla="*/ 83344 h 2942938"/>
              <a:gd name="connsiteX36" fmla="*/ 787759 w 2520919"/>
              <a:gd name="connsiteY36" fmla="*/ 297658 h 2942938"/>
              <a:gd name="connsiteX37" fmla="*/ 573445 w 2520919"/>
              <a:gd name="connsiteY37" fmla="*/ 654848 h 2942938"/>
              <a:gd name="connsiteX38" fmla="*/ 756127 w 2520919"/>
              <a:gd name="connsiteY38" fmla="*/ 1187290 h 2942938"/>
              <a:gd name="connsiteX39" fmla="*/ 801847 w 2520919"/>
              <a:gd name="connsiteY39" fmla="*/ 1397602 h 2942938"/>
              <a:gd name="connsiteX40" fmla="*/ 847567 w 2520919"/>
              <a:gd name="connsiteY40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347183 w 2496535"/>
              <a:gd name="connsiteY9" fmla="*/ 501490 h 2942938"/>
              <a:gd name="connsiteX10" fmla="*/ 2493487 w 2496535"/>
              <a:gd name="connsiteY10" fmla="*/ 464914 h 2942938"/>
              <a:gd name="connsiteX11" fmla="*/ 2365471 w 2496535"/>
              <a:gd name="connsiteY11" fmla="*/ 730090 h 2942938"/>
              <a:gd name="connsiteX12" fmla="*/ 2210023 w 2496535"/>
              <a:gd name="connsiteY12" fmla="*/ 812386 h 2942938"/>
              <a:gd name="connsiteX13" fmla="*/ 2155159 w 2496535"/>
              <a:gd name="connsiteY13" fmla="*/ 995266 h 2942938"/>
              <a:gd name="connsiteX14" fmla="*/ 2146015 w 2496535"/>
              <a:gd name="connsiteY14" fmla="*/ 1223866 h 2942938"/>
              <a:gd name="connsiteX15" fmla="*/ 1908271 w 2496535"/>
              <a:gd name="connsiteY15" fmla="*/ 1516474 h 2942938"/>
              <a:gd name="connsiteX16" fmla="*/ 1734535 w 2496535"/>
              <a:gd name="connsiteY16" fmla="*/ 1598770 h 2942938"/>
              <a:gd name="connsiteX17" fmla="*/ 1816831 w 2496535"/>
              <a:gd name="connsiteY17" fmla="*/ 1562194 h 2942938"/>
              <a:gd name="connsiteX18" fmla="*/ 1935703 w 2496535"/>
              <a:gd name="connsiteY18" fmla="*/ 1489042 h 2942938"/>
              <a:gd name="connsiteX19" fmla="*/ 2072863 w 2496535"/>
              <a:gd name="connsiteY19" fmla="*/ 1900522 h 2942938"/>
              <a:gd name="connsiteX20" fmla="*/ 2045431 w 2496535"/>
              <a:gd name="connsiteY20" fmla="*/ 2412586 h 2942938"/>
              <a:gd name="connsiteX21" fmla="*/ 1871695 w 2496535"/>
              <a:gd name="connsiteY21" fmla="*/ 2705194 h 2942938"/>
              <a:gd name="connsiteX22" fmla="*/ 1606519 w 2496535"/>
              <a:gd name="connsiteY22" fmla="*/ 2878930 h 2942938"/>
              <a:gd name="connsiteX23" fmla="*/ 1259047 w 2496535"/>
              <a:gd name="connsiteY23" fmla="*/ 2933794 h 2942938"/>
              <a:gd name="connsiteX24" fmla="*/ 920719 w 2496535"/>
              <a:gd name="connsiteY24" fmla="*/ 2824066 h 2942938"/>
              <a:gd name="connsiteX25" fmla="*/ 701263 w 2496535"/>
              <a:gd name="connsiteY25" fmla="*/ 2641186 h 2942938"/>
              <a:gd name="connsiteX26" fmla="*/ 554959 w 2496535"/>
              <a:gd name="connsiteY26" fmla="*/ 2504026 h 2942938"/>
              <a:gd name="connsiteX27" fmla="*/ 353791 w 2496535"/>
              <a:gd name="connsiteY27" fmla="*/ 2421730 h 2942938"/>
              <a:gd name="connsiteX28" fmla="*/ 198343 w 2496535"/>
              <a:gd name="connsiteY28" fmla="*/ 2293714 h 2942938"/>
              <a:gd name="connsiteX29" fmla="*/ 52039 w 2496535"/>
              <a:gd name="connsiteY29" fmla="*/ 1955386 h 2942938"/>
              <a:gd name="connsiteX30" fmla="*/ 15463 w 2496535"/>
              <a:gd name="connsiteY30" fmla="*/ 1333594 h 2942938"/>
              <a:gd name="connsiteX31" fmla="*/ 144817 w 2496535"/>
              <a:gd name="connsiteY31" fmla="*/ 654847 h 2942938"/>
              <a:gd name="connsiteX32" fmla="*/ 502007 w 2496535"/>
              <a:gd name="connsiteY32" fmla="*/ 154782 h 2942938"/>
              <a:gd name="connsiteX33" fmla="*/ 644883 w 2496535"/>
              <a:gd name="connsiteY33" fmla="*/ 11906 h 2942938"/>
              <a:gd name="connsiteX34" fmla="*/ 930635 w 2496535"/>
              <a:gd name="connsiteY34" fmla="*/ 83344 h 2942938"/>
              <a:gd name="connsiteX35" fmla="*/ 787759 w 2496535"/>
              <a:gd name="connsiteY35" fmla="*/ 297658 h 2942938"/>
              <a:gd name="connsiteX36" fmla="*/ 573445 w 2496535"/>
              <a:gd name="connsiteY36" fmla="*/ 654848 h 2942938"/>
              <a:gd name="connsiteX37" fmla="*/ 756127 w 2496535"/>
              <a:gd name="connsiteY37" fmla="*/ 1187290 h 2942938"/>
              <a:gd name="connsiteX38" fmla="*/ 801847 w 2496535"/>
              <a:gd name="connsiteY38" fmla="*/ 1397602 h 2942938"/>
              <a:gd name="connsiteX39" fmla="*/ 847567 w 2496535"/>
              <a:gd name="connsiteY39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493487 w 2496535"/>
              <a:gd name="connsiteY9" fmla="*/ 464914 h 2942938"/>
              <a:gd name="connsiteX10" fmla="*/ 2365471 w 2496535"/>
              <a:gd name="connsiteY10" fmla="*/ 730090 h 2942938"/>
              <a:gd name="connsiteX11" fmla="*/ 2210023 w 2496535"/>
              <a:gd name="connsiteY11" fmla="*/ 812386 h 2942938"/>
              <a:gd name="connsiteX12" fmla="*/ 2155159 w 2496535"/>
              <a:gd name="connsiteY12" fmla="*/ 995266 h 2942938"/>
              <a:gd name="connsiteX13" fmla="*/ 2146015 w 2496535"/>
              <a:gd name="connsiteY13" fmla="*/ 1223866 h 2942938"/>
              <a:gd name="connsiteX14" fmla="*/ 1908271 w 2496535"/>
              <a:gd name="connsiteY14" fmla="*/ 1516474 h 2942938"/>
              <a:gd name="connsiteX15" fmla="*/ 1734535 w 2496535"/>
              <a:gd name="connsiteY15" fmla="*/ 1598770 h 2942938"/>
              <a:gd name="connsiteX16" fmla="*/ 1816831 w 2496535"/>
              <a:gd name="connsiteY16" fmla="*/ 1562194 h 2942938"/>
              <a:gd name="connsiteX17" fmla="*/ 1935703 w 2496535"/>
              <a:gd name="connsiteY17" fmla="*/ 1489042 h 2942938"/>
              <a:gd name="connsiteX18" fmla="*/ 2072863 w 2496535"/>
              <a:gd name="connsiteY18" fmla="*/ 1900522 h 2942938"/>
              <a:gd name="connsiteX19" fmla="*/ 2045431 w 2496535"/>
              <a:gd name="connsiteY19" fmla="*/ 2412586 h 2942938"/>
              <a:gd name="connsiteX20" fmla="*/ 1871695 w 2496535"/>
              <a:gd name="connsiteY20" fmla="*/ 2705194 h 2942938"/>
              <a:gd name="connsiteX21" fmla="*/ 1606519 w 2496535"/>
              <a:gd name="connsiteY21" fmla="*/ 2878930 h 2942938"/>
              <a:gd name="connsiteX22" fmla="*/ 1259047 w 2496535"/>
              <a:gd name="connsiteY22" fmla="*/ 2933794 h 2942938"/>
              <a:gd name="connsiteX23" fmla="*/ 920719 w 2496535"/>
              <a:gd name="connsiteY23" fmla="*/ 2824066 h 2942938"/>
              <a:gd name="connsiteX24" fmla="*/ 701263 w 2496535"/>
              <a:gd name="connsiteY24" fmla="*/ 2641186 h 2942938"/>
              <a:gd name="connsiteX25" fmla="*/ 554959 w 2496535"/>
              <a:gd name="connsiteY25" fmla="*/ 2504026 h 2942938"/>
              <a:gd name="connsiteX26" fmla="*/ 353791 w 2496535"/>
              <a:gd name="connsiteY26" fmla="*/ 2421730 h 2942938"/>
              <a:gd name="connsiteX27" fmla="*/ 198343 w 2496535"/>
              <a:gd name="connsiteY27" fmla="*/ 2293714 h 2942938"/>
              <a:gd name="connsiteX28" fmla="*/ 52039 w 2496535"/>
              <a:gd name="connsiteY28" fmla="*/ 1955386 h 2942938"/>
              <a:gd name="connsiteX29" fmla="*/ 15463 w 2496535"/>
              <a:gd name="connsiteY29" fmla="*/ 1333594 h 2942938"/>
              <a:gd name="connsiteX30" fmla="*/ 144817 w 2496535"/>
              <a:gd name="connsiteY30" fmla="*/ 654847 h 2942938"/>
              <a:gd name="connsiteX31" fmla="*/ 502007 w 2496535"/>
              <a:gd name="connsiteY31" fmla="*/ 154782 h 2942938"/>
              <a:gd name="connsiteX32" fmla="*/ 644883 w 2496535"/>
              <a:gd name="connsiteY32" fmla="*/ 11906 h 2942938"/>
              <a:gd name="connsiteX33" fmla="*/ 930635 w 2496535"/>
              <a:gd name="connsiteY33" fmla="*/ 83344 h 2942938"/>
              <a:gd name="connsiteX34" fmla="*/ 787759 w 2496535"/>
              <a:gd name="connsiteY34" fmla="*/ 297658 h 2942938"/>
              <a:gd name="connsiteX35" fmla="*/ 573445 w 2496535"/>
              <a:gd name="connsiteY35" fmla="*/ 654848 h 2942938"/>
              <a:gd name="connsiteX36" fmla="*/ 756127 w 2496535"/>
              <a:gd name="connsiteY36" fmla="*/ 1187290 h 2942938"/>
              <a:gd name="connsiteX37" fmla="*/ 801847 w 2496535"/>
              <a:gd name="connsiteY37" fmla="*/ 1397602 h 2942938"/>
              <a:gd name="connsiteX38" fmla="*/ 847567 w 2496535"/>
              <a:gd name="connsiteY38" fmla="*/ 1479898 h 2942938"/>
              <a:gd name="connsiteX0" fmla="*/ 847567 w 2494500"/>
              <a:gd name="connsiteY0" fmla="*/ 1479898 h 2942938"/>
              <a:gd name="connsiteX1" fmla="*/ 792703 w 2494500"/>
              <a:gd name="connsiteY1" fmla="*/ 958690 h 2942938"/>
              <a:gd name="connsiteX2" fmla="*/ 920719 w 2494500"/>
              <a:gd name="connsiteY2" fmla="*/ 647794 h 2942938"/>
              <a:gd name="connsiteX3" fmla="*/ 1185895 w 2494500"/>
              <a:gd name="connsiteY3" fmla="*/ 446626 h 2942938"/>
              <a:gd name="connsiteX4" fmla="*/ 1515079 w 2494500"/>
              <a:gd name="connsiteY4" fmla="*/ 391762 h 2942938"/>
              <a:gd name="connsiteX5" fmla="*/ 1816831 w 2494500"/>
              <a:gd name="connsiteY5" fmla="*/ 464914 h 2942938"/>
              <a:gd name="connsiteX6" fmla="*/ 2017999 w 2494500"/>
              <a:gd name="connsiteY6" fmla="*/ 483202 h 2942938"/>
              <a:gd name="connsiteX7" fmla="*/ 2228311 w 2494500"/>
              <a:gd name="connsiteY7" fmla="*/ 355186 h 2942938"/>
              <a:gd name="connsiteX8" fmla="*/ 2359395 w 2494500"/>
              <a:gd name="connsiteY8" fmla="*/ 369095 h 2942938"/>
              <a:gd name="connsiteX9" fmla="*/ 2493487 w 2494500"/>
              <a:gd name="connsiteY9" fmla="*/ 464914 h 2942938"/>
              <a:gd name="connsiteX10" fmla="*/ 2365471 w 2494500"/>
              <a:gd name="connsiteY10" fmla="*/ 730090 h 2942938"/>
              <a:gd name="connsiteX11" fmla="*/ 2210023 w 2494500"/>
              <a:gd name="connsiteY11" fmla="*/ 812386 h 2942938"/>
              <a:gd name="connsiteX12" fmla="*/ 2155159 w 2494500"/>
              <a:gd name="connsiteY12" fmla="*/ 995266 h 2942938"/>
              <a:gd name="connsiteX13" fmla="*/ 2146015 w 2494500"/>
              <a:gd name="connsiteY13" fmla="*/ 1223866 h 2942938"/>
              <a:gd name="connsiteX14" fmla="*/ 1908271 w 2494500"/>
              <a:gd name="connsiteY14" fmla="*/ 1516474 h 2942938"/>
              <a:gd name="connsiteX15" fmla="*/ 1734535 w 2494500"/>
              <a:gd name="connsiteY15" fmla="*/ 1598770 h 2942938"/>
              <a:gd name="connsiteX16" fmla="*/ 1816831 w 2494500"/>
              <a:gd name="connsiteY16" fmla="*/ 1562194 h 2942938"/>
              <a:gd name="connsiteX17" fmla="*/ 1935703 w 2494500"/>
              <a:gd name="connsiteY17" fmla="*/ 1489042 h 2942938"/>
              <a:gd name="connsiteX18" fmla="*/ 2072863 w 2494500"/>
              <a:gd name="connsiteY18" fmla="*/ 1900522 h 2942938"/>
              <a:gd name="connsiteX19" fmla="*/ 2045431 w 2494500"/>
              <a:gd name="connsiteY19" fmla="*/ 2412586 h 2942938"/>
              <a:gd name="connsiteX20" fmla="*/ 1871695 w 2494500"/>
              <a:gd name="connsiteY20" fmla="*/ 2705194 h 2942938"/>
              <a:gd name="connsiteX21" fmla="*/ 1606519 w 2494500"/>
              <a:gd name="connsiteY21" fmla="*/ 2878930 h 2942938"/>
              <a:gd name="connsiteX22" fmla="*/ 1259047 w 2494500"/>
              <a:gd name="connsiteY22" fmla="*/ 2933794 h 2942938"/>
              <a:gd name="connsiteX23" fmla="*/ 920719 w 2494500"/>
              <a:gd name="connsiteY23" fmla="*/ 2824066 h 2942938"/>
              <a:gd name="connsiteX24" fmla="*/ 701263 w 2494500"/>
              <a:gd name="connsiteY24" fmla="*/ 2641186 h 2942938"/>
              <a:gd name="connsiteX25" fmla="*/ 554959 w 2494500"/>
              <a:gd name="connsiteY25" fmla="*/ 2504026 h 2942938"/>
              <a:gd name="connsiteX26" fmla="*/ 353791 w 2494500"/>
              <a:gd name="connsiteY26" fmla="*/ 2421730 h 2942938"/>
              <a:gd name="connsiteX27" fmla="*/ 198343 w 2494500"/>
              <a:gd name="connsiteY27" fmla="*/ 2293714 h 2942938"/>
              <a:gd name="connsiteX28" fmla="*/ 52039 w 2494500"/>
              <a:gd name="connsiteY28" fmla="*/ 1955386 h 2942938"/>
              <a:gd name="connsiteX29" fmla="*/ 15463 w 2494500"/>
              <a:gd name="connsiteY29" fmla="*/ 1333594 h 2942938"/>
              <a:gd name="connsiteX30" fmla="*/ 144817 w 2494500"/>
              <a:gd name="connsiteY30" fmla="*/ 654847 h 2942938"/>
              <a:gd name="connsiteX31" fmla="*/ 502007 w 2494500"/>
              <a:gd name="connsiteY31" fmla="*/ 154782 h 2942938"/>
              <a:gd name="connsiteX32" fmla="*/ 644883 w 2494500"/>
              <a:gd name="connsiteY32" fmla="*/ 11906 h 2942938"/>
              <a:gd name="connsiteX33" fmla="*/ 930635 w 2494500"/>
              <a:gd name="connsiteY33" fmla="*/ 83344 h 2942938"/>
              <a:gd name="connsiteX34" fmla="*/ 787759 w 2494500"/>
              <a:gd name="connsiteY34" fmla="*/ 297658 h 2942938"/>
              <a:gd name="connsiteX35" fmla="*/ 573445 w 2494500"/>
              <a:gd name="connsiteY35" fmla="*/ 654848 h 2942938"/>
              <a:gd name="connsiteX36" fmla="*/ 756127 w 2494500"/>
              <a:gd name="connsiteY36" fmla="*/ 1187290 h 2942938"/>
              <a:gd name="connsiteX37" fmla="*/ 801847 w 2494500"/>
              <a:gd name="connsiteY37" fmla="*/ 1397602 h 2942938"/>
              <a:gd name="connsiteX38" fmla="*/ 847567 w 2494500"/>
              <a:gd name="connsiteY38" fmla="*/ 1479898 h 2942938"/>
              <a:gd name="connsiteX0" fmla="*/ 847567 w 2516347"/>
              <a:gd name="connsiteY0" fmla="*/ 1479898 h 2942938"/>
              <a:gd name="connsiteX1" fmla="*/ 792703 w 2516347"/>
              <a:gd name="connsiteY1" fmla="*/ 958690 h 2942938"/>
              <a:gd name="connsiteX2" fmla="*/ 920719 w 2516347"/>
              <a:gd name="connsiteY2" fmla="*/ 647794 h 2942938"/>
              <a:gd name="connsiteX3" fmla="*/ 1185895 w 2516347"/>
              <a:gd name="connsiteY3" fmla="*/ 446626 h 2942938"/>
              <a:gd name="connsiteX4" fmla="*/ 1515079 w 2516347"/>
              <a:gd name="connsiteY4" fmla="*/ 391762 h 2942938"/>
              <a:gd name="connsiteX5" fmla="*/ 1816831 w 2516347"/>
              <a:gd name="connsiteY5" fmla="*/ 464914 h 2942938"/>
              <a:gd name="connsiteX6" fmla="*/ 2017999 w 2516347"/>
              <a:gd name="connsiteY6" fmla="*/ 483202 h 2942938"/>
              <a:gd name="connsiteX7" fmla="*/ 2228311 w 2516347"/>
              <a:gd name="connsiteY7" fmla="*/ 355186 h 2942938"/>
              <a:gd name="connsiteX8" fmla="*/ 2493487 w 2516347"/>
              <a:gd name="connsiteY8" fmla="*/ 464914 h 2942938"/>
              <a:gd name="connsiteX9" fmla="*/ 2365471 w 2516347"/>
              <a:gd name="connsiteY9" fmla="*/ 730090 h 2942938"/>
              <a:gd name="connsiteX10" fmla="*/ 2210023 w 2516347"/>
              <a:gd name="connsiteY10" fmla="*/ 812386 h 2942938"/>
              <a:gd name="connsiteX11" fmla="*/ 2155159 w 2516347"/>
              <a:gd name="connsiteY11" fmla="*/ 995266 h 2942938"/>
              <a:gd name="connsiteX12" fmla="*/ 2146015 w 2516347"/>
              <a:gd name="connsiteY12" fmla="*/ 1223866 h 2942938"/>
              <a:gd name="connsiteX13" fmla="*/ 1908271 w 2516347"/>
              <a:gd name="connsiteY13" fmla="*/ 1516474 h 2942938"/>
              <a:gd name="connsiteX14" fmla="*/ 1734535 w 2516347"/>
              <a:gd name="connsiteY14" fmla="*/ 1598770 h 2942938"/>
              <a:gd name="connsiteX15" fmla="*/ 1816831 w 2516347"/>
              <a:gd name="connsiteY15" fmla="*/ 1562194 h 2942938"/>
              <a:gd name="connsiteX16" fmla="*/ 1935703 w 2516347"/>
              <a:gd name="connsiteY16" fmla="*/ 1489042 h 2942938"/>
              <a:gd name="connsiteX17" fmla="*/ 2072863 w 2516347"/>
              <a:gd name="connsiteY17" fmla="*/ 1900522 h 2942938"/>
              <a:gd name="connsiteX18" fmla="*/ 2045431 w 2516347"/>
              <a:gd name="connsiteY18" fmla="*/ 2412586 h 2942938"/>
              <a:gd name="connsiteX19" fmla="*/ 1871695 w 2516347"/>
              <a:gd name="connsiteY19" fmla="*/ 2705194 h 2942938"/>
              <a:gd name="connsiteX20" fmla="*/ 1606519 w 2516347"/>
              <a:gd name="connsiteY20" fmla="*/ 2878930 h 2942938"/>
              <a:gd name="connsiteX21" fmla="*/ 1259047 w 2516347"/>
              <a:gd name="connsiteY21" fmla="*/ 2933794 h 2942938"/>
              <a:gd name="connsiteX22" fmla="*/ 920719 w 2516347"/>
              <a:gd name="connsiteY22" fmla="*/ 2824066 h 2942938"/>
              <a:gd name="connsiteX23" fmla="*/ 701263 w 2516347"/>
              <a:gd name="connsiteY23" fmla="*/ 2641186 h 2942938"/>
              <a:gd name="connsiteX24" fmla="*/ 554959 w 2516347"/>
              <a:gd name="connsiteY24" fmla="*/ 2504026 h 2942938"/>
              <a:gd name="connsiteX25" fmla="*/ 353791 w 2516347"/>
              <a:gd name="connsiteY25" fmla="*/ 2421730 h 2942938"/>
              <a:gd name="connsiteX26" fmla="*/ 198343 w 2516347"/>
              <a:gd name="connsiteY26" fmla="*/ 2293714 h 2942938"/>
              <a:gd name="connsiteX27" fmla="*/ 52039 w 2516347"/>
              <a:gd name="connsiteY27" fmla="*/ 1955386 h 2942938"/>
              <a:gd name="connsiteX28" fmla="*/ 15463 w 2516347"/>
              <a:gd name="connsiteY28" fmla="*/ 1333594 h 2942938"/>
              <a:gd name="connsiteX29" fmla="*/ 144817 w 2516347"/>
              <a:gd name="connsiteY29" fmla="*/ 654847 h 2942938"/>
              <a:gd name="connsiteX30" fmla="*/ 502007 w 2516347"/>
              <a:gd name="connsiteY30" fmla="*/ 154782 h 2942938"/>
              <a:gd name="connsiteX31" fmla="*/ 644883 w 2516347"/>
              <a:gd name="connsiteY31" fmla="*/ 11906 h 2942938"/>
              <a:gd name="connsiteX32" fmla="*/ 930635 w 2516347"/>
              <a:gd name="connsiteY32" fmla="*/ 83344 h 2942938"/>
              <a:gd name="connsiteX33" fmla="*/ 787759 w 2516347"/>
              <a:gd name="connsiteY33" fmla="*/ 297658 h 2942938"/>
              <a:gd name="connsiteX34" fmla="*/ 573445 w 2516347"/>
              <a:gd name="connsiteY34" fmla="*/ 654848 h 2942938"/>
              <a:gd name="connsiteX35" fmla="*/ 756127 w 2516347"/>
              <a:gd name="connsiteY35" fmla="*/ 1187290 h 2942938"/>
              <a:gd name="connsiteX36" fmla="*/ 801847 w 2516347"/>
              <a:gd name="connsiteY36" fmla="*/ 1397602 h 2942938"/>
              <a:gd name="connsiteX37" fmla="*/ 847567 w 2516347"/>
              <a:gd name="connsiteY37" fmla="*/ 1479898 h 2942938"/>
              <a:gd name="connsiteX0" fmla="*/ 847567 w 2453693"/>
              <a:gd name="connsiteY0" fmla="*/ 1479898 h 2942938"/>
              <a:gd name="connsiteX1" fmla="*/ 792703 w 2453693"/>
              <a:gd name="connsiteY1" fmla="*/ 958690 h 2942938"/>
              <a:gd name="connsiteX2" fmla="*/ 920719 w 2453693"/>
              <a:gd name="connsiteY2" fmla="*/ 647794 h 2942938"/>
              <a:gd name="connsiteX3" fmla="*/ 1185895 w 2453693"/>
              <a:gd name="connsiteY3" fmla="*/ 446626 h 2942938"/>
              <a:gd name="connsiteX4" fmla="*/ 1515079 w 2453693"/>
              <a:gd name="connsiteY4" fmla="*/ 391762 h 2942938"/>
              <a:gd name="connsiteX5" fmla="*/ 1816831 w 2453693"/>
              <a:gd name="connsiteY5" fmla="*/ 464914 h 2942938"/>
              <a:gd name="connsiteX6" fmla="*/ 2017999 w 2453693"/>
              <a:gd name="connsiteY6" fmla="*/ 483202 h 2942938"/>
              <a:gd name="connsiteX7" fmla="*/ 2228311 w 2453693"/>
              <a:gd name="connsiteY7" fmla="*/ 355186 h 2942938"/>
              <a:gd name="connsiteX8" fmla="*/ 2430833 w 2453693"/>
              <a:gd name="connsiteY8" fmla="*/ 511971 h 2942938"/>
              <a:gd name="connsiteX9" fmla="*/ 2365471 w 2453693"/>
              <a:gd name="connsiteY9" fmla="*/ 730090 h 2942938"/>
              <a:gd name="connsiteX10" fmla="*/ 2210023 w 2453693"/>
              <a:gd name="connsiteY10" fmla="*/ 812386 h 2942938"/>
              <a:gd name="connsiteX11" fmla="*/ 2155159 w 2453693"/>
              <a:gd name="connsiteY11" fmla="*/ 995266 h 2942938"/>
              <a:gd name="connsiteX12" fmla="*/ 2146015 w 2453693"/>
              <a:gd name="connsiteY12" fmla="*/ 1223866 h 2942938"/>
              <a:gd name="connsiteX13" fmla="*/ 1908271 w 2453693"/>
              <a:gd name="connsiteY13" fmla="*/ 1516474 h 2942938"/>
              <a:gd name="connsiteX14" fmla="*/ 1734535 w 2453693"/>
              <a:gd name="connsiteY14" fmla="*/ 1598770 h 2942938"/>
              <a:gd name="connsiteX15" fmla="*/ 1816831 w 2453693"/>
              <a:gd name="connsiteY15" fmla="*/ 1562194 h 2942938"/>
              <a:gd name="connsiteX16" fmla="*/ 1935703 w 2453693"/>
              <a:gd name="connsiteY16" fmla="*/ 1489042 h 2942938"/>
              <a:gd name="connsiteX17" fmla="*/ 2072863 w 2453693"/>
              <a:gd name="connsiteY17" fmla="*/ 1900522 h 2942938"/>
              <a:gd name="connsiteX18" fmla="*/ 2045431 w 2453693"/>
              <a:gd name="connsiteY18" fmla="*/ 2412586 h 2942938"/>
              <a:gd name="connsiteX19" fmla="*/ 1871695 w 2453693"/>
              <a:gd name="connsiteY19" fmla="*/ 2705194 h 2942938"/>
              <a:gd name="connsiteX20" fmla="*/ 1606519 w 2453693"/>
              <a:gd name="connsiteY20" fmla="*/ 2878930 h 2942938"/>
              <a:gd name="connsiteX21" fmla="*/ 1259047 w 2453693"/>
              <a:gd name="connsiteY21" fmla="*/ 2933794 h 2942938"/>
              <a:gd name="connsiteX22" fmla="*/ 920719 w 2453693"/>
              <a:gd name="connsiteY22" fmla="*/ 2824066 h 2942938"/>
              <a:gd name="connsiteX23" fmla="*/ 701263 w 2453693"/>
              <a:gd name="connsiteY23" fmla="*/ 2641186 h 2942938"/>
              <a:gd name="connsiteX24" fmla="*/ 554959 w 2453693"/>
              <a:gd name="connsiteY24" fmla="*/ 2504026 h 2942938"/>
              <a:gd name="connsiteX25" fmla="*/ 353791 w 2453693"/>
              <a:gd name="connsiteY25" fmla="*/ 2421730 h 2942938"/>
              <a:gd name="connsiteX26" fmla="*/ 198343 w 2453693"/>
              <a:gd name="connsiteY26" fmla="*/ 2293714 h 2942938"/>
              <a:gd name="connsiteX27" fmla="*/ 52039 w 2453693"/>
              <a:gd name="connsiteY27" fmla="*/ 1955386 h 2942938"/>
              <a:gd name="connsiteX28" fmla="*/ 15463 w 2453693"/>
              <a:gd name="connsiteY28" fmla="*/ 1333594 h 2942938"/>
              <a:gd name="connsiteX29" fmla="*/ 144817 w 2453693"/>
              <a:gd name="connsiteY29" fmla="*/ 654847 h 2942938"/>
              <a:gd name="connsiteX30" fmla="*/ 502007 w 2453693"/>
              <a:gd name="connsiteY30" fmla="*/ 154782 h 2942938"/>
              <a:gd name="connsiteX31" fmla="*/ 644883 w 2453693"/>
              <a:gd name="connsiteY31" fmla="*/ 11906 h 2942938"/>
              <a:gd name="connsiteX32" fmla="*/ 930635 w 2453693"/>
              <a:gd name="connsiteY32" fmla="*/ 83344 h 2942938"/>
              <a:gd name="connsiteX33" fmla="*/ 787759 w 2453693"/>
              <a:gd name="connsiteY33" fmla="*/ 297658 h 2942938"/>
              <a:gd name="connsiteX34" fmla="*/ 573445 w 2453693"/>
              <a:gd name="connsiteY34" fmla="*/ 654848 h 2942938"/>
              <a:gd name="connsiteX35" fmla="*/ 756127 w 2453693"/>
              <a:gd name="connsiteY35" fmla="*/ 1187290 h 2942938"/>
              <a:gd name="connsiteX36" fmla="*/ 801847 w 2453693"/>
              <a:gd name="connsiteY36" fmla="*/ 1397602 h 2942938"/>
              <a:gd name="connsiteX37" fmla="*/ 847567 w 2453693"/>
              <a:gd name="connsiteY37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989377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989377 w 2433881"/>
              <a:gd name="connsiteY35" fmla="*/ 1494932 h 2942938"/>
              <a:gd name="connsiteX0" fmla="*/ 989377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989377 w 2433881"/>
              <a:gd name="connsiteY34" fmla="*/ 1494932 h 2942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433881" h="2942938">
                <a:moveTo>
                  <a:pt x="989377" y="1494932"/>
                </a:moveTo>
                <a:cubicBezTo>
                  <a:pt x="995473" y="1456832"/>
                  <a:pt x="804146" y="1099880"/>
                  <a:pt x="792703" y="958690"/>
                </a:cubicBezTo>
                <a:cubicBezTo>
                  <a:pt x="781260" y="817500"/>
                  <a:pt x="855187" y="733138"/>
                  <a:pt x="920719" y="647794"/>
                </a:cubicBezTo>
                <a:cubicBezTo>
                  <a:pt x="986251" y="562450"/>
                  <a:pt x="1086835" y="489298"/>
                  <a:pt x="1185895" y="446626"/>
                </a:cubicBezTo>
                <a:cubicBezTo>
                  <a:pt x="1284955" y="403954"/>
                  <a:pt x="1409923" y="388714"/>
                  <a:pt x="1515079" y="391762"/>
                </a:cubicBezTo>
                <a:cubicBezTo>
                  <a:pt x="1620235" y="394810"/>
                  <a:pt x="1733011" y="449674"/>
                  <a:pt x="1816831" y="464914"/>
                </a:cubicBezTo>
                <a:cubicBezTo>
                  <a:pt x="1900651" y="480154"/>
                  <a:pt x="1949419" y="501490"/>
                  <a:pt x="2017999" y="483202"/>
                </a:cubicBezTo>
                <a:cubicBezTo>
                  <a:pt x="2086579" y="464914"/>
                  <a:pt x="2159505" y="350391"/>
                  <a:pt x="2228311" y="355186"/>
                </a:cubicBezTo>
                <a:cubicBezTo>
                  <a:pt x="2297117" y="359981"/>
                  <a:pt x="2433881" y="435771"/>
                  <a:pt x="2430833" y="511971"/>
                </a:cubicBezTo>
                <a:cubicBezTo>
                  <a:pt x="2427785" y="588171"/>
                  <a:pt x="2255969" y="731837"/>
                  <a:pt x="2210023" y="812386"/>
                </a:cubicBezTo>
                <a:cubicBezTo>
                  <a:pt x="2164077" y="892935"/>
                  <a:pt x="2165827" y="926686"/>
                  <a:pt x="2155159" y="995266"/>
                </a:cubicBezTo>
                <a:cubicBezTo>
                  <a:pt x="2144491" y="1063846"/>
                  <a:pt x="2187163" y="1136998"/>
                  <a:pt x="2146015" y="1223866"/>
                </a:cubicBezTo>
                <a:cubicBezTo>
                  <a:pt x="2104867" y="1310734"/>
                  <a:pt x="1976851" y="1453990"/>
                  <a:pt x="1908271" y="1516474"/>
                </a:cubicBezTo>
                <a:lnTo>
                  <a:pt x="1734535" y="1598770"/>
                </a:lnTo>
                <a:lnTo>
                  <a:pt x="1935703" y="1489042"/>
                </a:lnTo>
                <a:cubicBezTo>
                  <a:pt x="1992091" y="1539334"/>
                  <a:pt x="2054575" y="1746598"/>
                  <a:pt x="2072863" y="1900522"/>
                </a:cubicBezTo>
                <a:cubicBezTo>
                  <a:pt x="2091151" y="2054446"/>
                  <a:pt x="2078959" y="2278474"/>
                  <a:pt x="2045431" y="2412586"/>
                </a:cubicBezTo>
                <a:cubicBezTo>
                  <a:pt x="2011903" y="2546698"/>
                  <a:pt x="1944847" y="2627470"/>
                  <a:pt x="1871695" y="2705194"/>
                </a:cubicBezTo>
                <a:cubicBezTo>
                  <a:pt x="1798543" y="2782918"/>
                  <a:pt x="1708627" y="2840830"/>
                  <a:pt x="1606519" y="2878930"/>
                </a:cubicBezTo>
                <a:cubicBezTo>
                  <a:pt x="1504411" y="2917030"/>
                  <a:pt x="1373347" y="2942938"/>
                  <a:pt x="1259047" y="2933794"/>
                </a:cubicBezTo>
                <a:cubicBezTo>
                  <a:pt x="1144747" y="2924650"/>
                  <a:pt x="1013683" y="2872834"/>
                  <a:pt x="920719" y="2824066"/>
                </a:cubicBezTo>
                <a:cubicBezTo>
                  <a:pt x="827755" y="2775298"/>
                  <a:pt x="762223" y="2694526"/>
                  <a:pt x="701263" y="2641186"/>
                </a:cubicBezTo>
                <a:cubicBezTo>
                  <a:pt x="640303" y="2587846"/>
                  <a:pt x="612871" y="2540602"/>
                  <a:pt x="554959" y="2504026"/>
                </a:cubicBezTo>
                <a:cubicBezTo>
                  <a:pt x="497047" y="2467450"/>
                  <a:pt x="413227" y="2456782"/>
                  <a:pt x="353791" y="2421730"/>
                </a:cubicBezTo>
                <a:cubicBezTo>
                  <a:pt x="294355" y="2386678"/>
                  <a:pt x="248635" y="2371438"/>
                  <a:pt x="198343" y="2293714"/>
                </a:cubicBezTo>
                <a:cubicBezTo>
                  <a:pt x="148051" y="2215990"/>
                  <a:pt x="82519" y="2115406"/>
                  <a:pt x="52039" y="1955386"/>
                </a:cubicBezTo>
                <a:cubicBezTo>
                  <a:pt x="21559" y="1795366"/>
                  <a:pt x="0" y="1550350"/>
                  <a:pt x="15463" y="1333594"/>
                </a:cubicBezTo>
                <a:cubicBezTo>
                  <a:pt x="30926" y="1116838"/>
                  <a:pt x="63726" y="851316"/>
                  <a:pt x="144817" y="654847"/>
                </a:cubicBezTo>
                <a:cubicBezTo>
                  <a:pt x="225908" y="458378"/>
                  <a:pt x="418663" y="261939"/>
                  <a:pt x="502007" y="154782"/>
                </a:cubicBezTo>
                <a:cubicBezTo>
                  <a:pt x="585351" y="47625"/>
                  <a:pt x="573445" y="23812"/>
                  <a:pt x="644883" y="11906"/>
                </a:cubicBezTo>
                <a:cubicBezTo>
                  <a:pt x="716321" y="0"/>
                  <a:pt x="906822" y="35719"/>
                  <a:pt x="930635" y="83344"/>
                </a:cubicBezTo>
                <a:cubicBezTo>
                  <a:pt x="954448" y="130969"/>
                  <a:pt x="847291" y="202407"/>
                  <a:pt x="787759" y="297658"/>
                </a:cubicBezTo>
                <a:cubicBezTo>
                  <a:pt x="728227" y="392909"/>
                  <a:pt x="578717" y="506576"/>
                  <a:pt x="573445" y="654848"/>
                </a:cubicBezTo>
                <a:cubicBezTo>
                  <a:pt x="568173" y="803120"/>
                  <a:pt x="686805" y="1047276"/>
                  <a:pt x="756127" y="1187290"/>
                </a:cubicBezTo>
                <a:cubicBezTo>
                  <a:pt x="825449" y="1327304"/>
                  <a:pt x="983281" y="1533032"/>
                  <a:pt x="989377" y="149493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Freeform 4"/>
          <p:cNvSpPr/>
          <p:nvPr/>
        </p:nvSpPr>
        <p:spPr>
          <a:xfrm>
            <a:off x="2339340" y="882396"/>
            <a:ext cx="3567111" cy="4860036"/>
          </a:xfrm>
          <a:custGeom>
            <a:avLst/>
            <a:gdLst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501140 w 4136136"/>
              <a:gd name="connsiteY32" fmla="*/ 2857500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804032 w 4136136"/>
              <a:gd name="connsiteY32" fmla="*/ 2975232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958340 w 4136136"/>
              <a:gd name="connsiteY32" fmla="*/ 2647188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89784 w 4136136"/>
              <a:gd name="connsiteY32" fmla="*/ 2618042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589850 w 4136136"/>
              <a:gd name="connsiteY16" fmla="*/ 2689480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1976628 w 4136136"/>
              <a:gd name="connsiteY33" fmla="*/ 2857500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260852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260852 h 4860036"/>
              <a:gd name="connsiteX32" fmla="*/ 2232660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946908 w 4136136"/>
              <a:gd name="connsiteY30" fmla="*/ 2260852 h 4860036"/>
              <a:gd name="connsiteX31" fmla="*/ 2232660 w 4136136"/>
              <a:gd name="connsiteY31" fmla="*/ 2546604 h 4860036"/>
              <a:gd name="connsiteX32" fmla="*/ 2161222 w 4136136"/>
              <a:gd name="connsiteY32" fmla="*/ 2832356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2232660 w 4136136"/>
              <a:gd name="connsiteY30" fmla="*/ 2546604 h 4860036"/>
              <a:gd name="connsiteX31" fmla="*/ 2161222 w 4136136"/>
              <a:gd name="connsiteY31" fmla="*/ 2832356 h 4860036"/>
              <a:gd name="connsiteX32" fmla="*/ 1804032 w 4136136"/>
              <a:gd name="connsiteY32" fmla="*/ 2975232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2161222 w 4136136"/>
              <a:gd name="connsiteY30" fmla="*/ 2832356 h 4860036"/>
              <a:gd name="connsiteX31" fmla="*/ 1804032 w 4136136"/>
              <a:gd name="connsiteY31" fmla="*/ 2975232 h 4860036"/>
              <a:gd name="connsiteX32" fmla="*/ 1171956 w 4136136"/>
              <a:gd name="connsiteY32" fmla="*/ 2711196 h 4860036"/>
              <a:gd name="connsiteX33" fmla="*/ 952500 w 4136136"/>
              <a:gd name="connsiteY33" fmla="*/ 1860804 h 4860036"/>
              <a:gd name="connsiteX34" fmla="*/ 696468 w 4136136"/>
              <a:gd name="connsiteY34" fmla="*/ 1257300 h 4860036"/>
              <a:gd name="connsiteX35" fmla="*/ 650748 w 4136136"/>
              <a:gd name="connsiteY35" fmla="*/ 873252 h 4860036"/>
              <a:gd name="connsiteX36" fmla="*/ 998220 w 4136136"/>
              <a:gd name="connsiteY36" fmla="*/ 434340 h 4860036"/>
              <a:gd name="connsiteX37" fmla="*/ 1299972 w 4136136"/>
              <a:gd name="connsiteY37" fmla="*/ 77724 h 4860036"/>
              <a:gd name="connsiteX38" fmla="*/ 989076 w 4136136"/>
              <a:gd name="connsiteY38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661288 w 4136136"/>
              <a:gd name="connsiteY16" fmla="*/ 2403728 h 4860036"/>
              <a:gd name="connsiteX17" fmla="*/ 3232792 w 4136136"/>
              <a:gd name="connsiteY17" fmla="*/ 2260852 h 4860036"/>
              <a:gd name="connsiteX18" fmla="*/ 3589982 w 4136136"/>
              <a:gd name="connsiteY18" fmla="*/ 1975100 h 4860036"/>
              <a:gd name="connsiteX19" fmla="*/ 3677412 w 4136136"/>
              <a:gd name="connsiteY19" fmla="*/ 1632204 h 4860036"/>
              <a:gd name="connsiteX20" fmla="*/ 3695700 w 4136136"/>
              <a:gd name="connsiteY20" fmla="*/ 1257300 h 4860036"/>
              <a:gd name="connsiteX21" fmla="*/ 4088892 w 4136136"/>
              <a:gd name="connsiteY21" fmla="*/ 854964 h 4860036"/>
              <a:gd name="connsiteX22" fmla="*/ 3979164 w 4136136"/>
              <a:gd name="connsiteY22" fmla="*/ 736092 h 4860036"/>
              <a:gd name="connsiteX23" fmla="*/ 3649980 w 4136136"/>
              <a:gd name="connsiteY23" fmla="*/ 864108 h 4860036"/>
              <a:gd name="connsiteX24" fmla="*/ 3247644 w 4136136"/>
              <a:gd name="connsiteY24" fmla="*/ 836676 h 4860036"/>
              <a:gd name="connsiteX25" fmla="*/ 2744724 w 4136136"/>
              <a:gd name="connsiteY25" fmla="*/ 726948 h 4860036"/>
              <a:gd name="connsiteX26" fmla="*/ 2433828 w 4136136"/>
              <a:gd name="connsiteY26" fmla="*/ 690372 h 4860036"/>
              <a:gd name="connsiteX27" fmla="*/ 1930908 w 4136136"/>
              <a:gd name="connsiteY27" fmla="*/ 836676 h 4860036"/>
              <a:gd name="connsiteX28" fmla="*/ 1601724 w 4136136"/>
              <a:gd name="connsiteY28" fmla="*/ 1184148 h 4860036"/>
              <a:gd name="connsiteX29" fmla="*/ 2161222 w 4136136"/>
              <a:gd name="connsiteY29" fmla="*/ 2832356 h 4860036"/>
              <a:gd name="connsiteX30" fmla="*/ 1804032 w 4136136"/>
              <a:gd name="connsiteY30" fmla="*/ 2975232 h 4860036"/>
              <a:gd name="connsiteX31" fmla="*/ 1171956 w 4136136"/>
              <a:gd name="connsiteY31" fmla="*/ 2711196 h 4860036"/>
              <a:gd name="connsiteX32" fmla="*/ 952500 w 4136136"/>
              <a:gd name="connsiteY32" fmla="*/ 1860804 h 4860036"/>
              <a:gd name="connsiteX33" fmla="*/ 696468 w 4136136"/>
              <a:gd name="connsiteY33" fmla="*/ 1257300 h 4860036"/>
              <a:gd name="connsiteX34" fmla="*/ 650748 w 4136136"/>
              <a:gd name="connsiteY34" fmla="*/ 873252 h 4860036"/>
              <a:gd name="connsiteX35" fmla="*/ 998220 w 4136136"/>
              <a:gd name="connsiteY35" fmla="*/ 434340 h 4860036"/>
              <a:gd name="connsiteX36" fmla="*/ 1299972 w 4136136"/>
              <a:gd name="connsiteY36" fmla="*/ 77724 h 4860036"/>
              <a:gd name="connsiteX37" fmla="*/ 989076 w 4136136"/>
              <a:gd name="connsiteY37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232792 w 4136136"/>
              <a:gd name="connsiteY16" fmla="*/ 2260852 h 4860036"/>
              <a:gd name="connsiteX17" fmla="*/ 3589982 w 4136136"/>
              <a:gd name="connsiteY17" fmla="*/ 1975100 h 4860036"/>
              <a:gd name="connsiteX18" fmla="*/ 3677412 w 4136136"/>
              <a:gd name="connsiteY18" fmla="*/ 1632204 h 4860036"/>
              <a:gd name="connsiteX19" fmla="*/ 3695700 w 4136136"/>
              <a:gd name="connsiteY19" fmla="*/ 1257300 h 4860036"/>
              <a:gd name="connsiteX20" fmla="*/ 4088892 w 4136136"/>
              <a:gd name="connsiteY20" fmla="*/ 854964 h 4860036"/>
              <a:gd name="connsiteX21" fmla="*/ 3979164 w 4136136"/>
              <a:gd name="connsiteY21" fmla="*/ 736092 h 4860036"/>
              <a:gd name="connsiteX22" fmla="*/ 3649980 w 4136136"/>
              <a:gd name="connsiteY22" fmla="*/ 864108 h 4860036"/>
              <a:gd name="connsiteX23" fmla="*/ 3247644 w 4136136"/>
              <a:gd name="connsiteY23" fmla="*/ 836676 h 4860036"/>
              <a:gd name="connsiteX24" fmla="*/ 2744724 w 4136136"/>
              <a:gd name="connsiteY24" fmla="*/ 726948 h 4860036"/>
              <a:gd name="connsiteX25" fmla="*/ 2433828 w 4136136"/>
              <a:gd name="connsiteY25" fmla="*/ 690372 h 4860036"/>
              <a:gd name="connsiteX26" fmla="*/ 1930908 w 4136136"/>
              <a:gd name="connsiteY26" fmla="*/ 836676 h 4860036"/>
              <a:gd name="connsiteX27" fmla="*/ 1601724 w 4136136"/>
              <a:gd name="connsiteY27" fmla="*/ 1184148 h 4860036"/>
              <a:gd name="connsiteX28" fmla="*/ 2161222 w 4136136"/>
              <a:gd name="connsiteY28" fmla="*/ 2832356 h 4860036"/>
              <a:gd name="connsiteX29" fmla="*/ 1804032 w 4136136"/>
              <a:gd name="connsiteY29" fmla="*/ 2975232 h 4860036"/>
              <a:gd name="connsiteX30" fmla="*/ 1171956 w 4136136"/>
              <a:gd name="connsiteY30" fmla="*/ 2711196 h 4860036"/>
              <a:gd name="connsiteX31" fmla="*/ 952500 w 4136136"/>
              <a:gd name="connsiteY31" fmla="*/ 1860804 h 4860036"/>
              <a:gd name="connsiteX32" fmla="*/ 696468 w 4136136"/>
              <a:gd name="connsiteY32" fmla="*/ 1257300 h 4860036"/>
              <a:gd name="connsiteX33" fmla="*/ 650748 w 4136136"/>
              <a:gd name="connsiteY33" fmla="*/ 873252 h 4860036"/>
              <a:gd name="connsiteX34" fmla="*/ 998220 w 4136136"/>
              <a:gd name="connsiteY34" fmla="*/ 434340 h 4860036"/>
              <a:gd name="connsiteX35" fmla="*/ 1299972 w 4136136"/>
              <a:gd name="connsiteY35" fmla="*/ 77724 h 4860036"/>
              <a:gd name="connsiteX36" fmla="*/ 989076 w 4136136"/>
              <a:gd name="connsiteY36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589982 w 4136136"/>
              <a:gd name="connsiteY16" fmla="*/ 1975100 h 4860036"/>
              <a:gd name="connsiteX17" fmla="*/ 3677412 w 4136136"/>
              <a:gd name="connsiteY17" fmla="*/ 1632204 h 4860036"/>
              <a:gd name="connsiteX18" fmla="*/ 3695700 w 4136136"/>
              <a:gd name="connsiteY18" fmla="*/ 1257300 h 4860036"/>
              <a:gd name="connsiteX19" fmla="*/ 4088892 w 4136136"/>
              <a:gd name="connsiteY19" fmla="*/ 854964 h 4860036"/>
              <a:gd name="connsiteX20" fmla="*/ 3979164 w 4136136"/>
              <a:gd name="connsiteY20" fmla="*/ 736092 h 4860036"/>
              <a:gd name="connsiteX21" fmla="*/ 3649980 w 4136136"/>
              <a:gd name="connsiteY21" fmla="*/ 864108 h 4860036"/>
              <a:gd name="connsiteX22" fmla="*/ 3247644 w 4136136"/>
              <a:gd name="connsiteY22" fmla="*/ 836676 h 4860036"/>
              <a:gd name="connsiteX23" fmla="*/ 2744724 w 4136136"/>
              <a:gd name="connsiteY23" fmla="*/ 726948 h 4860036"/>
              <a:gd name="connsiteX24" fmla="*/ 2433828 w 4136136"/>
              <a:gd name="connsiteY24" fmla="*/ 690372 h 4860036"/>
              <a:gd name="connsiteX25" fmla="*/ 1930908 w 4136136"/>
              <a:gd name="connsiteY25" fmla="*/ 836676 h 4860036"/>
              <a:gd name="connsiteX26" fmla="*/ 1601724 w 4136136"/>
              <a:gd name="connsiteY26" fmla="*/ 1184148 h 4860036"/>
              <a:gd name="connsiteX27" fmla="*/ 2161222 w 4136136"/>
              <a:gd name="connsiteY27" fmla="*/ 2832356 h 4860036"/>
              <a:gd name="connsiteX28" fmla="*/ 1804032 w 4136136"/>
              <a:gd name="connsiteY28" fmla="*/ 2975232 h 4860036"/>
              <a:gd name="connsiteX29" fmla="*/ 1171956 w 4136136"/>
              <a:gd name="connsiteY29" fmla="*/ 2711196 h 4860036"/>
              <a:gd name="connsiteX30" fmla="*/ 952500 w 4136136"/>
              <a:gd name="connsiteY30" fmla="*/ 1860804 h 4860036"/>
              <a:gd name="connsiteX31" fmla="*/ 696468 w 4136136"/>
              <a:gd name="connsiteY31" fmla="*/ 1257300 h 4860036"/>
              <a:gd name="connsiteX32" fmla="*/ 650748 w 4136136"/>
              <a:gd name="connsiteY32" fmla="*/ 873252 h 4860036"/>
              <a:gd name="connsiteX33" fmla="*/ 998220 w 4136136"/>
              <a:gd name="connsiteY33" fmla="*/ 434340 h 4860036"/>
              <a:gd name="connsiteX34" fmla="*/ 1299972 w 4136136"/>
              <a:gd name="connsiteY34" fmla="*/ 77724 h 4860036"/>
              <a:gd name="connsiteX35" fmla="*/ 989076 w 4136136"/>
              <a:gd name="connsiteY35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677412 w 4136136"/>
              <a:gd name="connsiteY16" fmla="*/ 1632204 h 4860036"/>
              <a:gd name="connsiteX17" fmla="*/ 3695700 w 4136136"/>
              <a:gd name="connsiteY17" fmla="*/ 1257300 h 4860036"/>
              <a:gd name="connsiteX18" fmla="*/ 4088892 w 4136136"/>
              <a:gd name="connsiteY18" fmla="*/ 854964 h 4860036"/>
              <a:gd name="connsiteX19" fmla="*/ 3979164 w 4136136"/>
              <a:gd name="connsiteY19" fmla="*/ 736092 h 4860036"/>
              <a:gd name="connsiteX20" fmla="*/ 3649980 w 4136136"/>
              <a:gd name="connsiteY20" fmla="*/ 864108 h 4860036"/>
              <a:gd name="connsiteX21" fmla="*/ 3247644 w 4136136"/>
              <a:gd name="connsiteY21" fmla="*/ 836676 h 4860036"/>
              <a:gd name="connsiteX22" fmla="*/ 2744724 w 4136136"/>
              <a:gd name="connsiteY22" fmla="*/ 726948 h 4860036"/>
              <a:gd name="connsiteX23" fmla="*/ 2433828 w 4136136"/>
              <a:gd name="connsiteY23" fmla="*/ 690372 h 4860036"/>
              <a:gd name="connsiteX24" fmla="*/ 1930908 w 4136136"/>
              <a:gd name="connsiteY24" fmla="*/ 836676 h 4860036"/>
              <a:gd name="connsiteX25" fmla="*/ 1601724 w 4136136"/>
              <a:gd name="connsiteY25" fmla="*/ 1184148 h 4860036"/>
              <a:gd name="connsiteX26" fmla="*/ 2161222 w 4136136"/>
              <a:gd name="connsiteY26" fmla="*/ 2832356 h 4860036"/>
              <a:gd name="connsiteX27" fmla="*/ 1804032 w 4136136"/>
              <a:gd name="connsiteY27" fmla="*/ 2975232 h 4860036"/>
              <a:gd name="connsiteX28" fmla="*/ 1171956 w 4136136"/>
              <a:gd name="connsiteY28" fmla="*/ 2711196 h 4860036"/>
              <a:gd name="connsiteX29" fmla="*/ 952500 w 4136136"/>
              <a:gd name="connsiteY29" fmla="*/ 1860804 h 4860036"/>
              <a:gd name="connsiteX30" fmla="*/ 696468 w 4136136"/>
              <a:gd name="connsiteY30" fmla="*/ 1257300 h 4860036"/>
              <a:gd name="connsiteX31" fmla="*/ 650748 w 4136136"/>
              <a:gd name="connsiteY31" fmla="*/ 873252 h 4860036"/>
              <a:gd name="connsiteX32" fmla="*/ 998220 w 4136136"/>
              <a:gd name="connsiteY32" fmla="*/ 434340 h 4860036"/>
              <a:gd name="connsiteX33" fmla="*/ 1299972 w 4136136"/>
              <a:gd name="connsiteY33" fmla="*/ 77724 h 4860036"/>
              <a:gd name="connsiteX34" fmla="*/ 989076 w 4136136"/>
              <a:gd name="connsiteY34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695700 w 4136136"/>
              <a:gd name="connsiteY16" fmla="*/ 1257300 h 4860036"/>
              <a:gd name="connsiteX17" fmla="*/ 4088892 w 4136136"/>
              <a:gd name="connsiteY17" fmla="*/ 854964 h 4860036"/>
              <a:gd name="connsiteX18" fmla="*/ 3979164 w 4136136"/>
              <a:gd name="connsiteY18" fmla="*/ 736092 h 4860036"/>
              <a:gd name="connsiteX19" fmla="*/ 3649980 w 4136136"/>
              <a:gd name="connsiteY19" fmla="*/ 864108 h 4860036"/>
              <a:gd name="connsiteX20" fmla="*/ 3247644 w 4136136"/>
              <a:gd name="connsiteY20" fmla="*/ 836676 h 4860036"/>
              <a:gd name="connsiteX21" fmla="*/ 2744724 w 4136136"/>
              <a:gd name="connsiteY21" fmla="*/ 726948 h 4860036"/>
              <a:gd name="connsiteX22" fmla="*/ 2433828 w 4136136"/>
              <a:gd name="connsiteY22" fmla="*/ 690372 h 4860036"/>
              <a:gd name="connsiteX23" fmla="*/ 1930908 w 4136136"/>
              <a:gd name="connsiteY23" fmla="*/ 836676 h 4860036"/>
              <a:gd name="connsiteX24" fmla="*/ 1601724 w 4136136"/>
              <a:gd name="connsiteY24" fmla="*/ 1184148 h 4860036"/>
              <a:gd name="connsiteX25" fmla="*/ 2161222 w 4136136"/>
              <a:gd name="connsiteY25" fmla="*/ 2832356 h 4860036"/>
              <a:gd name="connsiteX26" fmla="*/ 1804032 w 4136136"/>
              <a:gd name="connsiteY26" fmla="*/ 2975232 h 4860036"/>
              <a:gd name="connsiteX27" fmla="*/ 1171956 w 4136136"/>
              <a:gd name="connsiteY27" fmla="*/ 2711196 h 4860036"/>
              <a:gd name="connsiteX28" fmla="*/ 952500 w 4136136"/>
              <a:gd name="connsiteY28" fmla="*/ 1860804 h 4860036"/>
              <a:gd name="connsiteX29" fmla="*/ 696468 w 4136136"/>
              <a:gd name="connsiteY29" fmla="*/ 1257300 h 4860036"/>
              <a:gd name="connsiteX30" fmla="*/ 650748 w 4136136"/>
              <a:gd name="connsiteY30" fmla="*/ 873252 h 4860036"/>
              <a:gd name="connsiteX31" fmla="*/ 998220 w 4136136"/>
              <a:gd name="connsiteY31" fmla="*/ 434340 h 4860036"/>
              <a:gd name="connsiteX32" fmla="*/ 1299972 w 4136136"/>
              <a:gd name="connsiteY32" fmla="*/ 77724 h 4860036"/>
              <a:gd name="connsiteX33" fmla="*/ 989076 w 4136136"/>
              <a:gd name="connsiteY33" fmla="*/ 59436 h 4860036"/>
              <a:gd name="connsiteX0" fmla="*/ 989076 w 4284725"/>
              <a:gd name="connsiteY0" fmla="*/ 59436 h 4860036"/>
              <a:gd name="connsiteX1" fmla="*/ 678180 w 4284725"/>
              <a:gd name="connsiteY1" fmla="*/ 434340 h 4860036"/>
              <a:gd name="connsiteX2" fmla="*/ 248412 w 4284725"/>
              <a:gd name="connsiteY2" fmla="*/ 1001268 h 4860036"/>
              <a:gd name="connsiteX3" fmla="*/ 92964 w 4284725"/>
              <a:gd name="connsiteY3" fmla="*/ 1604772 h 4860036"/>
              <a:gd name="connsiteX4" fmla="*/ 1524 w 4284725"/>
              <a:gd name="connsiteY4" fmla="*/ 2555748 h 4860036"/>
              <a:gd name="connsiteX5" fmla="*/ 102108 w 4284725"/>
              <a:gd name="connsiteY5" fmla="*/ 3351276 h 4860036"/>
              <a:gd name="connsiteX6" fmla="*/ 458724 w 4284725"/>
              <a:gd name="connsiteY6" fmla="*/ 3881628 h 4860036"/>
              <a:gd name="connsiteX7" fmla="*/ 934212 w 4284725"/>
              <a:gd name="connsiteY7" fmla="*/ 4046220 h 4860036"/>
              <a:gd name="connsiteX8" fmla="*/ 1336548 w 4284725"/>
              <a:gd name="connsiteY8" fmla="*/ 4393692 h 4860036"/>
              <a:gd name="connsiteX9" fmla="*/ 1693164 w 4284725"/>
              <a:gd name="connsiteY9" fmla="*/ 4668012 h 4860036"/>
              <a:gd name="connsiteX10" fmla="*/ 2232660 w 4284725"/>
              <a:gd name="connsiteY10" fmla="*/ 4850892 h 4860036"/>
              <a:gd name="connsiteX11" fmla="*/ 2945892 w 4284725"/>
              <a:gd name="connsiteY11" fmla="*/ 4722876 h 4860036"/>
              <a:gd name="connsiteX12" fmla="*/ 3393948 w 4284725"/>
              <a:gd name="connsiteY12" fmla="*/ 4247388 h 4860036"/>
              <a:gd name="connsiteX13" fmla="*/ 3540252 w 4284725"/>
              <a:gd name="connsiteY13" fmla="*/ 3442716 h 4860036"/>
              <a:gd name="connsiteX14" fmla="*/ 3232792 w 4284725"/>
              <a:gd name="connsiteY14" fmla="*/ 2903794 h 4860036"/>
              <a:gd name="connsiteX15" fmla="*/ 2804164 w 4284725"/>
              <a:gd name="connsiteY15" fmla="*/ 2975232 h 4860036"/>
              <a:gd name="connsiteX16" fmla="*/ 4088892 w 4284725"/>
              <a:gd name="connsiteY16" fmla="*/ 854964 h 4860036"/>
              <a:gd name="connsiteX17" fmla="*/ 3979164 w 4284725"/>
              <a:gd name="connsiteY17" fmla="*/ 736092 h 4860036"/>
              <a:gd name="connsiteX18" fmla="*/ 3649980 w 4284725"/>
              <a:gd name="connsiteY18" fmla="*/ 864108 h 4860036"/>
              <a:gd name="connsiteX19" fmla="*/ 3247644 w 4284725"/>
              <a:gd name="connsiteY19" fmla="*/ 836676 h 4860036"/>
              <a:gd name="connsiteX20" fmla="*/ 2744724 w 4284725"/>
              <a:gd name="connsiteY20" fmla="*/ 726948 h 4860036"/>
              <a:gd name="connsiteX21" fmla="*/ 2433828 w 4284725"/>
              <a:gd name="connsiteY21" fmla="*/ 690372 h 4860036"/>
              <a:gd name="connsiteX22" fmla="*/ 1930908 w 4284725"/>
              <a:gd name="connsiteY22" fmla="*/ 836676 h 4860036"/>
              <a:gd name="connsiteX23" fmla="*/ 1601724 w 4284725"/>
              <a:gd name="connsiteY23" fmla="*/ 1184148 h 4860036"/>
              <a:gd name="connsiteX24" fmla="*/ 2161222 w 4284725"/>
              <a:gd name="connsiteY24" fmla="*/ 2832356 h 4860036"/>
              <a:gd name="connsiteX25" fmla="*/ 1804032 w 4284725"/>
              <a:gd name="connsiteY25" fmla="*/ 2975232 h 4860036"/>
              <a:gd name="connsiteX26" fmla="*/ 1171956 w 4284725"/>
              <a:gd name="connsiteY26" fmla="*/ 2711196 h 4860036"/>
              <a:gd name="connsiteX27" fmla="*/ 952500 w 4284725"/>
              <a:gd name="connsiteY27" fmla="*/ 1860804 h 4860036"/>
              <a:gd name="connsiteX28" fmla="*/ 696468 w 4284725"/>
              <a:gd name="connsiteY28" fmla="*/ 1257300 h 4860036"/>
              <a:gd name="connsiteX29" fmla="*/ 650748 w 4284725"/>
              <a:gd name="connsiteY29" fmla="*/ 873252 h 4860036"/>
              <a:gd name="connsiteX30" fmla="*/ 998220 w 4284725"/>
              <a:gd name="connsiteY30" fmla="*/ 434340 h 4860036"/>
              <a:gd name="connsiteX31" fmla="*/ 1299972 w 4284725"/>
              <a:gd name="connsiteY31" fmla="*/ 77724 h 4860036"/>
              <a:gd name="connsiteX32" fmla="*/ 989076 w 4284725"/>
              <a:gd name="connsiteY32" fmla="*/ 59436 h 4860036"/>
              <a:gd name="connsiteX0" fmla="*/ 989076 w 4120133"/>
              <a:gd name="connsiteY0" fmla="*/ 59436 h 4860036"/>
              <a:gd name="connsiteX1" fmla="*/ 678180 w 4120133"/>
              <a:gd name="connsiteY1" fmla="*/ 434340 h 4860036"/>
              <a:gd name="connsiteX2" fmla="*/ 248412 w 4120133"/>
              <a:gd name="connsiteY2" fmla="*/ 1001268 h 4860036"/>
              <a:gd name="connsiteX3" fmla="*/ 92964 w 4120133"/>
              <a:gd name="connsiteY3" fmla="*/ 1604772 h 4860036"/>
              <a:gd name="connsiteX4" fmla="*/ 1524 w 4120133"/>
              <a:gd name="connsiteY4" fmla="*/ 2555748 h 4860036"/>
              <a:gd name="connsiteX5" fmla="*/ 102108 w 4120133"/>
              <a:gd name="connsiteY5" fmla="*/ 3351276 h 4860036"/>
              <a:gd name="connsiteX6" fmla="*/ 458724 w 4120133"/>
              <a:gd name="connsiteY6" fmla="*/ 3881628 h 4860036"/>
              <a:gd name="connsiteX7" fmla="*/ 934212 w 4120133"/>
              <a:gd name="connsiteY7" fmla="*/ 4046220 h 4860036"/>
              <a:gd name="connsiteX8" fmla="*/ 1336548 w 4120133"/>
              <a:gd name="connsiteY8" fmla="*/ 4393692 h 4860036"/>
              <a:gd name="connsiteX9" fmla="*/ 1693164 w 4120133"/>
              <a:gd name="connsiteY9" fmla="*/ 4668012 h 4860036"/>
              <a:gd name="connsiteX10" fmla="*/ 2232660 w 4120133"/>
              <a:gd name="connsiteY10" fmla="*/ 4850892 h 4860036"/>
              <a:gd name="connsiteX11" fmla="*/ 2945892 w 4120133"/>
              <a:gd name="connsiteY11" fmla="*/ 4722876 h 4860036"/>
              <a:gd name="connsiteX12" fmla="*/ 3393948 w 4120133"/>
              <a:gd name="connsiteY12" fmla="*/ 4247388 h 4860036"/>
              <a:gd name="connsiteX13" fmla="*/ 3540252 w 4120133"/>
              <a:gd name="connsiteY13" fmla="*/ 3442716 h 4860036"/>
              <a:gd name="connsiteX14" fmla="*/ 3232792 w 4120133"/>
              <a:gd name="connsiteY14" fmla="*/ 2903794 h 4860036"/>
              <a:gd name="connsiteX15" fmla="*/ 2804164 w 4120133"/>
              <a:gd name="connsiteY15" fmla="*/ 2975232 h 4860036"/>
              <a:gd name="connsiteX16" fmla="*/ 3979164 w 4120133"/>
              <a:gd name="connsiteY16" fmla="*/ 736092 h 4860036"/>
              <a:gd name="connsiteX17" fmla="*/ 3649980 w 4120133"/>
              <a:gd name="connsiteY17" fmla="*/ 864108 h 4860036"/>
              <a:gd name="connsiteX18" fmla="*/ 3247644 w 4120133"/>
              <a:gd name="connsiteY18" fmla="*/ 836676 h 4860036"/>
              <a:gd name="connsiteX19" fmla="*/ 2744724 w 4120133"/>
              <a:gd name="connsiteY19" fmla="*/ 726948 h 4860036"/>
              <a:gd name="connsiteX20" fmla="*/ 2433828 w 4120133"/>
              <a:gd name="connsiteY20" fmla="*/ 690372 h 4860036"/>
              <a:gd name="connsiteX21" fmla="*/ 1930908 w 4120133"/>
              <a:gd name="connsiteY21" fmla="*/ 836676 h 4860036"/>
              <a:gd name="connsiteX22" fmla="*/ 1601724 w 4120133"/>
              <a:gd name="connsiteY22" fmla="*/ 1184148 h 4860036"/>
              <a:gd name="connsiteX23" fmla="*/ 2161222 w 4120133"/>
              <a:gd name="connsiteY23" fmla="*/ 2832356 h 4860036"/>
              <a:gd name="connsiteX24" fmla="*/ 1804032 w 4120133"/>
              <a:gd name="connsiteY24" fmla="*/ 2975232 h 4860036"/>
              <a:gd name="connsiteX25" fmla="*/ 1171956 w 4120133"/>
              <a:gd name="connsiteY25" fmla="*/ 2711196 h 4860036"/>
              <a:gd name="connsiteX26" fmla="*/ 952500 w 4120133"/>
              <a:gd name="connsiteY26" fmla="*/ 1860804 h 4860036"/>
              <a:gd name="connsiteX27" fmla="*/ 696468 w 4120133"/>
              <a:gd name="connsiteY27" fmla="*/ 1257300 h 4860036"/>
              <a:gd name="connsiteX28" fmla="*/ 650748 w 4120133"/>
              <a:gd name="connsiteY28" fmla="*/ 873252 h 4860036"/>
              <a:gd name="connsiteX29" fmla="*/ 998220 w 4120133"/>
              <a:gd name="connsiteY29" fmla="*/ 434340 h 4860036"/>
              <a:gd name="connsiteX30" fmla="*/ 1299972 w 4120133"/>
              <a:gd name="connsiteY30" fmla="*/ 77724 h 4860036"/>
              <a:gd name="connsiteX31" fmla="*/ 989076 w 4120133"/>
              <a:gd name="connsiteY31" fmla="*/ 59436 h 4860036"/>
              <a:gd name="connsiteX0" fmla="*/ 989076 w 3723893"/>
              <a:gd name="connsiteY0" fmla="*/ 59436 h 4860036"/>
              <a:gd name="connsiteX1" fmla="*/ 678180 w 3723893"/>
              <a:gd name="connsiteY1" fmla="*/ 434340 h 4860036"/>
              <a:gd name="connsiteX2" fmla="*/ 248412 w 3723893"/>
              <a:gd name="connsiteY2" fmla="*/ 1001268 h 4860036"/>
              <a:gd name="connsiteX3" fmla="*/ 92964 w 3723893"/>
              <a:gd name="connsiteY3" fmla="*/ 1604772 h 4860036"/>
              <a:gd name="connsiteX4" fmla="*/ 1524 w 3723893"/>
              <a:gd name="connsiteY4" fmla="*/ 2555748 h 4860036"/>
              <a:gd name="connsiteX5" fmla="*/ 102108 w 3723893"/>
              <a:gd name="connsiteY5" fmla="*/ 3351276 h 4860036"/>
              <a:gd name="connsiteX6" fmla="*/ 458724 w 3723893"/>
              <a:gd name="connsiteY6" fmla="*/ 3881628 h 4860036"/>
              <a:gd name="connsiteX7" fmla="*/ 934212 w 3723893"/>
              <a:gd name="connsiteY7" fmla="*/ 4046220 h 4860036"/>
              <a:gd name="connsiteX8" fmla="*/ 1336548 w 3723893"/>
              <a:gd name="connsiteY8" fmla="*/ 4393692 h 4860036"/>
              <a:gd name="connsiteX9" fmla="*/ 1693164 w 3723893"/>
              <a:gd name="connsiteY9" fmla="*/ 4668012 h 4860036"/>
              <a:gd name="connsiteX10" fmla="*/ 2232660 w 3723893"/>
              <a:gd name="connsiteY10" fmla="*/ 4850892 h 4860036"/>
              <a:gd name="connsiteX11" fmla="*/ 2945892 w 3723893"/>
              <a:gd name="connsiteY11" fmla="*/ 4722876 h 4860036"/>
              <a:gd name="connsiteX12" fmla="*/ 3393948 w 3723893"/>
              <a:gd name="connsiteY12" fmla="*/ 4247388 h 4860036"/>
              <a:gd name="connsiteX13" fmla="*/ 3540252 w 3723893"/>
              <a:gd name="connsiteY13" fmla="*/ 3442716 h 4860036"/>
              <a:gd name="connsiteX14" fmla="*/ 3232792 w 3723893"/>
              <a:gd name="connsiteY14" fmla="*/ 2903794 h 4860036"/>
              <a:gd name="connsiteX15" fmla="*/ 2804164 w 3723893"/>
              <a:gd name="connsiteY15" fmla="*/ 2975232 h 4860036"/>
              <a:gd name="connsiteX16" fmla="*/ 3649980 w 3723893"/>
              <a:gd name="connsiteY16" fmla="*/ 864108 h 4860036"/>
              <a:gd name="connsiteX17" fmla="*/ 3247644 w 3723893"/>
              <a:gd name="connsiteY17" fmla="*/ 836676 h 4860036"/>
              <a:gd name="connsiteX18" fmla="*/ 2744724 w 3723893"/>
              <a:gd name="connsiteY18" fmla="*/ 726948 h 4860036"/>
              <a:gd name="connsiteX19" fmla="*/ 2433828 w 3723893"/>
              <a:gd name="connsiteY19" fmla="*/ 690372 h 4860036"/>
              <a:gd name="connsiteX20" fmla="*/ 1930908 w 3723893"/>
              <a:gd name="connsiteY20" fmla="*/ 836676 h 4860036"/>
              <a:gd name="connsiteX21" fmla="*/ 1601724 w 3723893"/>
              <a:gd name="connsiteY21" fmla="*/ 1184148 h 4860036"/>
              <a:gd name="connsiteX22" fmla="*/ 2161222 w 3723893"/>
              <a:gd name="connsiteY22" fmla="*/ 2832356 h 4860036"/>
              <a:gd name="connsiteX23" fmla="*/ 1804032 w 3723893"/>
              <a:gd name="connsiteY23" fmla="*/ 2975232 h 4860036"/>
              <a:gd name="connsiteX24" fmla="*/ 1171956 w 3723893"/>
              <a:gd name="connsiteY24" fmla="*/ 2711196 h 4860036"/>
              <a:gd name="connsiteX25" fmla="*/ 952500 w 3723893"/>
              <a:gd name="connsiteY25" fmla="*/ 1860804 h 4860036"/>
              <a:gd name="connsiteX26" fmla="*/ 696468 w 3723893"/>
              <a:gd name="connsiteY26" fmla="*/ 1257300 h 4860036"/>
              <a:gd name="connsiteX27" fmla="*/ 650748 w 3723893"/>
              <a:gd name="connsiteY27" fmla="*/ 873252 h 4860036"/>
              <a:gd name="connsiteX28" fmla="*/ 998220 w 3723893"/>
              <a:gd name="connsiteY28" fmla="*/ 434340 h 4860036"/>
              <a:gd name="connsiteX29" fmla="*/ 1299972 w 3723893"/>
              <a:gd name="connsiteY29" fmla="*/ 77724 h 4860036"/>
              <a:gd name="connsiteX30" fmla="*/ 989076 w 3723893"/>
              <a:gd name="connsiteY30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3247644 w 3567111"/>
              <a:gd name="connsiteY16" fmla="*/ 836676 h 4860036"/>
              <a:gd name="connsiteX17" fmla="*/ 2744724 w 3567111"/>
              <a:gd name="connsiteY17" fmla="*/ 726948 h 4860036"/>
              <a:gd name="connsiteX18" fmla="*/ 2433828 w 3567111"/>
              <a:gd name="connsiteY18" fmla="*/ 690372 h 4860036"/>
              <a:gd name="connsiteX19" fmla="*/ 1930908 w 3567111"/>
              <a:gd name="connsiteY19" fmla="*/ 836676 h 4860036"/>
              <a:gd name="connsiteX20" fmla="*/ 1601724 w 3567111"/>
              <a:gd name="connsiteY20" fmla="*/ 1184148 h 4860036"/>
              <a:gd name="connsiteX21" fmla="*/ 2161222 w 3567111"/>
              <a:gd name="connsiteY21" fmla="*/ 2832356 h 4860036"/>
              <a:gd name="connsiteX22" fmla="*/ 1804032 w 3567111"/>
              <a:gd name="connsiteY22" fmla="*/ 2975232 h 4860036"/>
              <a:gd name="connsiteX23" fmla="*/ 1171956 w 3567111"/>
              <a:gd name="connsiteY23" fmla="*/ 2711196 h 4860036"/>
              <a:gd name="connsiteX24" fmla="*/ 952500 w 3567111"/>
              <a:gd name="connsiteY24" fmla="*/ 1860804 h 4860036"/>
              <a:gd name="connsiteX25" fmla="*/ 696468 w 3567111"/>
              <a:gd name="connsiteY25" fmla="*/ 1257300 h 4860036"/>
              <a:gd name="connsiteX26" fmla="*/ 650748 w 3567111"/>
              <a:gd name="connsiteY26" fmla="*/ 873252 h 4860036"/>
              <a:gd name="connsiteX27" fmla="*/ 998220 w 3567111"/>
              <a:gd name="connsiteY27" fmla="*/ 434340 h 4860036"/>
              <a:gd name="connsiteX28" fmla="*/ 1299972 w 3567111"/>
              <a:gd name="connsiteY28" fmla="*/ 77724 h 4860036"/>
              <a:gd name="connsiteX29" fmla="*/ 989076 w 3567111"/>
              <a:gd name="connsiteY29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2744724 w 3567111"/>
              <a:gd name="connsiteY16" fmla="*/ 726948 h 4860036"/>
              <a:gd name="connsiteX17" fmla="*/ 2433828 w 3567111"/>
              <a:gd name="connsiteY17" fmla="*/ 690372 h 4860036"/>
              <a:gd name="connsiteX18" fmla="*/ 1930908 w 3567111"/>
              <a:gd name="connsiteY18" fmla="*/ 836676 h 4860036"/>
              <a:gd name="connsiteX19" fmla="*/ 1601724 w 3567111"/>
              <a:gd name="connsiteY19" fmla="*/ 1184148 h 4860036"/>
              <a:gd name="connsiteX20" fmla="*/ 2161222 w 3567111"/>
              <a:gd name="connsiteY20" fmla="*/ 2832356 h 4860036"/>
              <a:gd name="connsiteX21" fmla="*/ 1804032 w 3567111"/>
              <a:gd name="connsiteY21" fmla="*/ 2975232 h 4860036"/>
              <a:gd name="connsiteX22" fmla="*/ 1171956 w 3567111"/>
              <a:gd name="connsiteY22" fmla="*/ 2711196 h 4860036"/>
              <a:gd name="connsiteX23" fmla="*/ 952500 w 3567111"/>
              <a:gd name="connsiteY23" fmla="*/ 1860804 h 4860036"/>
              <a:gd name="connsiteX24" fmla="*/ 696468 w 3567111"/>
              <a:gd name="connsiteY24" fmla="*/ 1257300 h 4860036"/>
              <a:gd name="connsiteX25" fmla="*/ 650748 w 3567111"/>
              <a:gd name="connsiteY25" fmla="*/ 873252 h 4860036"/>
              <a:gd name="connsiteX26" fmla="*/ 998220 w 3567111"/>
              <a:gd name="connsiteY26" fmla="*/ 434340 h 4860036"/>
              <a:gd name="connsiteX27" fmla="*/ 1299972 w 3567111"/>
              <a:gd name="connsiteY27" fmla="*/ 77724 h 4860036"/>
              <a:gd name="connsiteX28" fmla="*/ 989076 w 3567111"/>
              <a:gd name="connsiteY28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2433828 w 3567111"/>
              <a:gd name="connsiteY16" fmla="*/ 690372 h 4860036"/>
              <a:gd name="connsiteX17" fmla="*/ 1930908 w 3567111"/>
              <a:gd name="connsiteY17" fmla="*/ 836676 h 4860036"/>
              <a:gd name="connsiteX18" fmla="*/ 1601724 w 3567111"/>
              <a:gd name="connsiteY18" fmla="*/ 1184148 h 4860036"/>
              <a:gd name="connsiteX19" fmla="*/ 2161222 w 3567111"/>
              <a:gd name="connsiteY19" fmla="*/ 2832356 h 4860036"/>
              <a:gd name="connsiteX20" fmla="*/ 1804032 w 3567111"/>
              <a:gd name="connsiteY20" fmla="*/ 2975232 h 4860036"/>
              <a:gd name="connsiteX21" fmla="*/ 1171956 w 3567111"/>
              <a:gd name="connsiteY21" fmla="*/ 2711196 h 4860036"/>
              <a:gd name="connsiteX22" fmla="*/ 952500 w 3567111"/>
              <a:gd name="connsiteY22" fmla="*/ 1860804 h 4860036"/>
              <a:gd name="connsiteX23" fmla="*/ 696468 w 3567111"/>
              <a:gd name="connsiteY23" fmla="*/ 1257300 h 4860036"/>
              <a:gd name="connsiteX24" fmla="*/ 650748 w 3567111"/>
              <a:gd name="connsiteY24" fmla="*/ 873252 h 4860036"/>
              <a:gd name="connsiteX25" fmla="*/ 998220 w 3567111"/>
              <a:gd name="connsiteY25" fmla="*/ 434340 h 4860036"/>
              <a:gd name="connsiteX26" fmla="*/ 1299972 w 3567111"/>
              <a:gd name="connsiteY26" fmla="*/ 77724 h 4860036"/>
              <a:gd name="connsiteX27" fmla="*/ 989076 w 3567111"/>
              <a:gd name="connsiteY27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1930908 w 3567111"/>
              <a:gd name="connsiteY16" fmla="*/ 836676 h 4860036"/>
              <a:gd name="connsiteX17" fmla="*/ 1601724 w 3567111"/>
              <a:gd name="connsiteY17" fmla="*/ 1184148 h 4860036"/>
              <a:gd name="connsiteX18" fmla="*/ 2161222 w 3567111"/>
              <a:gd name="connsiteY18" fmla="*/ 2832356 h 4860036"/>
              <a:gd name="connsiteX19" fmla="*/ 1804032 w 3567111"/>
              <a:gd name="connsiteY19" fmla="*/ 2975232 h 4860036"/>
              <a:gd name="connsiteX20" fmla="*/ 1171956 w 3567111"/>
              <a:gd name="connsiteY20" fmla="*/ 2711196 h 4860036"/>
              <a:gd name="connsiteX21" fmla="*/ 952500 w 3567111"/>
              <a:gd name="connsiteY21" fmla="*/ 1860804 h 4860036"/>
              <a:gd name="connsiteX22" fmla="*/ 696468 w 3567111"/>
              <a:gd name="connsiteY22" fmla="*/ 1257300 h 4860036"/>
              <a:gd name="connsiteX23" fmla="*/ 650748 w 3567111"/>
              <a:gd name="connsiteY23" fmla="*/ 873252 h 4860036"/>
              <a:gd name="connsiteX24" fmla="*/ 998220 w 3567111"/>
              <a:gd name="connsiteY24" fmla="*/ 434340 h 4860036"/>
              <a:gd name="connsiteX25" fmla="*/ 1299972 w 3567111"/>
              <a:gd name="connsiteY25" fmla="*/ 77724 h 4860036"/>
              <a:gd name="connsiteX26" fmla="*/ 989076 w 3567111"/>
              <a:gd name="connsiteY26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1601724 w 3567111"/>
              <a:gd name="connsiteY16" fmla="*/ 1184148 h 4860036"/>
              <a:gd name="connsiteX17" fmla="*/ 2161222 w 3567111"/>
              <a:gd name="connsiteY17" fmla="*/ 2832356 h 4860036"/>
              <a:gd name="connsiteX18" fmla="*/ 1804032 w 3567111"/>
              <a:gd name="connsiteY18" fmla="*/ 2975232 h 4860036"/>
              <a:gd name="connsiteX19" fmla="*/ 1171956 w 3567111"/>
              <a:gd name="connsiteY19" fmla="*/ 2711196 h 4860036"/>
              <a:gd name="connsiteX20" fmla="*/ 952500 w 3567111"/>
              <a:gd name="connsiteY20" fmla="*/ 1860804 h 4860036"/>
              <a:gd name="connsiteX21" fmla="*/ 696468 w 3567111"/>
              <a:gd name="connsiteY21" fmla="*/ 1257300 h 4860036"/>
              <a:gd name="connsiteX22" fmla="*/ 650748 w 3567111"/>
              <a:gd name="connsiteY22" fmla="*/ 873252 h 4860036"/>
              <a:gd name="connsiteX23" fmla="*/ 998220 w 3567111"/>
              <a:gd name="connsiteY23" fmla="*/ 434340 h 4860036"/>
              <a:gd name="connsiteX24" fmla="*/ 1299972 w 3567111"/>
              <a:gd name="connsiteY24" fmla="*/ 77724 h 4860036"/>
              <a:gd name="connsiteX25" fmla="*/ 989076 w 3567111"/>
              <a:gd name="connsiteY25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2161222 w 3567111"/>
              <a:gd name="connsiteY16" fmla="*/ 2832356 h 4860036"/>
              <a:gd name="connsiteX17" fmla="*/ 1804032 w 3567111"/>
              <a:gd name="connsiteY17" fmla="*/ 2975232 h 4860036"/>
              <a:gd name="connsiteX18" fmla="*/ 1171956 w 3567111"/>
              <a:gd name="connsiteY18" fmla="*/ 2711196 h 4860036"/>
              <a:gd name="connsiteX19" fmla="*/ 952500 w 3567111"/>
              <a:gd name="connsiteY19" fmla="*/ 1860804 h 4860036"/>
              <a:gd name="connsiteX20" fmla="*/ 696468 w 3567111"/>
              <a:gd name="connsiteY20" fmla="*/ 1257300 h 4860036"/>
              <a:gd name="connsiteX21" fmla="*/ 650748 w 3567111"/>
              <a:gd name="connsiteY21" fmla="*/ 873252 h 4860036"/>
              <a:gd name="connsiteX22" fmla="*/ 998220 w 3567111"/>
              <a:gd name="connsiteY22" fmla="*/ 434340 h 4860036"/>
              <a:gd name="connsiteX23" fmla="*/ 1299972 w 3567111"/>
              <a:gd name="connsiteY23" fmla="*/ 77724 h 4860036"/>
              <a:gd name="connsiteX24" fmla="*/ 989076 w 3567111"/>
              <a:gd name="connsiteY24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161222 w 3567111"/>
              <a:gd name="connsiteY16" fmla="*/ 2832356 h 4860036"/>
              <a:gd name="connsiteX17" fmla="*/ 1804032 w 3567111"/>
              <a:gd name="connsiteY17" fmla="*/ 2975232 h 4860036"/>
              <a:gd name="connsiteX18" fmla="*/ 1171956 w 3567111"/>
              <a:gd name="connsiteY18" fmla="*/ 2711196 h 4860036"/>
              <a:gd name="connsiteX19" fmla="*/ 952500 w 3567111"/>
              <a:gd name="connsiteY19" fmla="*/ 1860804 h 4860036"/>
              <a:gd name="connsiteX20" fmla="*/ 696468 w 3567111"/>
              <a:gd name="connsiteY20" fmla="*/ 1257300 h 4860036"/>
              <a:gd name="connsiteX21" fmla="*/ 650748 w 3567111"/>
              <a:gd name="connsiteY21" fmla="*/ 873252 h 4860036"/>
              <a:gd name="connsiteX22" fmla="*/ 998220 w 3567111"/>
              <a:gd name="connsiteY22" fmla="*/ 434340 h 4860036"/>
              <a:gd name="connsiteX23" fmla="*/ 1299972 w 3567111"/>
              <a:gd name="connsiteY23" fmla="*/ 77724 h 4860036"/>
              <a:gd name="connsiteX24" fmla="*/ 989076 w 3567111"/>
              <a:gd name="connsiteY24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018346 w 3567111"/>
              <a:gd name="connsiteY16" fmla="*/ 2760918 h 4860036"/>
              <a:gd name="connsiteX17" fmla="*/ 1804032 w 3567111"/>
              <a:gd name="connsiteY17" fmla="*/ 2975232 h 4860036"/>
              <a:gd name="connsiteX18" fmla="*/ 1171956 w 3567111"/>
              <a:gd name="connsiteY18" fmla="*/ 2711196 h 4860036"/>
              <a:gd name="connsiteX19" fmla="*/ 952500 w 3567111"/>
              <a:gd name="connsiteY19" fmla="*/ 1860804 h 4860036"/>
              <a:gd name="connsiteX20" fmla="*/ 696468 w 3567111"/>
              <a:gd name="connsiteY20" fmla="*/ 1257300 h 4860036"/>
              <a:gd name="connsiteX21" fmla="*/ 650748 w 3567111"/>
              <a:gd name="connsiteY21" fmla="*/ 873252 h 4860036"/>
              <a:gd name="connsiteX22" fmla="*/ 998220 w 3567111"/>
              <a:gd name="connsiteY22" fmla="*/ 434340 h 4860036"/>
              <a:gd name="connsiteX23" fmla="*/ 1299972 w 3567111"/>
              <a:gd name="connsiteY23" fmla="*/ 77724 h 4860036"/>
              <a:gd name="connsiteX24" fmla="*/ 989076 w 3567111"/>
              <a:gd name="connsiteY24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018346 w 3567111"/>
              <a:gd name="connsiteY16" fmla="*/ 2760918 h 4860036"/>
              <a:gd name="connsiteX17" fmla="*/ 1171956 w 3567111"/>
              <a:gd name="connsiteY17" fmla="*/ 2711196 h 4860036"/>
              <a:gd name="connsiteX18" fmla="*/ 952500 w 3567111"/>
              <a:gd name="connsiteY18" fmla="*/ 1860804 h 4860036"/>
              <a:gd name="connsiteX19" fmla="*/ 696468 w 3567111"/>
              <a:gd name="connsiteY19" fmla="*/ 1257300 h 4860036"/>
              <a:gd name="connsiteX20" fmla="*/ 650748 w 3567111"/>
              <a:gd name="connsiteY20" fmla="*/ 873252 h 4860036"/>
              <a:gd name="connsiteX21" fmla="*/ 998220 w 3567111"/>
              <a:gd name="connsiteY21" fmla="*/ 434340 h 4860036"/>
              <a:gd name="connsiteX22" fmla="*/ 1299972 w 3567111"/>
              <a:gd name="connsiteY22" fmla="*/ 77724 h 4860036"/>
              <a:gd name="connsiteX23" fmla="*/ 989076 w 3567111"/>
              <a:gd name="connsiteY23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018346 w 3567111"/>
              <a:gd name="connsiteY16" fmla="*/ 2760918 h 4860036"/>
              <a:gd name="connsiteX17" fmla="*/ 1446842 w 3567111"/>
              <a:gd name="connsiteY17" fmla="*/ 2689480 h 4860036"/>
              <a:gd name="connsiteX18" fmla="*/ 952500 w 3567111"/>
              <a:gd name="connsiteY18" fmla="*/ 1860804 h 4860036"/>
              <a:gd name="connsiteX19" fmla="*/ 696468 w 3567111"/>
              <a:gd name="connsiteY19" fmla="*/ 1257300 h 4860036"/>
              <a:gd name="connsiteX20" fmla="*/ 650748 w 3567111"/>
              <a:gd name="connsiteY20" fmla="*/ 873252 h 4860036"/>
              <a:gd name="connsiteX21" fmla="*/ 998220 w 3567111"/>
              <a:gd name="connsiteY21" fmla="*/ 434340 h 4860036"/>
              <a:gd name="connsiteX22" fmla="*/ 1299972 w 3567111"/>
              <a:gd name="connsiteY22" fmla="*/ 77724 h 4860036"/>
              <a:gd name="connsiteX23" fmla="*/ 989076 w 3567111"/>
              <a:gd name="connsiteY23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1446842 w 3567111"/>
              <a:gd name="connsiteY16" fmla="*/ 2689480 h 4860036"/>
              <a:gd name="connsiteX17" fmla="*/ 952500 w 3567111"/>
              <a:gd name="connsiteY17" fmla="*/ 1860804 h 4860036"/>
              <a:gd name="connsiteX18" fmla="*/ 696468 w 3567111"/>
              <a:gd name="connsiteY18" fmla="*/ 1257300 h 4860036"/>
              <a:gd name="connsiteX19" fmla="*/ 650748 w 3567111"/>
              <a:gd name="connsiteY19" fmla="*/ 873252 h 4860036"/>
              <a:gd name="connsiteX20" fmla="*/ 998220 w 3567111"/>
              <a:gd name="connsiteY20" fmla="*/ 434340 h 4860036"/>
              <a:gd name="connsiteX21" fmla="*/ 1299972 w 3567111"/>
              <a:gd name="connsiteY21" fmla="*/ 77724 h 4860036"/>
              <a:gd name="connsiteX22" fmla="*/ 989076 w 3567111"/>
              <a:gd name="connsiteY22" fmla="*/ 59436 h 4860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567111" h="4860036">
                <a:moveTo>
                  <a:pt x="989076" y="59436"/>
                </a:moveTo>
                <a:cubicBezTo>
                  <a:pt x="885444" y="118872"/>
                  <a:pt x="801624" y="277368"/>
                  <a:pt x="678180" y="434340"/>
                </a:cubicBezTo>
                <a:cubicBezTo>
                  <a:pt x="554736" y="591312"/>
                  <a:pt x="345948" y="806196"/>
                  <a:pt x="248412" y="1001268"/>
                </a:cubicBezTo>
                <a:cubicBezTo>
                  <a:pt x="150876" y="1196340"/>
                  <a:pt x="134112" y="1345692"/>
                  <a:pt x="92964" y="1604772"/>
                </a:cubicBezTo>
                <a:cubicBezTo>
                  <a:pt x="51816" y="1863852"/>
                  <a:pt x="0" y="2264664"/>
                  <a:pt x="1524" y="2555748"/>
                </a:cubicBezTo>
                <a:cubicBezTo>
                  <a:pt x="3048" y="2846832"/>
                  <a:pt x="25908" y="3130296"/>
                  <a:pt x="102108" y="3351276"/>
                </a:cubicBezTo>
                <a:cubicBezTo>
                  <a:pt x="178308" y="3572256"/>
                  <a:pt x="320040" y="3765804"/>
                  <a:pt x="458724" y="3881628"/>
                </a:cubicBezTo>
                <a:cubicBezTo>
                  <a:pt x="597408" y="3997452"/>
                  <a:pt x="787908" y="3960876"/>
                  <a:pt x="934212" y="4046220"/>
                </a:cubicBezTo>
                <a:cubicBezTo>
                  <a:pt x="1080516" y="4131564"/>
                  <a:pt x="1210056" y="4290060"/>
                  <a:pt x="1336548" y="4393692"/>
                </a:cubicBezTo>
                <a:cubicBezTo>
                  <a:pt x="1463040" y="4497324"/>
                  <a:pt x="1543812" y="4591812"/>
                  <a:pt x="1693164" y="4668012"/>
                </a:cubicBezTo>
                <a:cubicBezTo>
                  <a:pt x="1842516" y="4744212"/>
                  <a:pt x="2023872" y="4841748"/>
                  <a:pt x="2232660" y="4850892"/>
                </a:cubicBezTo>
                <a:cubicBezTo>
                  <a:pt x="2441448" y="4860036"/>
                  <a:pt x="2752344" y="4823460"/>
                  <a:pt x="2945892" y="4722876"/>
                </a:cubicBezTo>
                <a:cubicBezTo>
                  <a:pt x="3139440" y="4622292"/>
                  <a:pt x="3294888" y="4460748"/>
                  <a:pt x="3393948" y="4247388"/>
                </a:cubicBezTo>
                <a:cubicBezTo>
                  <a:pt x="3493008" y="4034028"/>
                  <a:pt x="3567111" y="3666648"/>
                  <a:pt x="3540252" y="3442716"/>
                </a:cubicBezTo>
                <a:cubicBezTo>
                  <a:pt x="3513393" y="3218784"/>
                  <a:pt x="3379286" y="3017427"/>
                  <a:pt x="3232792" y="2903794"/>
                </a:cubicBezTo>
                <a:cubicBezTo>
                  <a:pt x="3086298" y="2790161"/>
                  <a:pt x="2958946" y="2796637"/>
                  <a:pt x="2661288" y="2760918"/>
                </a:cubicBezTo>
                <a:cubicBezTo>
                  <a:pt x="2363630" y="2725199"/>
                  <a:pt x="1731640" y="2839499"/>
                  <a:pt x="1446842" y="2689480"/>
                </a:cubicBezTo>
                <a:cubicBezTo>
                  <a:pt x="1162044" y="2539461"/>
                  <a:pt x="1077562" y="2099501"/>
                  <a:pt x="952500" y="1860804"/>
                </a:cubicBezTo>
                <a:cubicBezTo>
                  <a:pt x="827438" y="1622107"/>
                  <a:pt x="746760" y="1421892"/>
                  <a:pt x="696468" y="1257300"/>
                </a:cubicBezTo>
                <a:cubicBezTo>
                  <a:pt x="646176" y="1092708"/>
                  <a:pt x="600456" y="1010412"/>
                  <a:pt x="650748" y="873252"/>
                </a:cubicBezTo>
                <a:cubicBezTo>
                  <a:pt x="701040" y="736092"/>
                  <a:pt x="890016" y="566928"/>
                  <a:pt x="998220" y="434340"/>
                </a:cubicBezTo>
                <a:cubicBezTo>
                  <a:pt x="1106424" y="301752"/>
                  <a:pt x="1301496" y="138684"/>
                  <a:pt x="1299972" y="77724"/>
                </a:cubicBezTo>
                <a:cubicBezTo>
                  <a:pt x="1298448" y="16764"/>
                  <a:pt x="1092708" y="0"/>
                  <a:pt x="989076" y="5943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Freeform 5"/>
          <p:cNvSpPr/>
          <p:nvPr/>
        </p:nvSpPr>
        <p:spPr>
          <a:xfrm>
            <a:off x="3820668" y="1607820"/>
            <a:ext cx="2633472" cy="1749742"/>
          </a:xfrm>
          <a:custGeom>
            <a:avLst/>
            <a:gdLst>
              <a:gd name="connsiteX0" fmla="*/ 504444 w 2633472"/>
              <a:gd name="connsiteY0" fmla="*/ 1574292 h 1705356"/>
              <a:gd name="connsiteX1" fmla="*/ 175260 w 2633472"/>
              <a:gd name="connsiteY1" fmla="*/ 1208532 h 1705356"/>
              <a:gd name="connsiteX2" fmla="*/ 19812 w 2633472"/>
              <a:gd name="connsiteY2" fmla="*/ 742188 h 1705356"/>
              <a:gd name="connsiteX3" fmla="*/ 294132 w 2633472"/>
              <a:gd name="connsiteY3" fmla="*/ 294132 h 1705356"/>
              <a:gd name="connsiteX4" fmla="*/ 696468 w 2633472"/>
              <a:gd name="connsiteY4" fmla="*/ 47244 h 1705356"/>
              <a:gd name="connsiteX5" fmla="*/ 1245108 w 2633472"/>
              <a:gd name="connsiteY5" fmla="*/ 19812 h 1705356"/>
              <a:gd name="connsiteX6" fmla="*/ 2004060 w 2633472"/>
              <a:gd name="connsiteY6" fmla="*/ 166116 h 1705356"/>
              <a:gd name="connsiteX7" fmla="*/ 2415540 w 2633472"/>
              <a:gd name="connsiteY7" fmla="*/ 28956 h 1705356"/>
              <a:gd name="connsiteX8" fmla="*/ 2607564 w 2633472"/>
              <a:gd name="connsiteY8" fmla="*/ 102108 h 1705356"/>
              <a:gd name="connsiteX9" fmla="*/ 2260092 w 2633472"/>
              <a:gd name="connsiteY9" fmla="*/ 513588 h 1705356"/>
              <a:gd name="connsiteX10" fmla="*/ 2177796 w 2633472"/>
              <a:gd name="connsiteY10" fmla="*/ 961644 h 1705356"/>
              <a:gd name="connsiteX11" fmla="*/ 2177796 w 2633472"/>
              <a:gd name="connsiteY11" fmla="*/ 1126236 h 1705356"/>
              <a:gd name="connsiteX12" fmla="*/ 1839468 w 2633472"/>
              <a:gd name="connsiteY12" fmla="*/ 1546860 h 1705356"/>
              <a:gd name="connsiteX13" fmla="*/ 943356 w 2633472"/>
              <a:gd name="connsiteY13" fmla="*/ 1702308 h 1705356"/>
              <a:gd name="connsiteX14" fmla="*/ 504444 w 2633472"/>
              <a:gd name="connsiteY14" fmla="*/ 1574292 h 1705356"/>
              <a:gd name="connsiteX0" fmla="*/ 504444 w 2633472"/>
              <a:gd name="connsiteY0" fmla="*/ 1574292 h 1705356"/>
              <a:gd name="connsiteX1" fmla="*/ 175260 w 2633472"/>
              <a:gd name="connsiteY1" fmla="*/ 1208532 h 1705356"/>
              <a:gd name="connsiteX2" fmla="*/ 19812 w 2633472"/>
              <a:gd name="connsiteY2" fmla="*/ 742188 h 1705356"/>
              <a:gd name="connsiteX3" fmla="*/ 294132 w 2633472"/>
              <a:gd name="connsiteY3" fmla="*/ 294132 h 1705356"/>
              <a:gd name="connsiteX4" fmla="*/ 696468 w 2633472"/>
              <a:gd name="connsiteY4" fmla="*/ 47244 h 1705356"/>
              <a:gd name="connsiteX5" fmla="*/ 1245108 w 2633472"/>
              <a:gd name="connsiteY5" fmla="*/ 19812 h 1705356"/>
              <a:gd name="connsiteX6" fmla="*/ 2004060 w 2633472"/>
              <a:gd name="connsiteY6" fmla="*/ 166116 h 1705356"/>
              <a:gd name="connsiteX7" fmla="*/ 2415540 w 2633472"/>
              <a:gd name="connsiteY7" fmla="*/ 28956 h 1705356"/>
              <a:gd name="connsiteX8" fmla="*/ 2607564 w 2633472"/>
              <a:gd name="connsiteY8" fmla="*/ 102108 h 1705356"/>
              <a:gd name="connsiteX9" fmla="*/ 2260092 w 2633472"/>
              <a:gd name="connsiteY9" fmla="*/ 513588 h 1705356"/>
              <a:gd name="connsiteX10" fmla="*/ 2177796 w 2633472"/>
              <a:gd name="connsiteY10" fmla="*/ 961644 h 1705356"/>
              <a:gd name="connsiteX11" fmla="*/ 1839468 w 2633472"/>
              <a:gd name="connsiteY11" fmla="*/ 1546860 h 1705356"/>
              <a:gd name="connsiteX12" fmla="*/ 943356 w 2633472"/>
              <a:gd name="connsiteY12" fmla="*/ 1702308 h 1705356"/>
              <a:gd name="connsiteX13" fmla="*/ 504444 w 2633472"/>
              <a:gd name="connsiteY13" fmla="*/ 1574292 h 170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33472" h="1705356">
                <a:moveTo>
                  <a:pt x="504444" y="1574292"/>
                </a:moveTo>
                <a:cubicBezTo>
                  <a:pt x="376428" y="1491996"/>
                  <a:pt x="256032" y="1347216"/>
                  <a:pt x="175260" y="1208532"/>
                </a:cubicBezTo>
                <a:cubicBezTo>
                  <a:pt x="94488" y="1069848"/>
                  <a:pt x="0" y="894588"/>
                  <a:pt x="19812" y="742188"/>
                </a:cubicBezTo>
                <a:cubicBezTo>
                  <a:pt x="39624" y="589788"/>
                  <a:pt x="181356" y="409956"/>
                  <a:pt x="294132" y="294132"/>
                </a:cubicBezTo>
                <a:cubicBezTo>
                  <a:pt x="406908" y="178308"/>
                  <a:pt x="537972" y="92964"/>
                  <a:pt x="696468" y="47244"/>
                </a:cubicBezTo>
                <a:cubicBezTo>
                  <a:pt x="854964" y="1524"/>
                  <a:pt x="1027176" y="0"/>
                  <a:pt x="1245108" y="19812"/>
                </a:cubicBezTo>
                <a:cubicBezTo>
                  <a:pt x="1463040" y="39624"/>
                  <a:pt x="1808988" y="164592"/>
                  <a:pt x="2004060" y="166116"/>
                </a:cubicBezTo>
                <a:cubicBezTo>
                  <a:pt x="2199132" y="167640"/>
                  <a:pt x="2314956" y="39624"/>
                  <a:pt x="2415540" y="28956"/>
                </a:cubicBezTo>
                <a:cubicBezTo>
                  <a:pt x="2516124" y="18288"/>
                  <a:pt x="2633472" y="21336"/>
                  <a:pt x="2607564" y="102108"/>
                </a:cubicBezTo>
                <a:cubicBezTo>
                  <a:pt x="2581656" y="182880"/>
                  <a:pt x="2331720" y="370332"/>
                  <a:pt x="2260092" y="513588"/>
                </a:cubicBezTo>
                <a:cubicBezTo>
                  <a:pt x="2188464" y="656844"/>
                  <a:pt x="2247900" y="789432"/>
                  <a:pt x="2177796" y="961644"/>
                </a:cubicBezTo>
                <a:cubicBezTo>
                  <a:pt x="2107692" y="1133856"/>
                  <a:pt x="2045208" y="1423416"/>
                  <a:pt x="1839468" y="1546860"/>
                </a:cubicBezTo>
                <a:cubicBezTo>
                  <a:pt x="1633728" y="1670304"/>
                  <a:pt x="1168908" y="1699260"/>
                  <a:pt x="943356" y="1702308"/>
                </a:cubicBezTo>
                <a:cubicBezTo>
                  <a:pt x="717804" y="1705356"/>
                  <a:pt x="632460" y="1656588"/>
                  <a:pt x="504444" y="15742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TextBox 6"/>
          <p:cNvSpPr txBox="1"/>
          <p:nvPr/>
        </p:nvSpPr>
        <p:spPr>
          <a:xfrm>
            <a:off x="71406" y="71414"/>
            <a:ext cx="56436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Fusion of the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Cushions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572264" y="2143116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Atrioventricular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Septum</a:t>
            </a:r>
            <a:endParaRPr lang="en-AU" sz="2000" b="1" dirty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9" name="Straight Connector 8"/>
          <p:cNvCxnSpPr>
            <a:stCxn id="8" idx="1"/>
          </p:cNvCxnSpPr>
          <p:nvPr/>
        </p:nvCxnSpPr>
        <p:spPr>
          <a:xfrm rot="10800000" flipV="1">
            <a:off x="4929190" y="2497058"/>
            <a:ext cx="1643074" cy="931941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/>
        </p:nvSpPr>
        <p:spPr>
          <a:xfrm>
            <a:off x="2141167" y="702451"/>
            <a:ext cx="4573973" cy="5226879"/>
          </a:xfrm>
          <a:custGeom>
            <a:avLst/>
            <a:gdLst>
              <a:gd name="connsiteX0" fmla="*/ 1345692 w 3019044"/>
              <a:gd name="connsiteY0" fmla="*/ 1610868 h 3073908"/>
              <a:gd name="connsiteX1" fmla="*/ 1263396 w 3019044"/>
              <a:gd name="connsiteY1" fmla="*/ 1382268 h 3073908"/>
              <a:gd name="connsiteX2" fmla="*/ 1290828 w 3019044"/>
              <a:gd name="connsiteY2" fmla="*/ 1089660 h 3073908"/>
              <a:gd name="connsiteX3" fmla="*/ 1418844 w 3019044"/>
              <a:gd name="connsiteY3" fmla="*/ 778764 h 3073908"/>
              <a:gd name="connsiteX4" fmla="*/ 1684020 w 3019044"/>
              <a:gd name="connsiteY4" fmla="*/ 577596 h 3073908"/>
              <a:gd name="connsiteX5" fmla="*/ 2013204 w 3019044"/>
              <a:gd name="connsiteY5" fmla="*/ 522732 h 3073908"/>
              <a:gd name="connsiteX6" fmla="*/ 2314956 w 3019044"/>
              <a:gd name="connsiteY6" fmla="*/ 595884 h 3073908"/>
              <a:gd name="connsiteX7" fmla="*/ 2516124 w 3019044"/>
              <a:gd name="connsiteY7" fmla="*/ 614172 h 3073908"/>
              <a:gd name="connsiteX8" fmla="*/ 2726436 w 3019044"/>
              <a:gd name="connsiteY8" fmla="*/ 486156 h 3073908"/>
              <a:gd name="connsiteX9" fmla="*/ 2845308 w 3019044"/>
              <a:gd name="connsiteY9" fmla="*/ 568452 h 3073908"/>
              <a:gd name="connsiteX10" fmla="*/ 2845308 w 3019044"/>
              <a:gd name="connsiteY10" fmla="*/ 632460 h 3073908"/>
              <a:gd name="connsiteX11" fmla="*/ 2662428 w 3019044"/>
              <a:gd name="connsiteY11" fmla="*/ 687324 h 3073908"/>
              <a:gd name="connsiteX12" fmla="*/ 2589276 w 3019044"/>
              <a:gd name="connsiteY12" fmla="*/ 696468 h 3073908"/>
              <a:gd name="connsiteX13" fmla="*/ 2699004 w 3019044"/>
              <a:gd name="connsiteY13" fmla="*/ 678180 h 3073908"/>
              <a:gd name="connsiteX14" fmla="*/ 2991612 w 3019044"/>
              <a:gd name="connsiteY14" fmla="*/ 595884 h 3073908"/>
              <a:gd name="connsiteX15" fmla="*/ 2863596 w 3019044"/>
              <a:gd name="connsiteY15" fmla="*/ 861060 h 3073908"/>
              <a:gd name="connsiteX16" fmla="*/ 2708148 w 3019044"/>
              <a:gd name="connsiteY16" fmla="*/ 943356 h 3073908"/>
              <a:gd name="connsiteX17" fmla="*/ 2653284 w 3019044"/>
              <a:gd name="connsiteY17" fmla="*/ 1126236 h 3073908"/>
              <a:gd name="connsiteX18" fmla="*/ 2644140 w 3019044"/>
              <a:gd name="connsiteY18" fmla="*/ 1354836 h 3073908"/>
              <a:gd name="connsiteX19" fmla="*/ 2406396 w 3019044"/>
              <a:gd name="connsiteY19" fmla="*/ 1647444 h 3073908"/>
              <a:gd name="connsiteX20" fmla="*/ 2232660 w 3019044"/>
              <a:gd name="connsiteY20" fmla="*/ 1729740 h 3073908"/>
              <a:gd name="connsiteX21" fmla="*/ 2314956 w 3019044"/>
              <a:gd name="connsiteY21" fmla="*/ 1693164 h 3073908"/>
              <a:gd name="connsiteX22" fmla="*/ 2433828 w 3019044"/>
              <a:gd name="connsiteY22" fmla="*/ 1620012 h 3073908"/>
              <a:gd name="connsiteX23" fmla="*/ 2570988 w 3019044"/>
              <a:gd name="connsiteY23" fmla="*/ 2031492 h 3073908"/>
              <a:gd name="connsiteX24" fmla="*/ 2543556 w 3019044"/>
              <a:gd name="connsiteY24" fmla="*/ 2543556 h 3073908"/>
              <a:gd name="connsiteX25" fmla="*/ 2369820 w 3019044"/>
              <a:gd name="connsiteY25" fmla="*/ 2836164 h 3073908"/>
              <a:gd name="connsiteX26" fmla="*/ 2104644 w 3019044"/>
              <a:gd name="connsiteY26" fmla="*/ 3009900 h 3073908"/>
              <a:gd name="connsiteX27" fmla="*/ 1757172 w 3019044"/>
              <a:gd name="connsiteY27" fmla="*/ 3064764 h 3073908"/>
              <a:gd name="connsiteX28" fmla="*/ 1418844 w 3019044"/>
              <a:gd name="connsiteY28" fmla="*/ 2955036 h 3073908"/>
              <a:gd name="connsiteX29" fmla="*/ 1199388 w 3019044"/>
              <a:gd name="connsiteY29" fmla="*/ 2772156 h 3073908"/>
              <a:gd name="connsiteX30" fmla="*/ 1053084 w 3019044"/>
              <a:gd name="connsiteY30" fmla="*/ 2634996 h 3073908"/>
              <a:gd name="connsiteX31" fmla="*/ 851916 w 3019044"/>
              <a:gd name="connsiteY31" fmla="*/ 2552700 h 3073908"/>
              <a:gd name="connsiteX32" fmla="*/ 696468 w 3019044"/>
              <a:gd name="connsiteY32" fmla="*/ 2424684 h 3073908"/>
              <a:gd name="connsiteX33" fmla="*/ 550164 w 3019044"/>
              <a:gd name="connsiteY33" fmla="*/ 2086356 h 3073908"/>
              <a:gd name="connsiteX34" fmla="*/ 513588 w 3019044"/>
              <a:gd name="connsiteY34" fmla="*/ 1464564 h 3073908"/>
              <a:gd name="connsiteX35" fmla="*/ 486156 w 3019044"/>
              <a:gd name="connsiteY35" fmla="*/ 1062228 h 3073908"/>
              <a:gd name="connsiteX36" fmla="*/ 220980 w 3019044"/>
              <a:gd name="connsiteY36" fmla="*/ 513588 h 3073908"/>
              <a:gd name="connsiteX37" fmla="*/ 1524 w 3019044"/>
              <a:gd name="connsiteY37" fmla="*/ 330708 h 3073908"/>
              <a:gd name="connsiteX38" fmla="*/ 211836 w 3019044"/>
              <a:gd name="connsiteY38" fmla="*/ 202692 h 3073908"/>
              <a:gd name="connsiteX39" fmla="*/ 568452 w 3019044"/>
              <a:gd name="connsiteY39" fmla="*/ 531876 h 3073908"/>
              <a:gd name="connsiteX40" fmla="*/ 632460 w 3019044"/>
              <a:gd name="connsiteY40" fmla="*/ 358140 h 3073908"/>
              <a:gd name="connsiteX41" fmla="*/ 797052 w 3019044"/>
              <a:gd name="connsiteY41" fmla="*/ 38100 h 3073908"/>
              <a:gd name="connsiteX42" fmla="*/ 998220 w 3019044"/>
              <a:gd name="connsiteY42" fmla="*/ 129540 h 3073908"/>
              <a:gd name="connsiteX43" fmla="*/ 897636 w 3019044"/>
              <a:gd name="connsiteY43" fmla="*/ 431292 h 3073908"/>
              <a:gd name="connsiteX44" fmla="*/ 879348 w 3019044"/>
              <a:gd name="connsiteY44" fmla="*/ 687324 h 3073908"/>
              <a:gd name="connsiteX45" fmla="*/ 989076 w 3019044"/>
              <a:gd name="connsiteY45" fmla="*/ 1016508 h 3073908"/>
              <a:gd name="connsiteX46" fmla="*/ 1254252 w 3019044"/>
              <a:gd name="connsiteY46" fmla="*/ 1318260 h 3073908"/>
              <a:gd name="connsiteX47" fmla="*/ 1299972 w 3019044"/>
              <a:gd name="connsiteY47" fmla="*/ 1528572 h 3073908"/>
              <a:gd name="connsiteX48" fmla="*/ 1345692 w 3019044"/>
              <a:gd name="connsiteY48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989076 w 3019044"/>
              <a:gd name="connsiteY44" fmla="*/ 101650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879348 w 3019044"/>
              <a:gd name="connsiteY43" fmla="*/ 687324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642942 h 3073908"/>
              <a:gd name="connsiteX44" fmla="*/ 1071570 w 3019044"/>
              <a:gd name="connsiteY44" fmla="*/ 785818 h 3073908"/>
              <a:gd name="connsiteX45" fmla="*/ 1254252 w 3019044"/>
              <a:gd name="connsiteY45" fmla="*/ 1318260 h 3073908"/>
              <a:gd name="connsiteX46" fmla="*/ 1299972 w 3019044"/>
              <a:gd name="connsiteY46" fmla="*/ 1528572 h 3073908"/>
              <a:gd name="connsiteX47" fmla="*/ 1345692 w 3019044"/>
              <a:gd name="connsiteY47" fmla="*/ 1610868 h 3073908"/>
              <a:gd name="connsiteX0" fmla="*/ 1345692 w 3019044"/>
              <a:gd name="connsiteY0" fmla="*/ 1610868 h 3073908"/>
              <a:gd name="connsiteX1" fmla="*/ 1290828 w 3019044"/>
              <a:gd name="connsiteY1" fmla="*/ 1089660 h 3073908"/>
              <a:gd name="connsiteX2" fmla="*/ 1418844 w 3019044"/>
              <a:gd name="connsiteY2" fmla="*/ 778764 h 3073908"/>
              <a:gd name="connsiteX3" fmla="*/ 1684020 w 3019044"/>
              <a:gd name="connsiteY3" fmla="*/ 577596 h 3073908"/>
              <a:gd name="connsiteX4" fmla="*/ 2013204 w 3019044"/>
              <a:gd name="connsiteY4" fmla="*/ 522732 h 3073908"/>
              <a:gd name="connsiteX5" fmla="*/ 2314956 w 3019044"/>
              <a:gd name="connsiteY5" fmla="*/ 595884 h 3073908"/>
              <a:gd name="connsiteX6" fmla="*/ 2516124 w 3019044"/>
              <a:gd name="connsiteY6" fmla="*/ 614172 h 3073908"/>
              <a:gd name="connsiteX7" fmla="*/ 2726436 w 3019044"/>
              <a:gd name="connsiteY7" fmla="*/ 486156 h 3073908"/>
              <a:gd name="connsiteX8" fmla="*/ 2845308 w 3019044"/>
              <a:gd name="connsiteY8" fmla="*/ 568452 h 3073908"/>
              <a:gd name="connsiteX9" fmla="*/ 2845308 w 3019044"/>
              <a:gd name="connsiteY9" fmla="*/ 632460 h 3073908"/>
              <a:gd name="connsiteX10" fmla="*/ 2662428 w 3019044"/>
              <a:gd name="connsiteY10" fmla="*/ 687324 h 3073908"/>
              <a:gd name="connsiteX11" fmla="*/ 2589276 w 3019044"/>
              <a:gd name="connsiteY11" fmla="*/ 696468 h 3073908"/>
              <a:gd name="connsiteX12" fmla="*/ 2699004 w 3019044"/>
              <a:gd name="connsiteY12" fmla="*/ 678180 h 3073908"/>
              <a:gd name="connsiteX13" fmla="*/ 2991612 w 3019044"/>
              <a:gd name="connsiteY13" fmla="*/ 595884 h 3073908"/>
              <a:gd name="connsiteX14" fmla="*/ 2863596 w 3019044"/>
              <a:gd name="connsiteY14" fmla="*/ 861060 h 3073908"/>
              <a:gd name="connsiteX15" fmla="*/ 2708148 w 3019044"/>
              <a:gd name="connsiteY15" fmla="*/ 943356 h 3073908"/>
              <a:gd name="connsiteX16" fmla="*/ 2653284 w 3019044"/>
              <a:gd name="connsiteY16" fmla="*/ 1126236 h 3073908"/>
              <a:gd name="connsiteX17" fmla="*/ 2644140 w 3019044"/>
              <a:gd name="connsiteY17" fmla="*/ 1354836 h 3073908"/>
              <a:gd name="connsiteX18" fmla="*/ 2406396 w 3019044"/>
              <a:gd name="connsiteY18" fmla="*/ 1647444 h 3073908"/>
              <a:gd name="connsiteX19" fmla="*/ 2232660 w 3019044"/>
              <a:gd name="connsiteY19" fmla="*/ 1729740 h 3073908"/>
              <a:gd name="connsiteX20" fmla="*/ 2314956 w 3019044"/>
              <a:gd name="connsiteY20" fmla="*/ 1693164 h 3073908"/>
              <a:gd name="connsiteX21" fmla="*/ 2433828 w 3019044"/>
              <a:gd name="connsiteY21" fmla="*/ 1620012 h 3073908"/>
              <a:gd name="connsiteX22" fmla="*/ 2570988 w 3019044"/>
              <a:gd name="connsiteY22" fmla="*/ 2031492 h 3073908"/>
              <a:gd name="connsiteX23" fmla="*/ 2543556 w 3019044"/>
              <a:gd name="connsiteY23" fmla="*/ 2543556 h 3073908"/>
              <a:gd name="connsiteX24" fmla="*/ 2369820 w 3019044"/>
              <a:gd name="connsiteY24" fmla="*/ 2836164 h 3073908"/>
              <a:gd name="connsiteX25" fmla="*/ 2104644 w 3019044"/>
              <a:gd name="connsiteY25" fmla="*/ 3009900 h 3073908"/>
              <a:gd name="connsiteX26" fmla="*/ 1757172 w 3019044"/>
              <a:gd name="connsiteY26" fmla="*/ 3064764 h 3073908"/>
              <a:gd name="connsiteX27" fmla="*/ 1418844 w 3019044"/>
              <a:gd name="connsiteY27" fmla="*/ 2955036 h 3073908"/>
              <a:gd name="connsiteX28" fmla="*/ 1199388 w 3019044"/>
              <a:gd name="connsiteY28" fmla="*/ 2772156 h 3073908"/>
              <a:gd name="connsiteX29" fmla="*/ 1053084 w 3019044"/>
              <a:gd name="connsiteY29" fmla="*/ 2634996 h 3073908"/>
              <a:gd name="connsiteX30" fmla="*/ 851916 w 3019044"/>
              <a:gd name="connsiteY30" fmla="*/ 2552700 h 3073908"/>
              <a:gd name="connsiteX31" fmla="*/ 696468 w 3019044"/>
              <a:gd name="connsiteY31" fmla="*/ 2424684 h 3073908"/>
              <a:gd name="connsiteX32" fmla="*/ 550164 w 3019044"/>
              <a:gd name="connsiteY32" fmla="*/ 2086356 h 3073908"/>
              <a:gd name="connsiteX33" fmla="*/ 513588 w 3019044"/>
              <a:gd name="connsiteY33" fmla="*/ 1464564 h 3073908"/>
              <a:gd name="connsiteX34" fmla="*/ 486156 w 3019044"/>
              <a:gd name="connsiteY34" fmla="*/ 1062228 h 3073908"/>
              <a:gd name="connsiteX35" fmla="*/ 220980 w 3019044"/>
              <a:gd name="connsiteY35" fmla="*/ 513588 h 3073908"/>
              <a:gd name="connsiteX36" fmla="*/ 1524 w 3019044"/>
              <a:gd name="connsiteY36" fmla="*/ 330708 h 3073908"/>
              <a:gd name="connsiteX37" fmla="*/ 211836 w 3019044"/>
              <a:gd name="connsiteY37" fmla="*/ 202692 h 3073908"/>
              <a:gd name="connsiteX38" fmla="*/ 568452 w 3019044"/>
              <a:gd name="connsiteY38" fmla="*/ 531876 h 3073908"/>
              <a:gd name="connsiteX39" fmla="*/ 632460 w 3019044"/>
              <a:gd name="connsiteY39" fmla="*/ 358140 h 3073908"/>
              <a:gd name="connsiteX40" fmla="*/ 797052 w 3019044"/>
              <a:gd name="connsiteY40" fmla="*/ 38100 h 3073908"/>
              <a:gd name="connsiteX41" fmla="*/ 998220 w 3019044"/>
              <a:gd name="connsiteY41" fmla="*/ 129540 h 3073908"/>
              <a:gd name="connsiteX42" fmla="*/ 897636 w 3019044"/>
              <a:gd name="connsiteY42" fmla="*/ 431292 h 3073908"/>
              <a:gd name="connsiteX43" fmla="*/ 1071570 w 3019044"/>
              <a:gd name="connsiteY43" fmla="*/ 785818 h 3073908"/>
              <a:gd name="connsiteX44" fmla="*/ 1254252 w 3019044"/>
              <a:gd name="connsiteY44" fmla="*/ 1318260 h 3073908"/>
              <a:gd name="connsiteX45" fmla="*/ 1299972 w 3019044"/>
              <a:gd name="connsiteY45" fmla="*/ 1528572 h 3073908"/>
              <a:gd name="connsiteX46" fmla="*/ 1345692 w 3019044"/>
              <a:gd name="connsiteY46" fmla="*/ 1610868 h 3073908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897636 w 3019044"/>
              <a:gd name="connsiteY42" fmla="*/ 417163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596739 h 3059779"/>
              <a:gd name="connsiteX1" fmla="*/ 1290828 w 3019044"/>
              <a:gd name="connsiteY1" fmla="*/ 1075531 h 3059779"/>
              <a:gd name="connsiteX2" fmla="*/ 1418844 w 3019044"/>
              <a:gd name="connsiteY2" fmla="*/ 764635 h 3059779"/>
              <a:gd name="connsiteX3" fmla="*/ 1684020 w 3019044"/>
              <a:gd name="connsiteY3" fmla="*/ 563467 h 3059779"/>
              <a:gd name="connsiteX4" fmla="*/ 2013204 w 3019044"/>
              <a:gd name="connsiteY4" fmla="*/ 508603 h 3059779"/>
              <a:gd name="connsiteX5" fmla="*/ 2314956 w 3019044"/>
              <a:gd name="connsiteY5" fmla="*/ 581755 h 3059779"/>
              <a:gd name="connsiteX6" fmla="*/ 2516124 w 3019044"/>
              <a:gd name="connsiteY6" fmla="*/ 600043 h 3059779"/>
              <a:gd name="connsiteX7" fmla="*/ 2726436 w 3019044"/>
              <a:gd name="connsiteY7" fmla="*/ 472027 h 3059779"/>
              <a:gd name="connsiteX8" fmla="*/ 2845308 w 3019044"/>
              <a:gd name="connsiteY8" fmla="*/ 554323 h 3059779"/>
              <a:gd name="connsiteX9" fmla="*/ 2845308 w 3019044"/>
              <a:gd name="connsiteY9" fmla="*/ 618331 h 3059779"/>
              <a:gd name="connsiteX10" fmla="*/ 2662428 w 3019044"/>
              <a:gd name="connsiteY10" fmla="*/ 673195 h 3059779"/>
              <a:gd name="connsiteX11" fmla="*/ 2589276 w 3019044"/>
              <a:gd name="connsiteY11" fmla="*/ 682339 h 3059779"/>
              <a:gd name="connsiteX12" fmla="*/ 2699004 w 3019044"/>
              <a:gd name="connsiteY12" fmla="*/ 664051 h 3059779"/>
              <a:gd name="connsiteX13" fmla="*/ 2991612 w 3019044"/>
              <a:gd name="connsiteY13" fmla="*/ 581755 h 3059779"/>
              <a:gd name="connsiteX14" fmla="*/ 2863596 w 3019044"/>
              <a:gd name="connsiteY14" fmla="*/ 846931 h 3059779"/>
              <a:gd name="connsiteX15" fmla="*/ 2708148 w 3019044"/>
              <a:gd name="connsiteY15" fmla="*/ 929227 h 3059779"/>
              <a:gd name="connsiteX16" fmla="*/ 2653284 w 3019044"/>
              <a:gd name="connsiteY16" fmla="*/ 1112107 h 3059779"/>
              <a:gd name="connsiteX17" fmla="*/ 2644140 w 3019044"/>
              <a:gd name="connsiteY17" fmla="*/ 1340707 h 3059779"/>
              <a:gd name="connsiteX18" fmla="*/ 2406396 w 3019044"/>
              <a:gd name="connsiteY18" fmla="*/ 1633315 h 3059779"/>
              <a:gd name="connsiteX19" fmla="*/ 2232660 w 3019044"/>
              <a:gd name="connsiteY19" fmla="*/ 1715611 h 3059779"/>
              <a:gd name="connsiteX20" fmla="*/ 2314956 w 3019044"/>
              <a:gd name="connsiteY20" fmla="*/ 1679035 h 3059779"/>
              <a:gd name="connsiteX21" fmla="*/ 2433828 w 3019044"/>
              <a:gd name="connsiteY21" fmla="*/ 1605883 h 3059779"/>
              <a:gd name="connsiteX22" fmla="*/ 2570988 w 3019044"/>
              <a:gd name="connsiteY22" fmla="*/ 2017363 h 3059779"/>
              <a:gd name="connsiteX23" fmla="*/ 2543556 w 3019044"/>
              <a:gd name="connsiteY23" fmla="*/ 2529427 h 3059779"/>
              <a:gd name="connsiteX24" fmla="*/ 2369820 w 3019044"/>
              <a:gd name="connsiteY24" fmla="*/ 2822035 h 3059779"/>
              <a:gd name="connsiteX25" fmla="*/ 2104644 w 3019044"/>
              <a:gd name="connsiteY25" fmla="*/ 2995771 h 3059779"/>
              <a:gd name="connsiteX26" fmla="*/ 1757172 w 3019044"/>
              <a:gd name="connsiteY26" fmla="*/ 3050635 h 3059779"/>
              <a:gd name="connsiteX27" fmla="*/ 1418844 w 3019044"/>
              <a:gd name="connsiteY27" fmla="*/ 2940907 h 3059779"/>
              <a:gd name="connsiteX28" fmla="*/ 1199388 w 3019044"/>
              <a:gd name="connsiteY28" fmla="*/ 2758027 h 3059779"/>
              <a:gd name="connsiteX29" fmla="*/ 1053084 w 3019044"/>
              <a:gd name="connsiteY29" fmla="*/ 2620867 h 3059779"/>
              <a:gd name="connsiteX30" fmla="*/ 851916 w 3019044"/>
              <a:gd name="connsiteY30" fmla="*/ 2538571 h 3059779"/>
              <a:gd name="connsiteX31" fmla="*/ 696468 w 3019044"/>
              <a:gd name="connsiteY31" fmla="*/ 2410555 h 3059779"/>
              <a:gd name="connsiteX32" fmla="*/ 550164 w 3019044"/>
              <a:gd name="connsiteY32" fmla="*/ 2072227 h 3059779"/>
              <a:gd name="connsiteX33" fmla="*/ 513588 w 3019044"/>
              <a:gd name="connsiteY33" fmla="*/ 1450435 h 3059779"/>
              <a:gd name="connsiteX34" fmla="*/ 486156 w 3019044"/>
              <a:gd name="connsiteY34" fmla="*/ 1048099 h 3059779"/>
              <a:gd name="connsiteX35" fmla="*/ 220980 w 3019044"/>
              <a:gd name="connsiteY35" fmla="*/ 499459 h 3059779"/>
              <a:gd name="connsiteX36" fmla="*/ 1524 w 3019044"/>
              <a:gd name="connsiteY36" fmla="*/ 316579 h 3059779"/>
              <a:gd name="connsiteX37" fmla="*/ 211836 w 3019044"/>
              <a:gd name="connsiteY37" fmla="*/ 188563 h 3059779"/>
              <a:gd name="connsiteX38" fmla="*/ 568452 w 3019044"/>
              <a:gd name="connsiteY38" fmla="*/ 517747 h 3059779"/>
              <a:gd name="connsiteX39" fmla="*/ 632460 w 3019044"/>
              <a:gd name="connsiteY39" fmla="*/ 344011 h 3059779"/>
              <a:gd name="connsiteX40" fmla="*/ 797052 w 3019044"/>
              <a:gd name="connsiteY40" fmla="*/ 23971 h 3059779"/>
              <a:gd name="connsiteX41" fmla="*/ 1428760 w 3019044"/>
              <a:gd name="connsiteY41" fmla="*/ 200185 h 3059779"/>
              <a:gd name="connsiteX42" fmla="*/ 1285884 w 3019044"/>
              <a:gd name="connsiteY42" fmla="*/ 414499 h 3059779"/>
              <a:gd name="connsiteX43" fmla="*/ 1071570 w 3019044"/>
              <a:gd name="connsiteY43" fmla="*/ 771689 h 3059779"/>
              <a:gd name="connsiteX44" fmla="*/ 1254252 w 3019044"/>
              <a:gd name="connsiteY44" fmla="*/ 1304131 h 3059779"/>
              <a:gd name="connsiteX45" fmla="*/ 1299972 w 3019044"/>
              <a:gd name="connsiteY45" fmla="*/ 1514443 h 3059779"/>
              <a:gd name="connsiteX46" fmla="*/ 1345692 w 3019044"/>
              <a:gd name="connsiteY46" fmla="*/ 1596739 h 3059779"/>
              <a:gd name="connsiteX0" fmla="*/ 1345692 w 3019044"/>
              <a:gd name="connsiteY0" fmla="*/ 1491963 h 2955003"/>
              <a:gd name="connsiteX1" fmla="*/ 1290828 w 3019044"/>
              <a:gd name="connsiteY1" fmla="*/ 970755 h 2955003"/>
              <a:gd name="connsiteX2" fmla="*/ 1418844 w 3019044"/>
              <a:gd name="connsiteY2" fmla="*/ 659859 h 2955003"/>
              <a:gd name="connsiteX3" fmla="*/ 1684020 w 3019044"/>
              <a:gd name="connsiteY3" fmla="*/ 458691 h 2955003"/>
              <a:gd name="connsiteX4" fmla="*/ 2013204 w 3019044"/>
              <a:gd name="connsiteY4" fmla="*/ 403827 h 2955003"/>
              <a:gd name="connsiteX5" fmla="*/ 2314956 w 3019044"/>
              <a:gd name="connsiteY5" fmla="*/ 476979 h 2955003"/>
              <a:gd name="connsiteX6" fmla="*/ 2516124 w 3019044"/>
              <a:gd name="connsiteY6" fmla="*/ 495267 h 2955003"/>
              <a:gd name="connsiteX7" fmla="*/ 2726436 w 3019044"/>
              <a:gd name="connsiteY7" fmla="*/ 367251 h 2955003"/>
              <a:gd name="connsiteX8" fmla="*/ 2845308 w 3019044"/>
              <a:gd name="connsiteY8" fmla="*/ 449547 h 2955003"/>
              <a:gd name="connsiteX9" fmla="*/ 2845308 w 3019044"/>
              <a:gd name="connsiteY9" fmla="*/ 513555 h 2955003"/>
              <a:gd name="connsiteX10" fmla="*/ 2662428 w 3019044"/>
              <a:gd name="connsiteY10" fmla="*/ 568419 h 2955003"/>
              <a:gd name="connsiteX11" fmla="*/ 2589276 w 3019044"/>
              <a:gd name="connsiteY11" fmla="*/ 577563 h 2955003"/>
              <a:gd name="connsiteX12" fmla="*/ 2699004 w 3019044"/>
              <a:gd name="connsiteY12" fmla="*/ 559275 h 2955003"/>
              <a:gd name="connsiteX13" fmla="*/ 2991612 w 3019044"/>
              <a:gd name="connsiteY13" fmla="*/ 476979 h 2955003"/>
              <a:gd name="connsiteX14" fmla="*/ 2863596 w 3019044"/>
              <a:gd name="connsiteY14" fmla="*/ 742155 h 2955003"/>
              <a:gd name="connsiteX15" fmla="*/ 2708148 w 3019044"/>
              <a:gd name="connsiteY15" fmla="*/ 824451 h 2955003"/>
              <a:gd name="connsiteX16" fmla="*/ 2653284 w 3019044"/>
              <a:gd name="connsiteY16" fmla="*/ 1007331 h 2955003"/>
              <a:gd name="connsiteX17" fmla="*/ 2644140 w 3019044"/>
              <a:gd name="connsiteY17" fmla="*/ 1235931 h 2955003"/>
              <a:gd name="connsiteX18" fmla="*/ 2406396 w 3019044"/>
              <a:gd name="connsiteY18" fmla="*/ 1528539 h 2955003"/>
              <a:gd name="connsiteX19" fmla="*/ 2232660 w 3019044"/>
              <a:gd name="connsiteY19" fmla="*/ 1610835 h 2955003"/>
              <a:gd name="connsiteX20" fmla="*/ 2314956 w 3019044"/>
              <a:gd name="connsiteY20" fmla="*/ 1574259 h 2955003"/>
              <a:gd name="connsiteX21" fmla="*/ 2433828 w 3019044"/>
              <a:gd name="connsiteY21" fmla="*/ 1501107 h 2955003"/>
              <a:gd name="connsiteX22" fmla="*/ 2570988 w 3019044"/>
              <a:gd name="connsiteY22" fmla="*/ 1912587 h 2955003"/>
              <a:gd name="connsiteX23" fmla="*/ 2543556 w 3019044"/>
              <a:gd name="connsiteY23" fmla="*/ 2424651 h 2955003"/>
              <a:gd name="connsiteX24" fmla="*/ 2369820 w 3019044"/>
              <a:gd name="connsiteY24" fmla="*/ 2717259 h 2955003"/>
              <a:gd name="connsiteX25" fmla="*/ 2104644 w 3019044"/>
              <a:gd name="connsiteY25" fmla="*/ 2890995 h 2955003"/>
              <a:gd name="connsiteX26" fmla="*/ 1757172 w 3019044"/>
              <a:gd name="connsiteY26" fmla="*/ 2945859 h 2955003"/>
              <a:gd name="connsiteX27" fmla="*/ 1418844 w 3019044"/>
              <a:gd name="connsiteY27" fmla="*/ 2836131 h 2955003"/>
              <a:gd name="connsiteX28" fmla="*/ 1199388 w 3019044"/>
              <a:gd name="connsiteY28" fmla="*/ 2653251 h 2955003"/>
              <a:gd name="connsiteX29" fmla="*/ 1053084 w 3019044"/>
              <a:gd name="connsiteY29" fmla="*/ 2516091 h 2955003"/>
              <a:gd name="connsiteX30" fmla="*/ 851916 w 3019044"/>
              <a:gd name="connsiteY30" fmla="*/ 2433795 h 2955003"/>
              <a:gd name="connsiteX31" fmla="*/ 696468 w 3019044"/>
              <a:gd name="connsiteY31" fmla="*/ 2305779 h 2955003"/>
              <a:gd name="connsiteX32" fmla="*/ 550164 w 3019044"/>
              <a:gd name="connsiteY32" fmla="*/ 1967451 h 2955003"/>
              <a:gd name="connsiteX33" fmla="*/ 513588 w 3019044"/>
              <a:gd name="connsiteY33" fmla="*/ 1345659 h 2955003"/>
              <a:gd name="connsiteX34" fmla="*/ 486156 w 3019044"/>
              <a:gd name="connsiteY34" fmla="*/ 943323 h 2955003"/>
              <a:gd name="connsiteX35" fmla="*/ 220980 w 3019044"/>
              <a:gd name="connsiteY35" fmla="*/ 394683 h 2955003"/>
              <a:gd name="connsiteX36" fmla="*/ 1524 w 3019044"/>
              <a:gd name="connsiteY36" fmla="*/ 211803 h 2955003"/>
              <a:gd name="connsiteX37" fmla="*/ 211836 w 3019044"/>
              <a:gd name="connsiteY37" fmla="*/ 83787 h 2955003"/>
              <a:gd name="connsiteX38" fmla="*/ 568452 w 3019044"/>
              <a:gd name="connsiteY38" fmla="*/ 412971 h 2955003"/>
              <a:gd name="connsiteX39" fmla="*/ 632460 w 3019044"/>
              <a:gd name="connsiteY39" fmla="*/ 239235 h 2955003"/>
              <a:gd name="connsiteX40" fmla="*/ 1143008 w 3019044"/>
              <a:gd name="connsiteY40" fmla="*/ 23971 h 2955003"/>
              <a:gd name="connsiteX41" fmla="*/ 1428760 w 3019044"/>
              <a:gd name="connsiteY41" fmla="*/ 95409 h 2955003"/>
              <a:gd name="connsiteX42" fmla="*/ 1285884 w 3019044"/>
              <a:gd name="connsiteY42" fmla="*/ 309723 h 2955003"/>
              <a:gd name="connsiteX43" fmla="*/ 1071570 w 3019044"/>
              <a:gd name="connsiteY43" fmla="*/ 666913 h 2955003"/>
              <a:gd name="connsiteX44" fmla="*/ 1254252 w 3019044"/>
              <a:gd name="connsiteY44" fmla="*/ 1199355 h 2955003"/>
              <a:gd name="connsiteX45" fmla="*/ 1299972 w 3019044"/>
              <a:gd name="connsiteY45" fmla="*/ 1409667 h 2955003"/>
              <a:gd name="connsiteX46" fmla="*/ 1345692 w 3019044"/>
              <a:gd name="connsiteY46" fmla="*/ 1491963 h 2955003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568452 w 3019044"/>
              <a:gd name="connsiteY38" fmla="*/ 400906 h 2942938"/>
              <a:gd name="connsiteX39" fmla="*/ 1000132 w 3019044"/>
              <a:gd name="connsiteY39" fmla="*/ 154782 h 2942938"/>
              <a:gd name="connsiteX40" fmla="*/ 1143008 w 3019044"/>
              <a:gd name="connsiteY40" fmla="*/ 11906 h 2942938"/>
              <a:gd name="connsiteX41" fmla="*/ 1428760 w 3019044"/>
              <a:gd name="connsiteY41" fmla="*/ 83344 h 2942938"/>
              <a:gd name="connsiteX42" fmla="*/ 1285884 w 3019044"/>
              <a:gd name="connsiteY42" fmla="*/ 297658 h 2942938"/>
              <a:gd name="connsiteX43" fmla="*/ 1071570 w 3019044"/>
              <a:gd name="connsiteY43" fmla="*/ 654848 h 2942938"/>
              <a:gd name="connsiteX44" fmla="*/ 1254252 w 3019044"/>
              <a:gd name="connsiteY44" fmla="*/ 1187290 h 2942938"/>
              <a:gd name="connsiteX45" fmla="*/ 1299972 w 3019044"/>
              <a:gd name="connsiteY45" fmla="*/ 1397602 h 2942938"/>
              <a:gd name="connsiteX46" fmla="*/ 1345692 w 3019044"/>
              <a:gd name="connsiteY46" fmla="*/ 1479898 h 2942938"/>
              <a:gd name="connsiteX0" fmla="*/ 1345692 w 3019044"/>
              <a:gd name="connsiteY0" fmla="*/ 1479898 h 2942938"/>
              <a:gd name="connsiteX1" fmla="*/ 1290828 w 3019044"/>
              <a:gd name="connsiteY1" fmla="*/ 958690 h 2942938"/>
              <a:gd name="connsiteX2" fmla="*/ 1418844 w 3019044"/>
              <a:gd name="connsiteY2" fmla="*/ 647794 h 2942938"/>
              <a:gd name="connsiteX3" fmla="*/ 1684020 w 3019044"/>
              <a:gd name="connsiteY3" fmla="*/ 446626 h 2942938"/>
              <a:gd name="connsiteX4" fmla="*/ 2013204 w 3019044"/>
              <a:gd name="connsiteY4" fmla="*/ 391762 h 2942938"/>
              <a:gd name="connsiteX5" fmla="*/ 2314956 w 3019044"/>
              <a:gd name="connsiteY5" fmla="*/ 464914 h 2942938"/>
              <a:gd name="connsiteX6" fmla="*/ 2516124 w 3019044"/>
              <a:gd name="connsiteY6" fmla="*/ 483202 h 2942938"/>
              <a:gd name="connsiteX7" fmla="*/ 2726436 w 3019044"/>
              <a:gd name="connsiteY7" fmla="*/ 355186 h 2942938"/>
              <a:gd name="connsiteX8" fmla="*/ 2845308 w 3019044"/>
              <a:gd name="connsiteY8" fmla="*/ 437482 h 2942938"/>
              <a:gd name="connsiteX9" fmla="*/ 2845308 w 3019044"/>
              <a:gd name="connsiteY9" fmla="*/ 501490 h 2942938"/>
              <a:gd name="connsiteX10" fmla="*/ 2662428 w 3019044"/>
              <a:gd name="connsiteY10" fmla="*/ 556354 h 2942938"/>
              <a:gd name="connsiteX11" fmla="*/ 2589276 w 3019044"/>
              <a:gd name="connsiteY11" fmla="*/ 565498 h 2942938"/>
              <a:gd name="connsiteX12" fmla="*/ 2699004 w 3019044"/>
              <a:gd name="connsiteY12" fmla="*/ 547210 h 2942938"/>
              <a:gd name="connsiteX13" fmla="*/ 2991612 w 3019044"/>
              <a:gd name="connsiteY13" fmla="*/ 464914 h 2942938"/>
              <a:gd name="connsiteX14" fmla="*/ 2863596 w 3019044"/>
              <a:gd name="connsiteY14" fmla="*/ 730090 h 2942938"/>
              <a:gd name="connsiteX15" fmla="*/ 2708148 w 3019044"/>
              <a:gd name="connsiteY15" fmla="*/ 812386 h 2942938"/>
              <a:gd name="connsiteX16" fmla="*/ 2653284 w 3019044"/>
              <a:gd name="connsiteY16" fmla="*/ 995266 h 2942938"/>
              <a:gd name="connsiteX17" fmla="*/ 2644140 w 3019044"/>
              <a:gd name="connsiteY17" fmla="*/ 1223866 h 2942938"/>
              <a:gd name="connsiteX18" fmla="*/ 2406396 w 3019044"/>
              <a:gd name="connsiteY18" fmla="*/ 1516474 h 2942938"/>
              <a:gd name="connsiteX19" fmla="*/ 2232660 w 3019044"/>
              <a:gd name="connsiteY19" fmla="*/ 1598770 h 2942938"/>
              <a:gd name="connsiteX20" fmla="*/ 2314956 w 3019044"/>
              <a:gd name="connsiteY20" fmla="*/ 1562194 h 2942938"/>
              <a:gd name="connsiteX21" fmla="*/ 2433828 w 3019044"/>
              <a:gd name="connsiteY21" fmla="*/ 1489042 h 2942938"/>
              <a:gd name="connsiteX22" fmla="*/ 2570988 w 3019044"/>
              <a:gd name="connsiteY22" fmla="*/ 1900522 h 2942938"/>
              <a:gd name="connsiteX23" fmla="*/ 2543556 w 3019044"/>
              <a:gd name="connsiteY23" fmla="*/ 2412586 h 2942938"/>
              <a:gd name="connsiteX24" fmla="*/ 2369820 w 3019044"/>
              <a:gd name="connsiteY24" fmla="*/ 2705194 h 2942938"/>
              <a:gd name="connsiteX25" fmla="*/ 2104644 w 3019044"/>
              <a:gd name="connsiteY25" fmla="*/ 2878930 h 2942938"/>
              <a:gd name="connsiteX26" fmla="*/ 1757172 w 3019044"/>
              <a:gd name="connsiteY26" fmla="*/ 2933794 h 2942938"/>
              <a:gd name="connsiteX27" fmla="*/ 1418844 w 3019044"/>
              <a:gd name="connsiteY27" fmla="*/ 2824066 h 2942938"/>
              <a:gd name="connsiteX28" fmla="*/ 1199388 w 3019044"/>
              <a:gd name="connsiteY28" fmla="*/ 2641186 h 2942938"/>
              <a:gd name="connsiteX29" fmla="*/ 1053084 w 3019044"/>
              <a:gd name="connsiteY29" fmla="*/ 2504026 h 2942938"/>
              <a:gd name="connsiteX30" fmla="*/ 851916 w 3019044"/>
              <a:gd name="connsiteY30" fmla="*/ 2421730 h 2942938"/>
              <a:gd name="connsiteX31" fmla="*/ 696468 w 3019044"/>
              <a:gd name="connsiteY31" fmla="*/ 2293714 h 2942938"/>
              <a:gd name="connsiteX32" fmla="*/ 550164 w 3019044"/>
              <a:gd name="connsiteY32" fmla="*/ 1955386 h 2942938"/>
              <a:gd name="connsiteX33" fmla="*/ 513588 w 3019044"/>
              <a:gd name="connsiteY33" fmla="*/ 1333594 h 2942938"/>
              <a:gd name="connsiteX34" fmla="*/ 486156 w 3019044"/>
              <a:gd name="connsiteY34" fmla="*/ 931258 h 2942938"/>
              <a:gd name="connsiteX35" fmla="*/ 220980 w 3019044"/>
              <a:gd name="connsiteY35" fmla="*/ 382618 h 2942938"/>
              <a:gd name="connsiteX36" fmla="*/ 1524 w 3019044"/>
              <a:gd name="connsiteY36" fmla="*/ 199738 h 2942938"/>
              <a:gd name="connsiteX37" fmla="*/ 211836 w 3019044"/>
              <a:gd name="connsiteY37" fmla="*/ 71722 h 2942938"/>
              <a:gd name="connsiteX38" fmla="*/ 1000132 w 3019044"/>
              <a:gd name="connsiteY38" fmla="*/ 154782 h 2942938"/>
              <a:gd name="connsiteX39" fmla="*/ 1143008 w 3019044"/>
              <a:gd name="connsiteY39" fmla="*/ 11906 h 2942938"/>
              <a:gd name="connsiteX40" fmla="*/ 1428760 w 3019044"/>
              <a:gd name="connsiteY40" fmla="*/ 83344 h 2942938"/>
              <a:gd name="connsiteX41" fmla="*/ 1285884 w 3019044"/>
              <a:gd name="connsiteY41" fmla="*/ 297658 h 2942938"/>
              <a:gd name="connsiteX42" fmla="*/ 1071570 w 3019044"/>
              <a:gd name="connsiteY42" fmla="*/ 654848 h 2942938"/>
              <a:gd name="connsiteX43" fmla="*/ 1254252 w 3019044"/>
              <a:gd name="connsiteY43" fmla="*/ 1187290 h 2942938"/>
              <a:gd name="connsiteX44" fmla="*/ 1299972 w 3019044"/>
              <a:gd name="connsiteY44" fmla="*/ 1397602 h 2942938"/>
              <a:gd name="connsiteX45" fmla="*/ 1345692 w 3019044"/>
              <a:gd name="connsiteY45" fmla="*/ 1479898 h 2942938"/>
              <a:gd name="connsiteX0" fmla="*/ 1389888 w 3063240"/>
              <a:gd name="connsiteY0" fmla="*/ 1479898 h 2942938"/>
              <a:gd name="connsiteX1" fmla="*/ 1335024 w 3063240"/>
              <a:gd name="connsiteY1" fmla="*/ 958690 h 2942938"/>
              <a:gd name="connsiteX2" fmla="*/ 1463040 w 3063240"/>
              <a:gd name="connsiteY2" fmla="*/ 647794 h 2942938"/>
              <a:gd name="connsiteX3" fmla="*/ 1728216 w 3063240"/>
              <a:gd name="connsiteY3" fmla="*/ 446626 h 2942938"/>
              <a:gd name="connsiteX4" fmla="*/ 2057400 w 3063240"/>
              <a:gd name="connsiteY4" fmla="*/ 391762 h 2942938"/>
              <a:gd name="connsiteX5" fmla="*/ 2359152 w 3063240"/>
              <a:gd name="connsiteY5" fmla="*/ 464914 h 2942938"/>
              <a:gd name="connsiteX6" fmla="*/ 2560320 w 3063240"/>
              <a:gd name="connsiteY6" fmla="*/ 483202 h 2942938"/>
              <a:gd name="connsiteX7" fmla="*/ 2770632 w 3063240"/>
              <a:gd name="connsiteY7" fmla="*/ 355186 h 2942938"/>
              <a:gd name="connsiteX8" fmla="*/ 2889504 w 3063240"/>
              <a:gd name="connsiteY8" fmla="*/ 437482 h 2942938"/>
              <a:gd name="connsiteX9" fmla="*/ 2889504 w 3063240"/>
              <a:gd name="connsiteY9" fmla="*/ 501490 h 2942938"/>
              <a:gd name="connsiteX10" fmla="*/ 2706624 w 3063240"/>
              <a:gd name="connsiteY10" fmla="*/ 556354 h 2942938"/>
              <a:gd name="connsiteX11" fmla="*/ 2633472 w 3063240"/>
              <a:gd name="connsiteY11" fmla="*/ 565498 h 2942938"/>
              <a:gd name="connsiteX12" fmla="*/ 2743200 w 3063240"/>
              <a:gd name="connsiteY12" fmla="*/ 547210 h 2942938"/>
              <a:gd name="connsiteX13" fmla="*/ 3035808 w 3063240"/>
              <a:gd name="connsiteY13" fmla="*/ 464914 h 2942938"/>
              <a:gd name="connsiteX14" fmla="*/ 2907792 w 3063240"/>
              <a:gd name="connsiteY14" fmla="*/ 730090 h 2942938"/>
              <a:gd name="connsiteX15" fmla="*/ 2752344 w 3063240"/>
              <a:gd name="connsiteY15" fmla="*/ 812386 h 2942938"/>
              <a:gd name="connsiteX16" fmla="*/ 2697480 w 3063240"/>
              <a:gd name="connsiteY16" fmla="*/ 995266 h 2942938"/>
              <a:gd name="connsiteX17" fmla="*/ 2688336 w 3063240"/>
              <a:gd name="connsiteY17" fmla="*/ 1223866 h 2942938"/>
              <a:gd name="connsiteX18" fmla="*/ 2450592 w 3063240"/>
              <a:gd name="connsiteY18" fmla="*/ 1516474 h 2942938"/>
              <a:gd name="connsiteX19" fmla="*/ 2276856 w 3063240"/>
              <a:gd name="connsiteY19" fmla="*/ 1598770 h 2942938"/>
              <a:gd name="connsiteX20" fmla="*/ 2359152 w 3063240"/>
              <a:gd name="connsiteY20" fmla="*/ 1562194 h 2942938"/>
              <a:gd name="connsiteX21" fmla="*/ 2478024 w 3063240"/>
              <a:gd name="connsiteY21" fmla="*/ 1489042 h 2942938"/>
              <a:gd name="connsiteX22" fmla="*/ 2615184 w 3063240"/>
              <a:gd name="connsiteY22" fmla="*/ 1900522 h 2942938"/>
              <a:gd name="connsiteX23" fmla="*/ 2587752 w 3063240"/>
              <a:gd name="connsiteY23" fmla="*/ 2412586 h 2942938"/>
              <a:gd name="connsiteX24" fmla="*/ 2414016 w 3063240"/>
              <a:gd name="connsiteY24" fmla="*/ 2705194 h 2942938"/>
              <a:gd name="connsiteX25" fmla="*/ 2148840 w 3063240"/>
              <a:gd name="connsiteY25" fmla="*/ 2878930 h 2942938"/>
              <a:gd name="connsiteX26" fmla="*/ 1801368 w 3063240"/>
              <a:gd name="connsiteY26" fmla="*/ 2933794 h 2942938"/>
              <a:gd name="connsiteX27" fmla="*/ 1463040 w 3063240"/>
              <a:gd name="connsiteY27" fmla="*/ 2824066 h 2942938"/>
              <a:gd name="connsiteX28" fmla="*/ 1243584 w 3063240"/>
              <a:gd name="connsiteY28" fmla="*/ 2641186 h 2942938"/>
              <a:gd name="connsiteX29" fmla="*/ 1097280 w 3063240"/>
              <a:gd name="connsiteY29" fmla="*/ 2504026 h 2942938"/>
              <a:gd name="connsiteX30" fmla="*/ 896112 w 3063240"/>
              <a:gd name="connsiteY30" fmla="*/ 2421730 h 2942938"/>
              <a:gd name="connsiteX31" fmla="*/ 740664 w 3063240"/>
              <a:gd name="connsiteY31" fmla="*/ 2293714 h 2942938"/>
              <a:gd name="connsiteX32" fmla="*/ 594360 w 3063240"/>
              <a:gd name="connsiteY32" fmla="*/ 1955386 h 2942938"/>
              <a:gd name="connsiteX33" fmla="*/ 557784 w 3063240"/>
              <a:gd name="connsiteY33" fmla="*/ 1333594 h 2942938"/>
              <a:gd name="connsiteX34" fmla="*/ 530352 w 3063240"/>
              <a:gd name="connsiteY34" fmla="*/ 931258 h 2942938"/>
              <a:gd name="connsiteX35" fmla="*/ 45720 w 3063240"/>
              <a:gd name="connsiteY35" fmla="*/ 199738 h 2942938"/>
              <a:gd name="connsiteX36" fmla="*/ 256032 w 3063240"/>
              <a:gd name="connsiteY36" fmla="*/ 71722 h 2942938"/>
              <a:gd name="connsiteX37" fmla="*/ 1044328 w 3063240"/>
              <a:gd name="connsiteY37" fmla="*/ 154782 h 2942938"/>
              <a:gd name="connsiteX38" fmla="*/ 1187204 w 3063240"/>
              <a:gd name="connsiteY38" fmla="*/ 11906 h 2942938"/>
              <a:gd name="connsiteX39" fmla="*/ 1472956 w 3063240"/>
              <a:gd name="connsiteY39" fmla="*/ 83344 h 2942938"/>
              <a:gd name="connsiteX40" fmla="*/ 1330080 w 3063240"/>
              <a:gd name="connsiteY40" fmla="*/ 297658 h 2942938"/>
              <a:gd name="connsiteX41" fmla="*/ 1115766 w 3063240"/>
              <a:gd name="connsiteY41" fmla="*/ 654848 h 2942938"/>
              <a:gd name="connsiteX42" fmla="*/ 1298448 w 3063240"/>
              <a:gd name="connsiteY42" fmla="*/ 1187290 h 2942938"/>
              <a:gd name="connsiteX43" fmla="*/ 1344168 w 3063240"/>
              <a:gd name="connsiteY43" fmla="*/ 1397602 h 2942938"/>
              <a:gd name="connsiteX44" fmla="*/ 1389888 w 3063240"/>
              <a:gd name="connsiteY44" fmla="*/ 1479898 h 2942938"/>
              <a:gd name="connsiteX0" fmla="*/ 1429831 w 3103183"/>
              <a:gd name="connsiteY0" fmla="*/ 1479898 h 2942938"/>
              <a:gd name="connsiteX1" fmla="*/ 1374967 w 3103183"/>
              <a:gd name="connsiteY1" fmla="*/ 958690 h 2942938"/>
              <a:gd name="connsiteX2" fmla="*/ 1502983 w 3103183"/>
              <a:gd name="connsiteY2" fmla="*/ 647794 h 2942938"/>
              <a:gd name="connsiteX3" fmla="*/ 1768159 w 3103183"/>
              <a:gd name="connsiteY3" fmla="*/ 446626 h 2942938"/>
              <a:gd name="connsiteX4" fmla="*/ 2097343 w 3103183"/>
              <a:gd name="connsiteY4" fmla="*/ 391762 h 2942938"/>
              <a:gd name="connsiteX5" fmla="*/ 2399095 w 3103183"/>
              <a:gd name="connsiteY5" fmla="*/ 464914 h 2942938"/>
              <a:gd name="connsiteX6" fmla="*/ 2600263 w 3103183"/>
              <a:gd name="connsiteY6" fmla="*/ 483202 h 2942938"/>
              <a:gd name="connsiteX7" fmla="*/ 2810575 w 3103183"/>
              <a:gd name="connsiteY7" fmla="*/ 355186 h 2942938"/>
              <a:gd name="connsiteX8" fmla="*/ 2929447 w 3103183"/>
              <a:gd name="connsiteY8" fmla="*/ 437482 h 2942938"/>
              <a:gd name="connsiteX9" fmla="*/ 2929447 w 3103183"/>
              <a:gd name="connsiteY9" fmla="*/ 501490 h 2942938"/>
              <a:gd name="connsiteX10" fmla="*/ 2746567 w 3103183"/>
              <a:gd name="connsiteY10" fmla="*/ 556354 h 2942938"/>
              <a:gd name="connsiteX11" fmla="*/ 2673415 w 3103183"/>
              <a:gd name="connsiteY11" fmla="*/ 565498 h 2942938"/>
              <a:gd name="connsiteX12" fmla="*/ 2783143 w 3103183"/>
              <a:gd name="connsiteY12" fmla="*/ 547210 h 2942938"/>
              <a:gd name="connsiteX13" fmla="*/ 3075751 w 3103183"/>
              <a:gd name="connsiteY13" fmla="*/ 464914 h 2942938"/>
              <a:gd name="connsiteX14" fmla="*/ 2947735 w 3103183"/>
              <a:gd name="connsiteY14" fmla="*/ 730090 h 2942938"/>
              <a:gd name="connsiteX15" fmla="*/ 2792287 w 3103183"/>
              <a:gd name="connsiteY15" fmla="*/ 812386 h 2942938"/>
              <a:gd name="connsiteX16" fmla="*/ 2737423 w 3103183"/>
              <a:gd name="connsiteY16" fmla="*/ 995266 h 2942938"/>
              <a:gd name="connsiteX17" fmla="*/ 2728279 w 3103183"/>
              <a:gd name="connsiteY17" fmla="*/ 1223866 h 2942938"/>
              <a:gd name="connsiteX18" fmla="*/ 2490535 w 3103183"/>
              <a:gd name="connsiteY18" fmla="*/ 1516474 h 2942938"/>
              <a:gd name="connsiteX19" fmla="*/ 2316799 w 3103183"/>
              <a:gd name="connsiteY19" fmla="*/ 1598770 h 2942938"/>
              <a:gd name="connsiteX20" fmla="*/ 2399095 w 3103183"/>
              <a:gd name="connsiteY20" fmla="*/ 1562194 h 2942938"/>
              <a:gd name="connsiteX21" fmla="*/ 2517967 w 3103183"/>
              <a:gd name="connsiteY21" fmla="*/ 1489042 h 2942938"/>
              <a:gd name="connsiteX22" fmla="*/ 2655127 w 3103183"/>
              <a:gd name="connsiteY22" fmla="*/ 1900522 h 2942938"/>
              <a:gd name="connsiteX23" fmla="*/ 2627695 w 3103183"/>
              <a:gd name="connsiteY23" fmla="*/ 2412586 h 2942938"/>
              <a:gd name="connsiteX24" fmla="*/ 2453959 w 3103183"/>
              <a:gd name="connsiteY24" fmla="*/ 2705194 h 2942938"/>
              <a:gd name="connsiteX25" fmla="*/ 2188783 w 3103183"/>
              <a:gd name="connsiteY25" fmla="*/ 2878930 h 2942938"/>
              <a:gd name="connsiteX26" fmla="*/ 1841311 w 3103183"/>
              <a:gd name="connsiteY26" fmla="*/ 2933794 h 2942938"/>
              <a:gd name="connsiteX27" fmla="*/ 1502983 w 3103183"/>
              <a:gd name="connsiteY27" fmla="*/ 2824066 h 2942938"/>
              <a:gd name="connsiteX28" fmla="*/ 1283527 w 3103183"/>
              <a:gd name="connsiteY28" fmla="*/ 2641186 h 2942938"/>
              <a:gd name="connsiteX29" fmla="*/ 1137223 w 3103183"/>
              <a:gd name="connsiteY29" fmla="*/ 2504026 h 2942938"/>
              <a:gd name="connsiteX30" fmla="*/ 936055 w 3103183"/>
              <a:gd name="connsiteY30" fmla="*/ 2421730 h 2942938"/>
              <a:gd name="connsiteX31" fmla="*/ 780607 w 3103183"/>
              <a:gd name="connsiteY31" fmla="*/ 2293714 h 2942938"/>
              <a:gd name="connsiteX32" fmla="*/ 634303 w 3103183"/>
              <a:gd name="connsiteY32" fmla="*/ 1955386 h 2942938"/>
              <a:gd name="connsiteX33" fmla="*/ 597727 w 3103183"/>
              <a:gd name="connsiteY33" fmla="*/ 1333594 h 2942938"/>
              <a:gd name="connsiteX34" fmla="*/ 570295 w 3103183"/>
              <a:gd name="connsiteY34" fmla="*/ 931258 h 2942938"/>
              <a:gd name="connsiteX35" fmla="*/ 85663 w 3103183"/>
              <a:gd name="connsiteY35" fmla="*/ 199738 h 2942938"/>
              <a:gd name="connsiteX36" fmla="*/ 1084271 w 3103183"/>
              <a:gd name="connsiteY36" fmla="*/ 154782 h 2942938"/>
              <a:gd name="connsiteX37" fmla="*/ 1227147 w 3103183"/>
              <a:gd name="connsiteY37" fmla="*/ 11906 h 2942938"/>
              <a:gd name="connsiteX38" fmla="*/ 1512899 w 3103183"/>
              <a:gd name="connsiteY38" fmla="*/ 83344 h 2942938"/>
              <a:gd name="connsiteX39" fmla="*/ 1370023 w 3103183"/>
              <a:gd name="connsiteY39" fmla="*/ 297658 h 2942938"/>
              <a:gd name="connsiteX40" fmla="*/ 1155709 w 3103183"/>
              <a:gd name="connsiteY40" fmla="*/ 654848 h 2942938"/>
              <a:gd name="connsiteX41" fmla="*/ 1338391 w 3103183"/>
              <a:gd name="connsiteY41" fmla="*/ 1187290 h 2942938"/>
              <a:gd name="connsiteX42" fmla="*/ 1384111 w 3103183"/>
              <a:gd name="connsiteY42" fmla="*/ 1397602 h 2942938"/>
              <a:gd name="connsiteX43" fmla="*/ 1429831 w 3103183"/>
              <a:gd name="connsiteY43" fmla="*/ 1479898 h 2942938"/>
              <a:gd name="connsiteX0" fmla="*/ 940627 w 2613979"/>
              <a:gd name="connsiteY0" fmla="*/ 1479898 h 2942938"/>
              <a:gd name="connsiteX1" fmla="*/ 885763 w 2613979"/>
              <a:gd name="connsiteY1" fmla="*/ 958690 h 2942938"/>
              <a:gd name="connsiteX2" fmla="*/ 1013779 w 2613979"/>
              <a:gd name="connsiteY2" fmla="*/ 647794 h 2942938"/>
              <a:gd name="connsiteX3" fmla="*/ 1278955 w 2613979"/>
              <a:gd name="connsiteY3" fmla="*/ 446626 h 2942938"/>
              <a:gd name="connsiteX4" fmla="*/ 1608139 w 2613979"/>
              <a:gd name="connsiteY4" fmla="*/ 391762 h 2942938"/>
              <a:gd name="connsiteX5" fmla="*/ 1909891 w 2613979"/>
              <a:gd name="connsiteY5" fmla="*/ 464914 h 2942938"/>
              <a:gd name="connsiteX6" fmla="*/ 2111059 w 2613979"/>
              <a:gd name="connsiteY6" fmla="*/ 483202 h 2942938"/>
              <a:gd name="connsiteX7" fmla="*/ 2321371 w 2613979"/>
              <a:gd name="connsiteY7" fmla="*/ 355186 h 2942938"/>
              <a:gd name="connsiteX8" fmla="*/ 2440243 w 2613979"/>
              <a:gd name="connsiteY8" fmla="*/ 437482 h 2942938"/>
              <a:gd name="connsiteX9" fmla="*/ 2440243 w 2613979"/>
              <a:gd name="connsiteY9" fmla="*/ 501490 h 2942938"/>
              <a:gd name="connsiteX10" fmla="*/ 2257363 w 2613979"/>
              <a:gd name="connsiteY10" fmla="*/ 556354 h 2942938"/>
              <a:gd name="connsiteX11" fmla="*/ 2184211 w 2613979"/>
              <a:gd name="connsiteY11" fmla="*/ 565498 h 2942938"/>
              <a:gd name="connsiteX12" fmla="*/ 2293939 w 2613979"/>
              <a:gd name="connsiteY12" fmla="*/ 547210 h 2942938"/>
              <a:gd name="connsiteX13" fmla="*/ 2586547 w 2613979"/>
              <a:gd name="connsiteY13" fmla="*/ 464914 h 2942938"/>
              <a:gd name="connsiteX14" fmla="*/ 2458531 w 2613979"/>
              <a:gd name="connsiteY14" fmla="*/ 730090 h 2942938"/>
              <a:gd name="connsiteX15" fmla="*/ 2303083 w 2613979"/>
              <a:gd name="connsiteY15" fmla="*/ 812386 h 2942938"/>
              <a:gd name="connsiteX16" fmla="*/ 2248219 w 2613979"/>
              <a:gd name="connsiteY16" fmla="*/ 995266 h 2942938"/>
              <a:gd name="connsiteX17" fmla="*/ 2239075 w 2613979"/>
              <a:gd name="connsiteY17" fmla="*/ 1223866 h 2942938"/>
              <a:gd name="connsiteX18" fmla="*/ 2001331 w 2613979"/>
              <a:gd name="connsiteY18" fmla="*/ 1516474 h 2942938"/>
              <a:gd name="connsiteX19" fmla="*/ 1827595 w 2613979"/>
              <a:gd name="connsiteY19" fmla="*/ 1598770 h 2942938"/>
              <a:gd name="connsiteX20" fmla="*/ 1909891 w 2613979"/>
              <a:gd name="connsiteY20" fmla="*/ 1562194 h 2942938"/>
              <a:gd name="connsiteX21" fmla="*/ 2028763 w 2613979"/>
              <a:gd name="connsiteY21" fmla="*/ 1489042 h 2942938"/>
              <a:gd name="connsiteX22" fmla="*/ 2165923 w 2613979"/>
              <a:gd name="connsiteY22" fmla="*/ 1900522 h 2942938"/>
              <a:gd name="connsiteX23" fmla="*/ 2138491 w 2613979"/>
              <a:gd name="connsiteY23" fmla="*/ 2412586 h 2942938"/>
              <a:gd name="connsiteX24" fmla="*/ 1964755 w 2613979"/>
              <a:gd name="connsiteY24" fmla="*/ 2705194 h 2942938"/>
              <a:gd name="connsiteX25" fmla="*/ 1699579 w 2613979"/>
              <a:gd name="connsiteY25" fmla="*/ 2878930 h 2942938"/>
              <a:gd name="connsiteX26" fmla="*/ 1352107 w 2613979"/>
              <a:gd name="connsiteY26" fmla="*/ 2933794 h 2942938"/>
              <a:gd name="connsiteX27" fmla="*/ 1013779 w 2613979"/>
              <a:gd name="connsiteY27" fmla="*/ 2824066 h 2942938"/>
              <a:gd name="connsiteX28" fmla="*/ 794323 w 2613979"/>
              <a:gd name="connsiteY28" fmla="*/ 2641186 h 2942938"/>
              <a:gd name="connsiteX29" fmla="*/ 648019 w 2613979"/>
              <a:gd name="connsiteY29" fmla="*/ 2504026 h 2942938"/>
              <a:gd name="connsiteX30" fmla="*/ 446851 w 2613979"/>
              <a:gd name="connsiteY30" fmla="*/ 2421730 h 2942938"/>
              <a:gd name="connsiteX31" fmla="*/ 291403 w 2613979"/>
              <a:gd name="connsiteY31" fmla="*/ 2293714 h 2942938"/>
              <a:gd name="connsiteX32" fmla="*/ 145099 w 2613979"/>
              <a:gd name="connsiteY32" fmla="*/ 1955386 h 2942938"/>
              <a:gd name="connsiteX33" fmla="*/ 108523 w 2613979"/>
              <a:gd name="connsiteY33" fmla="*/ 1333594 h 2942938"/>
              <a:gd name="connsiteX34" fmla="*/ 81091 w 2613979"/>
              <a:gd name="connsiteY34" fmla="*/ 931258 h 2942938"/>
              <a:gd name="connsiteX35" fmla="*/ 595067 w 2613979"/>
              <a:gd name="connsiteY35" fmla="*/ 154782 h 2942938"/>
              <a:gd name="connsiteX36" fmla="*/ 737943 w 2613979"/>
              <a:gd name="connsiteY36" fmla="*/ 11906 h 2942938"/>
              <a:gd name="connsiteX37" fmla="*/ 1023695 w 2613979"/>
              <a:gd name="connsiteY37" fmla="*/ 83344 h 2942938"/>
              <a:gd name="connsiteX38" fmla="*/ 880819 w 2613979"/>
              <a:gd name="connsiteY38" fmla="*/ 297658 h 2942938"/>
              <a:gd name="connsiteX39" fmla="*/ 666505 w 2613979"/>
              <a:gd name="connsiteY39" fmla="*/ 654848 h 2942938"/>
              <a:gd name="connsiteX40" fmla="*/ 849187 w 2613979"/>
              <a:gd name="connsiteY40" fmla="*/ 1187290 h 2942938"/>
              <a:gd name="connsiteX41" fmla="*/ 894907 w 2613979"/>
              <a:gd name="connsiteY41" fmla="*/ 1397602 h 2942938"/>
              <a:gd name="connsiteX42" fmla="*/ 940627 w 2613979"/>
              <a:gd name="connsiteY42" fmla="*/ 1479898 h 2942938"/>
              <a:gd name="connsiteX0" fmla="*/ 855278 w 2528630"/>
              <a:gd name="connsiteY0" fmla="*/ 1479898 h 2942938"/>
              <a:gd name="connsiteX1" fmla="*/ 800414 w 2528630"/>
              <a:gd name="connsiteY1" fmla="*/ 958690 h 2942938"/>
              <a:gd name="connsiteX2" fmla="*/ 928430 w 2528630"/>
              <a:gd name="connsiteY2" fmla="*/ 647794 h 2942938"/>
              <a:gd name="connsiteX3" fmla="*/ 1193606 w 2528630"/>
              <a:gd name="connsiteY3" fmla="*/ 446626 h 2942938"/>
              <a:gd name="connsiteX4" fmla="*/ 1522790 w 2528630"/>
              <a:gd name="connsiteY4" fmla="*/ 391762 h 2942938"/>
              <a:gd name="connsiteX5" fmla="*/ 1824542 w 2528630"/>
              <a:gd name="connsiteY5" fmla="*/ 464914 h 2942938"/>
              <a:gd name="connsiteX6" fmla="*/ 2025710 w 2528630"/>
              <a:gd name="connsiteY6" fmla="*/ 483202 h 2942938"/>
              <a:gd name="connsiteX7" fmla="*/ 2236022 w 2528630"/>
              <a:gd name="connsiteY7" fmla="*/ 355186 h 2942938"/>
              <a:gd name="connsiteX8" fmla="*/ 2354894 w 2528630"/>
              <a:gd name="connsiteY8" fmla="*/ 437482 h 2942938"/>
              <a:gd name="connsiteX9" fmla="*/ 2354894 w 2528630"/>
              <a:gd name="connsiteY9" fmla="*/ 501490 h 2942938"/>
              <a:gd name="connsiteX10" fmla="*/ 2172014 w 2528630"/>
              <a:gd name="connsiteY10" fmla="*/ 556354 h 2942938"/>
              <a:gd name="connsiteX11" fmla="*/ 2098862 w 2528630"/>
              <a:gd name="connsiteY11" fmla="*/ 565498 h 2942938"/>
              <a:gd name="connsiteX12" fmla="*/ 2208590 w 2528630"/>
              <a:gd name="connsiteY12" fmla="*/ 547210 h 2942938"/>
              <a:gd name="connsiteX13" fmla="*/ 2501198 w 2528630"/>
              <a:gd name="connsiteY13" fmla="*/ 464914 h 2942938"/>
              <a:gd name="connsiteX14" fmla="*/ 2373182 w 2528630"/>
              <a:gd name="connsiteY14" fmla="*/ 730090 h 2942938"/>
              <a:gd name="connsiteX15" fmla="*/ 2217734 w 2528630"/>
              <a:gd name="connsiteY15" fmla="*/ 812386 h 2942938"/>
              <a:gd name="connsiteX16" fmla="*/ 2162870 w 2528630"/>
              <a:gd name="connsiteY16" fmla="*/ 995266 h 2942938"/>
              <a:gd name="connsiteX17" fmla="*/ 2153726 w 2528630"/>
              <a:gd name="connsiteY17" fmla="*/ 1223866 h 2942938"/>
              <a:gd name="connsiteX18" fmla="*/ 1915982 w 2528630"/>
              <a:gd name="connsiteY18" fmla="*/ 1516474 h 2942938"/>
              <a:gd name="connsiteX19" fmla="*/ 1742246 w 2528630"/>
              <a:gd name="connsiteY19" fmla="*/ 1598770 h 2942938"/>
              <a:gd name="connsiteX20" fmla="*/ 1824542 w 2528630"/>
              <a:gd name="connsiteY20" fmla="*/ 1562194 h 2942938"/>
              <a:gd name="connsiteX21" fmla="*/ 1943414 w 2528630"/>
              <a:gd name="connsiteY21" fmla="*/ 1489042 h 2942938"/>
              <a:gd name="connsiteX22" fmla="*/ 2080574 w 2528630"/>
              <a:gd name="connsiteY22" fmla="*/ 1900522 h 2942938"/>
              <a:gd name="connsiteX23" fmla="*/ 2053142 w 2528630"/>
              <a:gd name="connsiteY23" fmla="*/ 2412586 h 2942938"/>
              <a:gd name="connsiteX24" fmla="*/ 1879406 w 2528630"/>
              <a:gd name="connsiteY24" fmla="*/ 2705194 h 2942938"/>
              <a:gd name="connsiteX25" fmla="*/ 1614230 w 2528630"/>
              <a:gd name="connsiteY25" fmla="*/ 2878930 h 2942938"/>
              <a:gd name="connsiteX26" fmla="*/ 1266758 w 2528630"/>
              <a:gd name="connsiteY26" fmla="*/ 2933794 h 2942938"/>
              <a:gd name="connsiteX27" fmla="*/ 928430 w 2528630"/>
              <a:gd name="connsiteY27" fmla="*/ 2824066 h 2942938"/>
              <a:gd name="connsiteX28" fmla="*/ 708974 w 2528630"/>
              <a:gd name="connsiteY28" fmla="*/ 2641186 h 2942938"/>
              <a:gd name="connsiteX29" fmla="*/ 562670 w 2528630"/>
              <a:gd name="connsiteY29" fmla="*/ 2504026 h 2942938"/>
              <a:gd name="connsiteX30" fmla="*/ 361502 w 2528630"/>
              <a:gd name="connsiteY30" fmla="*/ 2421730 h 2942938"/>
              <a:gd name="connsiteX31" fmla="*/ 206054 w 2528630"/>
              <a:gd name="connsiteY31" fmla="*/ 2293714 h 2942938"/>
              <a:gd name="connsiteX32" fmla="*/ 59750 w 2528630"/>
              <a:gd name="connsiteY32" fmla="*/ 1955386 h 2942938"/>
              <a:gd name="connsiteX33" fmla="*/ 23174 w 2528630"/>
              <a:gd name="connsiteY33" fmla="*/ 1333594 h 2942938"/>
              <a:gd name="connsiteX34" fmla="*/ 81091 w 2528630"/>
              <a:gd name="connsiteY34" fmla="*/ 797723 h 2942938"/>
              <a:gd name="connsiteX35" fmla="*/ 509718 w 2528630"/>
              <a:gd name="connsiteY35" fmla="*/ 154782 h 2942938"/>
              <a:gd name="connsiteX36" fmla="*/ 652594 w 2528630"/>
              <a:gd name="connsiteY36" fmla="*/ 11906 h 2942938"/>
              <a:gd name="connsiteX37" fmla="*/ 938346 w 2528630"/>
              <a:gd name="connsiteY37" fmla="*/ 83344 h 2942938"/>
              <a:gd name="connsiteX38" fmla="*/ 795470 w 2528630"/>
              <a:gd name="connsiteY38" fmla="*/ 297658 h 2942938"/>
              <a:gd name="connsiteX39" fmla="*/ 581156 w 2528630"/>
              <a:gd name="connsiteY39" fmla="*/ 654848 h 2942938"/>
              <a:gd name="connsiteX40" fmla="*/ 763838 w 2528630"/>
              <a:gd name="connsiteY40" fmla="*/ 1187290 h 2942938"/>
              <a:gd name="connsiteX41" fmla="*/ 809558 w 2528630"/>
              <a:gd name="connsiteY41" fmla="*/ 1397602 h 2942938"/>
              <a:gd name="connsiteX42" fmla="*/ 855278 w 2528630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091151 w 2520919"/>
              <a:gd name="connsiteY11" fmla="*/ 565498 h 2942938"/>
              <a:gd name="connsiteX12" fmla="*/ 2200879 w 2520919"/>
              <a:gd name="connsiteY12" fmla="*/ 547210 h 2942938"/>
              <a:gd name="connsiteX13" fmla="*/ 2493487 w 2520919"/>
              <a:gd name="connsiteY13" fmla="*/ 464914 h 2942938"/>
              <a:gd name="connsiteX14" fmla="*/ 2365471 w 2520919"/>
              <a:gd name="connsiteY14" fmla="*/ 730090 h 2942938"/>
              <a:gd name="connsiteX15" fmla="*/ 2210023 w 2520919"/>
              <a:gd name="connsiteY15" fmla="*/ 812386 h 2942938"/>
              <a:gd name="connsiteX16" fmla="*/ 2155159 w 2520919"/>
              <a:gd name="connsiteY16" fmla="*/ 995266 h 2942938"/>
              <a:gd name="connsiteX17" fmla="*/ 2146015 w 2520919"/>
              <a:gd name="connsiteY17" fmla="*/ 1223866 h 2942938"/>
              <a:gd name="connsiteX18" fmla="*/ 1908271 w 2520919"/>
              <a:gd name="connsiteY18" fmla="*/ 1516474 h 2942938"/>
              <a:gd name="connsiteX19" fmla="*/ 1734535 w 2520919"/>
              <a:gd name="connsiteY19" fmla="*/ 1598770 h 2942938"/>
              <a:gd name="connsiteX20" fmla="*/ 1816831 w 2520919"/>
              <a:gd name="connsiteY20" fmla="*/ 1562194 h 2942938"/>
              <a:gd name="connsiteX21" fmla="*/ 1935703 w 2520919"/>
              <a:gd name="connsiteY21" fmla="*/ 1489042 h 2942938"/>
              <a:gd name="connsiteX22" fmla="*/ 2072863 w 2520919"/>
              <a:gd name="connsiteY22" fmla="*/ 1900522 h 2942938"/>
              <a:gd name="connsiteX23" fmla="*/ 2045431 w 2520919"/>
              <a:gd name="connsiteY23" fmla="*/ 2412586 h 2942938"/>
              <a:gd name="connsiteX24" fmla="*/ 1871695 w 2520919"/>
              <a:gd name="connsiteY24" fmla="*/ 2705194 h 2942938"/>
              <a:gd name="connsiteX25" fmla="*/ 1606519 w 2520919"/>
              <a:gd name="connsiteY25" fmla="*/ 2878930 h 2942938"/>
              <a:gd name="connsiteX26" fmla="*/ 1259047 w 2520919"/>
              <a:gd name="connsiteY26" fmla="*/ 2933794 h 2942938"/>
              <a:gd name="connsiteX27" fmla="*/ 920719 w 2520919"/>
              <a:gd name="connsiteY27" fmla="*/ 2824066 h 2942938"/>
              <a:gd name="connsiteX28" fmla="*/ 701263 w 2520919"/>
              <a:gd name="connsiteY28" fmla="*/ 2641186 h 2942938"/>
              <a:gd name="connsiteX29" fmla="*/ 554959 w 2520919"/>
              <a:gd name="connsiteY29" fmla="*/ 2504026 h 2942938"/>
              <a:gd name="connsiteX30" fmla="*/ 353791 w 2520919"/>
              <a:gd name="connsiteY30" fmla="*/ 2421730 h 2942938"/>
              <a:gd name="connsiteX31" fmla="*/ 198343 w 2520919"/>
              <a:gd name="connsiteY31" fmla="*/ 2293714 h 2942938"/>
              <a:gd name="connsiteX32" fmla="*/ 52039 w 2520919"/>
              <a:gd name="connsiteY32" fmla="*/ 1955386 h 2942938"/>
              <a:gd name="connsiteX33" fmla="*/ 15463 w 2520919"/>
              <a:gd name="connsiteY33" fmla="*/ 1333594 h 2942938"/>
              <a:gd name="connsiteX34" fmla="*/ 144817 w 2520919"/>
              <a:gd name="connsiteY34" fmla="*/ 654847 h 2942938"/>
              <a:gd name="connsiteX35" fmla="*/ 502007 w 2520919"/>
              <a:gd name="connsiteY35" fmla="*/ 154782 h 2942938"/>
              <a:gd name="connsiteX36" fmla="*/ 644883 w 2520919"/>
              <a:gd name="connsiteY36" fmla="*/ 11906 h 2942938"/>
              <a:gd name="connsiteX37" fmla="*/ 930635 w 2520919"/>
              <a:gd name="connsiteY37" fmla="*/ 83344 h 2942938"/>
              <a:gd name="connsiteX38" fmla="*/ 787759 w 2520919"/>
              <a:gd name="connsiteY38" fmla="*/ 297658 h 2942938"/>
              <a:gd name="connsiteX39" fmla="*/ 573445 w 2520919"/>
              <a:gd name="connsiteY39" fmla="*/ 654848 h 2942938"/>
              <a:gd name="connsiteX40" fmla="*/ 756127 w 2520919"/>
              <a:gd name="connsiteY40" fmla="*/ 1187290 h 2942938"/>
              <a:gd name="connsiteX41" fmla="*/ 801847 w 2520919"/>
              <a:gd name="connsiteY41" fmla="*/ 1397602 h 2942938"/>
              <a:gd name="connsiteX42" fmla="*/ 847567 w 2520919"/>
              <a:gd name="connsiteY42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164303 w 2520919"/>
              <a:gd name="connsiteY10" fmla="*/ 556354 h 2942938"/>
              <a:gd name="connsiteX11" fmla="*/ 2200879 w 2520919"/>
              <a:gd name="connsiteY11" fmla="*/ 547210 h 2942938"/>
              <a:gd name="connsiteX12" fmla="*/ 2493487 w 2520919"/>
              <a:gd name="connsiteY12" fmla="*/ 464914 h 2942938"/>
              <a:gd name="connsiteX13" fmla="*/ 2365471 w 2520919"/>
              <a:gd name="connsiteY13" fmla="*/ 730090 h 2942938"/>
              <a:gd name="connsiteX14" fmla="*/ 2210023 w 2520919"/>
              <a:gd name="connsiteY14" fmla="*/ 812386 h 2942938"/>
              <a:gd name="connsiteX15" fmla="*/ 2155159 w 2520919"/>
              <a:gd name="connsiteY15" fmla="*/ 995266 h 2942938"/>
              <a:gd name="connsiteX16" fmla="*/ 2146015 w 2520919"/>
              <a:gd name="connsiteY16" fmla="*/ 1223866 h 2942938"/>
              <a:gd name="connsiteX17" fmla="*/ 1908271 w 2520919"/>
              <a:gd name="connsiteY17" fmla="*/ 1516474 h 2942938"/>
              <a:gd name="connsiteX18" fmla="*/ 1734535 w 2520919"/>
              <a:gd name="connsiteY18" fmla="*/ 1598770 h 2942938"/>
              <a:gd name="connsiteX19" fmla="*/ 1816831 w 2520919"/>
              <a:gd name="connsiteY19" fmla="*/ 1562194 h 2942938"/>
              <a:gd name="connsiteX20" fmla="*/ 1935703 w 2520919"/>
              <a:gd name="connsiteY20" fmla="*/ 1489042 h 2942938"/>
              <a:gd name="connsiteX21" fmla="*/ 2072863 w 2520919"/>
              <a:gd name="connsiteY21" fmla="*/ 1900522 h 2942938"/>
              <a:gd name="connsiteX22" fmla="*/ 2045431 w 2520919"/>
              <a:gd name="connsiteY22" fmla="*/ 2412586 h 2942938"/>
              <a:gd name="connsiteX23" fmla="*/ 1871695 w 2520919"/>
              <a:gd name="connsiteY23" fmla="*/ 2705194 h 2942938"/>
              <a:gd name="connsiteX24" fmla="*/ 1606519 w 2520919"/>
              <a:gd name="connsiteY24" fmla="*/ 2878930 h 2942938"/>
              <a:gd name="connsiteX25" fmla="*/ 1259047 w 2520919"/>
              <a:gd name="connsiteY25" fmla="*/ 2933794 h 2942938"/>
              <a:gd name="connsiteX26" fmla="*/ 920719 w 2520919"/>
              <a:gd name="connsiteY26" fmla="*/ 2824066 h 2942938"/>
              <a:gd name="connsiteX27" fmla="*/ 701263 w 2520919"/>
              <a:gd name="connsiteY27" fmla="*/ 2641186 h 2942938"/>
              <a:gd name="connsiteX28" fmla="*/ 554959 w 2520919"/>
              <a:gd name="connsiteY28" fmla="*/ 2504026 h 2942938"/>
              <a:gd name="connsiteX29" fmla="*/ 353791 w 2520919"/>
              <a:gd name="connsiteY29" fmla="*/ 2421730 h 2942938"/>
              <a:gd name="connsiteX30" fmla="*/ 198343 w 2520919"/>
              <a:gd name="connsiteY30" fmla="*/ 2293714 h 2942938"/>
              <a:gd name="connsiteX31" fmla="*/ 52039 w 2520919"/>
              <a:gd name="connsiteY31" fmla="*/ 1955386 h 2942938"/>
              <a:gd name="connsiteX32" fmla="*/ 15463 w 2520919"/>
              <a:gd name="connsiteY32" fmla="*/ 1333594 h 2942938"/>
              <a:gd name="connsiteX33" fmla="*/ 144817 w 2520919"/>
              <a:gd name="connsiteY33" fmla="*/ 654847 h 2942938"/>
              <a:gd name="connsiteX34" fmla="*/ 502007 w 2520919"/>
              <a:gd name="connsiteY34" fmla="*/ 154782 h 2942938"/>
              <a:gd name="connsiteX35" fmla="*/ 644883 w 2520919"/>
              <a:gd name="connsiteY35" fmla="*/ 11906 h 2942938"/>
              <a:gd name="connsiteX36" fmla="*/ 930635 w 2520919"/>
              <a:gd name="connsiteY36" fmla="*/ 83344 h 2942938"/>
              <a:gd name="connsiteX37" fmla="*/ 787759 w 2520919"/>
              <a:gd name="connsiteY37" fmla="*/ 297658 h 2942938"/>
              <a:gd name="connsiteX38" fmla="*/ 573445 w 2520919"/>
              <a:gd name="connsiteY38" fmla="*/ 654848 h 2942938"/>
              <a:gd name="connsiteX39" fmla="*/ 756127 w 2520919"/>
              <a:gd name="connsiteY39" fmla="*/ 1187290 h 2942938"/>
              <a:gd name="connsiteX40" fmla="*/ 801847 w 2520919"/>
              <a:gd name="connsiteY40" fmla="*/ 1397602 h 2942938"/>
              <a:gd name="connsiteX41" fmla="*/ 847567 w 2520919"/>
              <a:gd name="connsiteY41" fmla="*/ 1479898 h 2942938"/>
              <a:gd name="connsiteX0" fmla="*/ 847567 w 2520919"/>
              <a:gd name="connsiteY0" fmla="*/ 1479898 h 2942938"/>
              <a:gd name="connsiteX1" fmla="*/ 792703 w 2520919"/>
              <a:gd name="connsiteY1" fmla="*/ 958690 h 2942938"/>
              <a:gd name="connsiteX2" fmla="*/ 920719 w 2520919"/>
              <a:gd name="connsiteY2" fmla="*/ 647794 h 2942938"/>
              <a:gd name="connsiteX3" fmla="*/ 1185895 w 2520919"/>
              <a:gd name="connsiteY3" fmla="*/ 446626 h 2942938"/>
              <a:gd name="connsiteX4" fmla="*/ 1515079 w 2520919"/>
              <a:gd name="connsiteY4" fmla="*/ 391762 h 2942938"/>
              <a:gd name="connsiteX5" fmla="*/ 1816831 w 2520919"/>
              <a:gd name="connsiteY5" fmla="*/ 464914 h 2942938"/>
              <a:gd name="connsiteX6" fmla="*/ 2017999 w 2520919"/>
              <a:gd name="connsiteY6" fmla="*/ 483202 h 2942938"/>
              <a:gd name="connsiteX7" fmla="*/ 2228311 w 2520919"/>
              <a:gd name="connsiteY7" fmla="*/ 355186 h 2942938"/>
              <a:gd name="connsiteX8" fmla="*/ 2347183 w 2520919"/>
              <a:gd name="connsiteY8" fmla="*/ 437482 h 2942938"/>
              <a:gd name="connsiteX9" fmla="*/ 2347183 w 2520919"/>
              <a:gd name="connsiteY9" fmla="*/ 501490 h 2942938"/>
              <a:gd name="connsiteX10" fmla="*/ 2200879 w 2520919"/>
              <a:gd name="connsiteY10" fmla="*/ 547210 h 2942938"/>
              <a:gd name="connsiteX11" fmla="*/ 2493487 w 2520919"/>
              <a:gd name="connsiteY11" fmla="*/ 464914 h 2942938"/>
              <a:gd name="connsiteX12" fmla="*/ 2365471 w 2520919"/>
              <a:gd name="connsiteY12" fmla="*/ 730090 h 2942938"/>
              <a:gd name="connsiteX13" fmla="*/ 2210023 w 2520919"/>
              <a:gd name="connsiteY13" fmla="*/ 812386 h 2942938"/>
              <a:gd name="connsiteX14" fmla="*/ 2155159 w 2520919"/>
              <a:gd name="connsiteY14" fmla="*/ 995266 h 2942938"/>
              <a:gd name="connsiteX15" fmla="*/ 2146015 w 2520919"/>
              <a:gd name="connsiteY15" fmla="*/ 1223866 h 2942938"/>
              <a:gd name="connsiteX16" fmla="*/ 1908271 w 2520919"/>
              <a:gd name="connsiteY16" fmla="*/ 1516474 h 2942938"/>
              <a:gd name="connsiteX17" fmla="*/ 1734535 w 2520919"/>
              <a:gd name="connsiteY17" fmla="*/ 1598770 h 2942938"/>
              <a:gd name="connsiteX18" fmla="*/ 1816831 w 2520919"/>
              <a:gd name="connsiteY18" fmla="*/ 1562194 h 2942938"/>
              <a:gd name="connsiteX19" fmla="*/ 1935703 w 2520919"/>
              <a:gd name="connsiteY19" fmla="*/ 1489042 h 2942938"/>
              <a:gd name="connsiteX20" fmla="*/ 2072863 w 2520919"/>
              <a:gd name="connsiteY20" fmla="*/ 1900522 h 2942938"/>
              <a:gd name="connsiteX21" fmla="*/ 2045431 w 2520919"/>
              <a:gd name="connsiteY21" fmla="*/ 2412586 h 2942938"/>
              <a:gd name="connsiteX22" fmla="*/ 1871695 w 2520919"/>
              <a:gd name="connsiteY22" fmla="*/ 2705194 h 2942938"/>
              <a:gd name="connsiteX23" fmla="*/ 1606519 w 2520919"/>
              <a:gd name="connsiteY23" fmla="*/ 2878930 h 2942938"/>
              <a:gd name="connsiteX24" fmla="*/ 1259047 w 2520919"/>
              <a:gd name="connsiteY24" fmla="*/ 2933794 h 2942938"/>
              <a:gd name="connsiteX25" fmla="*/ 920719 w 2520919"/>
              <a:gd name="connsiteY25" fmla="*/ 2824066 h 2942938"/>
              <a:gd name="connsiteX26" fmla="*/ 701263 w 2520919"/>
              <a:gd name="connsiteY26" fmla="*/ 2641186 h 2942938"/>
              <a:gd name="connsiteX27" fmla="*/ 554959 w 2520919"/>
              <a:gd name="connsiteY27" fmla="*/ 2504026 h 2942938"/>
              <a:gd name="connsiteX28" fmla="*/ 353791 w 2520919"/>
              <a:gd name="connsiteY28" fmla="*/ 2421730 h 2942938"/>
              <a:gd name="connsiteX29" fmla="*/ 198343 w 2520919"/>
              <a:gd name="connsiteY29" fmla="*/ 2293714 h 2942938"/>
              <a:gd name="connsiteX30" fmla="*/ 52039 w 2520919"/>
              <a:gd name="connsiteY30" fmla="*/ 1955386 h 2942938"/>
              <a:gd name="connsiteX31" fmla="*/ 15463 w 2520919"/>
              <a:gd name="connsiteY31" fmla="*/ 1333594 h 2942938"/>
              <a:gd name="connsiteX32" fmla="*/ 144817 w 2520919"/>
              <a:gd name="connsiteY32" fmla="*/ 654847 h 2942938"/>
              <a:gd name="connsiteX33" fmla="*/ 502007 w 2520919"/>
              <a:gd name="connsiteY33" fmla="*/ 154782 h 2942938"/>
              <a:gd name="connsiteX34" fmla="*/ 644883 w 2520919"/>
              <a:gd name="connsiteY34" fmla="*/ 11906 h 2942938"/>
              <a:gd name="connsiteX35" fmla="*/ 930635 w 2520919"/>
              <a:gd name="connsiteY35" fmla="*/ 83344 h 2942938"/>
              <a:gd name="connsiteX36" fmla="*/ 787759 w 2520919"/>
              <a:gd name="connsiteY36" fmla="*/ 297658 h 2942938"/>
              <a:gd name="connsiteX37" fmla="*/ 573445 w 2520919"/>
              <a:gd name="connsiteY37" fmla="*/ 654848 h 2942938"/>
              <a:gd name="connsiteX38" fmla="*/ 756127 w 2520919"/>
              <a:gd name="connsiteY38" fmla="*/ 1187290 h 2942938"/>
              <a:gd name="connsiteX39" fmla="*/ 801847 w 2520919"/>
              <a:gd name="connsiteY39" fmla="*/ 1397602 h 2942938"/>
              <a:gd name="connsiteX40" fmla="*/ 847567 w 2520919"/>
              <a:gd name="connsiteY40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347183 w 2496535"/>
              <a:gd name="connsiteY9" fmla="*/ 501490 h 2942938"/>
              <a:gd name="connsiteX10" fmla="*/ 2493487 w 2496535"/>
              <a:gd name="connsiteY10" fmla="*/ 464914 h 2942938"/>
              <a:gd name="connsiteX11" fmla="*/ 2365471 w 2496535"/>
              <a:gd name="connsiteY11" fmla="*/ 730090 h 2942938"/>
              <a:gd name="connsiteX12" fmla="*/ 2210023 w 2496535"/>
              <a:gd name="connsiteY12" fmla="*/ 812386 h 2942938"/>
              <a:gd name="connsiteX13" fmla="*/ 2155159 w 2496535"/>
              <a:gd name="connsiteY13" fmla="*/ 995266 h 2942938"/>
              <a:gd name="connsiteX14" fmla="*/ 2146015 w 2496535"/>
              <a:gd name="connsiteY14" fmla="*/ 1223866 h 2942938"/>
              <a:gd name="connsiteX15" fmla="*/ 1908271 w 2496535"/>
              <a:gd name="connsiteY15" fmla="*/ 1516474 h 2942938"/>
              <a:gd name="connsiteX16" fmla="*/ 1734535 w 2496535"/>
              <a:gd name="connsiteY16" fmla="*/ 1598770 h 2942938"/>
              <a:gd name="connsiteX17" fmla="*/ 1816831 w 2496535"/>
              <a:gd name="connsiteY17" fmla="*/ 1562194 h 2942938"/>
              <a:gd name="connsiteX18" fmla="*/ 1935703 w 2496535"/>
              <a:gd name="connsiteY18" fmla="*/ 1489042 h 2942938"/>
              <a:gd name="connsiteX19" fmla="*/ 2072863 w 2496535"/>
              <a:gd name="connsiteY19" fmla="*/ 1900522 h 2942938"/>
              <a:gd name="connsiteX20" fmla="*/ 2045431 w 2496535"/>
              <a:gd name="connsiteY20" fmla="*/ 2412586 h 2942938"/>
              <a:gd name="connsiteX21" fmla="*/ 1871695 w 2496535"/>
              <a:gd name="connsiteY21" fmla="*/ 2705194 h 2942938"/>
              <a:gd name="connsiteX22" fmla="*/ 1606519 w 2496535"/>
              <a:gd name="connsiteY22" fmla="*/ 2878930 h 2942938"/>
              <a:gd name="connsiteX23" fmla="*/ 1259047 w 2496535"/>
              <a:gd name="connsiteY23" fmla="*/ 2933794 h 2942938"/>
              <a:gd name="connsiteX24" fmla="*/ 920719 w 2496535"/>
              <a:gd name="connsiteY24" fmla="*/ 2824066 h 2942938"/>
              <a:gd name="connsiteX25" fmla="*/ 701263 w 2496535"/>
              <a:gd name="connsiteY25" fmla="*/ 2641186 h 2942938"/>
              <a:gd name="connsiteX26" fmla="*/ 554959 w 2496535"/>
              <a:gd name="connsiteY26" fmla="*/ 2504026 h 2942938"/>
              <a:gd name="connsiteX27" fmla="*/ 353791 w 2496535"/>
              <a:gd name="connsiteY27" fmla="*/ 2421730 h 2942938"/>
              <a:gd name="connsiteX28" fmla="*/ 198343 w 2496535"/>
              <a:gd name="connsiteY28" fmla="*/ 2293714 h 2942938"/>
              <a:gd name="connsiteX29" fmla="*/ 52039 w 2496535"/>
              <a:gd name="connsiteY29" fmla="*/ 1955386 h 2942938"/>
              <a:gd name="connsiteX30" fmla="*/ 15463 w 2496535"/>
              <a:gd name="connsiteY30" fmla="*/ 1333594 h 2942938"/>
              <a:gd name="connsiteX31" fmla="*/ 144817 w 2496535"/>
              <a:gd name="connsiteY31" fmla="*/ 654847 h 2942938"/>
              <a:gd name="connsiteX32" fmla="*/ 502007 w 2496535"/>
              <a:gd name="connsiteY32" fmla="*/ 154782 h 2942938"/>
              <a:gd name="connsiteX33" fmla="*/ 644883 w 2496535"/>
              <a:gd name="connsiteY33" fmla="*/ 11906 h 2942938"/>
              <a:gd name="connsiteX34" fmla="*/ 930635 w 2496535"/>
              <a:gd name="connsiteY34" fmla="*/ 83344 h 2942938"/>
              <a:gd name="connsiteX35" fmla="*/ 787759 w 2496535"/>
              <a:gd name="connsiteY35" fmla="*/ 297658 h 2942938"/>
              <a:gd name="connsiteX36" fmla="*/ 573445 w 2496535"/>
              <a:gd name="connsiteY36" fmla="*/ 654848 h 2942938"/>
              <a:gd name="connsiteX37" fmla="*/ 756127 w 2496535"/>
              <a:gd name="connsiteY37" fmla="*/ 1187290 h 2942938"/>
              <a:gd name="connsiteX38" fmla="*/ 801847 w 2496535"/>
              <a:gd name="connsiteY38" fmla="*/ 1397602 h 2942938"/>
              <a:gd name="connsiteX39" fmla="*/ 847567 w 2496535"/>
              <a:gd name="connsiteY39" fmla="*/ 1479898 h 2942938"/>
              <a:gd name="connsiteX0" fmla="*/ 847567 w 2496535"/>
              <a:gd name="connsiteY0" fmla="*/ 1479898 h 2942938"/>
              <a:gd name="connsiteX1" fmla="*/ 792703 w 2496535"/>
              <a:gd name="connsiteY1" fmla="*/ 958690 h 2942938"/>
              <a:gd name="connsiteX2" fmla="*/ 920719 w 2496535"/>
              <a:gd name="connsiteY2" fmla="*/ 647794 h 2942938"/>
              <a:gd name="connsiteX3" fmla="*/ 1185895 w 2496535"/>
              <a:gd name="connsiteY3" fmla="*/ 446626 h 2942938"/>
              <a:gd name="connsiteX4" fmla="*/ 1515079 w 2496535"/>
              <a:gd name="connsiteY4" fmla="*/ 391762 h 2942938"/>
              <a:gd name="connsiteX5" fmla="*/ 1816831 w 2496535"/>
              <a:gd name="connsiteY5" fmla="*/ 464914 h 2942938"/>
              <a:gd name="connsiteX6" fmla="*/ 2017999 w 2496535"/>
              <a:gd name="connsiteY6" fmla="*/ 483202 h 2942938"/>
              <a:gd name="connsiteX7" fmla="*/ 2228311 w 2496535"/>
              <a:gd name="connsiteY7" fmla="*/ 355186 h 2942938"/>
              <a:gd name="connsiteX8" fmla="*/ 2347183 w 2496535"/>
              <a:gd name="connsiteY8" fmla="*/ 437482 h 2942938"/>
              <a:gd name="connsiteX9" fmla="*/ 2493487 w 2496535"/>
              <a:gd name="connsiteY9" fmla="*/ 464914 h 2942938"/>
              <a:gd name="connsiteX10" fmla="*/ 2365471 w 2496535"/>
              <a:gd name="connsiteY10" fmla="*/ 730090 h 2942938"/>
              <a:gd name="connsiteX11" fmla="*/ 2210023 w 2496535"/>
              <a:gd name="connsiteY11" fmla="*/ 812386 h 2942938"/>
              <a:gd name="connsiteX12" fmla="*/ 2155159 w 2496535"/>
              <a:gd name="connsiteY12" fmla="*/ 995266 h 2942938"/>
              <a:gd name="connsiteX13" fmla="*/ 2146015 w 2496535"/>
              <a:gd name="connsiteY13" fmla="*/ 1223866 h 2942938"/>
              <a:gd name="connsiteX14" fmla="*/ 1908271 w 2496535"/>
              <a:gd name="connsiteY14" fmla="*/ 1516474 h 2942938"/>
              <a:gd name="connsiteX15" fmla="*/ 1734535 w 2496535"/>
              <a:gd name="connsiteY15" fmla="*/ 1598770 h 2942938"/>
              <a:gd name="connsiteX16" fmla="*/ 1816831 w 2496535"/>
              <a:gd name="connsiteY16" fmla="*/ 1562194 h 2942938"/>
              <a:gd name="connsiteX17" fmla="*/ 1935703 w 2496535"/>
              <a:gd name="connsiteY17" fmla="*/ 1489042 h 2942938"/>
              <a:gd name="connsiteX18" fmla="*/ 2072863 w 2496535"/>
              <a:gd name="connsiteY18" fmla="*/ 1900522 h 2942938"/>
              <a:gd name="connsiteX19" fmla="*/ 2045431 w 2496535"/>
              <a:gd name="connsiteY19" fmla="*/ 2412586 h 2942938"/>
              <a:gd name="connsiteX20" fmla="*/ 1871695 w 2496535"/>
              <a:gd name="connsiteY20" fmla="*/ 2705194 h 2942938"/>
              <a:gd name="connsiteX21" fmla="*/ 1606519 w 2496535"/>
              <a:gd name="connsiteY21" fmla="*/ 2878930 h 2942938"/>
              <a:gd name="connsiteX22" fmla="*/ 1259047 w 2496535"/>
              <a:gd name="connsiteY22" fmla="*/ 2933794 h 2942938"/>
              <a:gd name="connsiteX23" fmla="*/ 920719 w 2496535"/>
              <a:gd name="connsiteY23" fmla="*/ 2824066 h 2942938"/>
              <a:gd name="connsiteX24" fmla="*/ 701263 w 2496535"/>
              <a:gd name="connsiteY24" fmla="*/ 2641186 h 2942938"/>
              <a:gd name="connsiteX25" fmla="*/ 554959 w 2496535"/>
              <a:gd name="connsiteY25" fmla="*/ 2504026 h 2942938"/>
              <a:gd name="connsiteX26" fmla="*/ 353791 w 2496535"/>
              <a:gd name="connsiteY26" fmla="*/ 2421730 h 2942938"/>
              <a:gd name="connsiteX27" fmla="*/ 198343 w 2496535"/>
              <a:gd name="connsiteY27" fmla="*/ 2293714 h 2942938"/>
              <a:gd name="connsiteX28" fmla="*/ 52039 w 2496535"/>
              <a:gd name="connsiteY28" fmla="*/ 1955386 h 2942938"/>
              <a:gd name="connsiteX29" fmla="*/ 15463 w 2496535"/>
              <a:gd name="connsiteY29" fmla="*/ 1333594 h 2942938"/>
              <a:gd name="connsiteX30" fmla="*/ 144817 w 2496535"/>
              <a:gd name="connsiteY30" fmla="*/ 654847 h 2942938"/>
              <a:gd name="connsiteX31" fmla="*/ 502007 w 2496535"/>
              <a:gd name="connsiteY31" fmla="*/ 154782 h 2942938"/>
              <a:gd name="connsiteX32" fmla="*/ 644883 w 2496535"/>
              <a:gd name="connsiteY32" fmla="*/ 11906 h 2942938"/>
              <a:gd name="connsiteX33" fmla="*/ 930635 w 2496535"/>
              <a:gd name="connsiteY33" fmla="*/ 83344 h 2942938"/>
              <a:gd name="connsiteX34" fmla="*/ 787759 w 2496535"/>
              <a:gd name="connsiteY34" fmla="*/ 297658 h 2942938"/>
              <a:gd name="connsiteX35" fmla="*/ 573445 w 2496535"/>
              <a:gd name="connsiteY35" fmla="*/ 654848 h 2942938"/>
              <a:gd name="connsiteX36" fmla="*/ 756127 w 2496535"/>
              <a:gd name="connsiteY36" fmla="*/ 1187290 h 2942938"/>
              <a:gd name="connsiteX37" fmla="*/ 801847 w 2496535"/>
              <a:gd name="connsiteY37" fmla="*/ 1397602 h 2942938"/>
              <a:gd name="connsiteX38" fmla="*/ 847567 w 2496535"/>
              <a:gd name="connsiteY38" fmla="*/ 1479898 h 2942938"/>
              <a:gd name="connsiteX0" fmla="*/ 847567 w 2494500"/>
              <a:gd name="connsiteY0" fmla="*/ 1479898 h 2942938"/>
              <a:gd name="connsiteX1" fmla="*/ 792703 w 2494500"/>
              <a:gd name="connsiteY1" fmla="*/ 958690 h 2942938"/>
              <a:gd name="connsiteX2" fmla="*/ 920719 w 2494500"/>
              <a:gd name="connsiteY2" fmla="*/ 647794 h 2942938"/>
              <a:gd name="connsiteX3" fmla="*/ 1185895 w 2494500"/>
              <a:gd name="connsiteY3" fmla="*/ 446626 h 2942938"/>
              <a:gd name="connsiteX4" fmla="*/ 1515079 w 2494500"/>
              <a:gd name="connsiteY4" fmla="*/ 391762 h 2942938"/>
              <a:gd name="connsiteX5" fmla="*/ 1816831 w 2494500"/>
              <a:gd name="connsiteY5" fmla="*/ 464914 h 2942938"/>
              <a:gd name="connsiteX6" fmla="*/ 2017999 w 2494500"/>
              <a:gd name="connsiteY6" fmla="*/ 483202 h 2942938"/>
              <a:gd name="connsiteX7" fmla="*/ 2228311 w 2494500"/>
              <a:gd name="connsiteY7" fmla="*/ 355186 h 2942938"/>
              <a:gd name="connsiteX8" fmla="*/ 2359395 w 2494500"/>
              <a:gd name="connsiteY8" fmla="*/ 369095 h 2942938"/>
              <a:gd name="connsiteX9" fmla="*/ 2493487 w 2494500"/>
              <a:gd name="connsiteY9" fmla="*/ 464914 h 2942938"/>
              <a:gd name="connsiteX10" fmla="*/ 2365471 w 2494500"/>
              <a:gd name="connsiteY10" fmla="*/ 730090 h 2942938"/>
              <a:gd name="connsiteX11" fmla="*/ 2210023 w 2494500"/>
              <a:gd name="connsiteY11" fmla="*/ 812386 h 2942938"/>
              <a:gd name="connsiteX12" fmla="*/ 2155159 w 2494500"/>
              <a:gd name="connsiteY12" fmla="*/ 995266 h 2942938"/>
              <a:gd name="connsiteX13" fmla="*/ 2146015 w 2494500"/>
              <a:gd name="connsiteY13" fmla="*/ 1223866 h 2942938"/>
              <a:gd name="connsiteX14" fmla="*/ 1908271 w 2494500"/>
              <a:gd name="connsiteY14" fmla="*/ 1516474 h 2942938"/>
              <a:gd name="connsiteX15" fmla="*/ 1734535 w 2494500"/>
              <a:gd name="connsiteY15" fmla="*/ 1598770 h 2942938"/>
              <a:gd name="connsiteX16" fmla="*/ 1816831 w 2494500"/>
              <a:gd name="connsiteY16" fmla="*/ 1562194 h 2942938"/>
              <a:gd name="connsiteX17" fmla="*/ 1935703 w 2494500"/>
              <a:gd name="connsiteY17" fmla="*/ 1489042 h 2942938"/>
              <a:gd name="connsiteX18" fmla="*/ 2072863 w 2494500"/>
              <a:gd name="connsiteY18" fmla="*/ 1900522 h 2942938"/>
              <a:gd name="connsiteX19" fmla="*/ 2045431 w 2494500"/>
              <a:gd name="connsiteY19" fmla="*/ 2412586 h 2942938"/>
              <a:gd name="connsiteX20" fmla="*/ 1871695 w 2494500"/>
              <a:gd name="connsiteY20" fmla="*/ 2705194 h 2942938"/>
              <a:gd name="connsiteX21" fmla="*/ 1606519 w 2494500"/>
              <a:gd name="connsiteY21" fmla="*/ 2878930 h 2942938"/>
              <a:gd name="connsiteX22" fmla="*/ 1259047 w 2494500"/>
              <a:gd name="connsiteY22" fmla="*/ 2933794 h 2942938"/>
              <a:gd name="connsiteX23" fmla="*/ 920719 w 2494500"/>
              <a:gd name="connsiteY23" fmla="*/ 2824066 h 2942938"/>
              <a:gd name="connsiteX24" fmla="*/ 701263 w 2494500"/>
              <a:gd name="connsiteY24" fmla="*/ 2641186 h 2942938"/>
              <a:gd name="connsiteX25" fmla="*/ 554959 w 2494500"/>
              <a:gd name="connsiteY25" fmla="*/ 2504026 h 2942938"/>
              <a:gd name="connsiteX26" fmla="*/ 353791 w 2494500"/>
              <a:gd name="connsiteY26" fmla="*/ 2421730 h 2942938"/>
              <a:gd name="connsiteX27" fmla="*/ 198343 w 2494500"/>
              <a:gd name="connsiteY27" fmla="*/ 2293714 h 2942938"/>
              <a:gd name="connsiteX28" fmla="*/ 52039 w 2494500"/>
              <a:gd name="connsiteY28" fmla="*/ 1955386 h 2942938"/>
              <a:gd name="connsiteX29" fmla="*/ 15463 w 2494500"/>
              <a:gd name="connsiteY29" fmla="*/ 1333594 h 2942938"/>
              <a:gd name="connsiteX30" fmla="*/ 144817 w 2494500"/>
              <a:gd name="connsiteY30" fmla="*/ 654847 h 2942938"/>
              <a:gd name="connsiteX31" fmla="*/ 502007 w 2494500"/>
              <a:gd name="connsiteY31" fmla="*/ 154782 h 2942938"/>
              <a:gd name="connsiteX32" fmla="*/ 644883 w 2494500"/>
              <a:gd name="connsiteY32" fmla="*/ 11906 h 2942938"/>
              <a:gd name="connsiteX33" fmla="*/ 930635 w 2494500"/>
              <a:gd name="connsiteY33" fmla="*/ 83344 h 2942938"/>
              <a:gd name="connsiteX34" fmla="*/ 787759 w 2494500"/>
              <a:gd name="connsiteY34" fmla="*/ 297658 h 2942938"/>
              <a:gd name="connsiteX35" fmla="*/ 573445 w 2494500"/>
              <a:gd name="connsiteY35" fmla="*/ 654848 h 2942938"/>
              <a:gd name="connsiteX36" fmla="*/ 756127 w 2494500"/>
              <a:gd name="connsiteY36" fmla="*/ 1187290 h 2942938"/>
              <a:gd name="connsiteX37" fmla="*/ 801847 w 2494500"/>
              <a:gd name="connsiteY37" fmla="*/ 1397602 h 2942938"/>
              <a:gd name="connsiteX38" fmla="*/ 847567 w 2494500"/>
              <a:gd name="connsiteY38" fmla="*/ 1479898 h 2942938"/>
              <a:gd name="connsiteX0" fmla="*/ 847567 w 2516347"/>
              <a:gd name="connsiteY0" fmla="*/ 1479898 h 2942938"/>
              <a:gd name="connsiteX1" fmla="*/ 792703 w 2516347"/>
              <a:gd name="connsiteY1" fmla="*/ 958690 h 2942938"/>
              <a:gd name="connsiteX2" fmla="*/ 920719 w 2516347"/>
              <a:gd name="connsiteY2" fmla="*/ 647794 h 2942938"/>
              <a:gd name="connsiteX3" fmla="*/ 1185895 w 2516347"/>
              <a:gd name="connsiteY3" fmla="*/ 446626 h 2942938"/>
              <a:gd name="connsiteX4" fmla="*/ 1515079 w 2516347"/>
              <a:gd name="connsiteY4" fmla="*/ 391762 h 2942938"/>
              <a:gd name="connsiteX5" fmla="*/ 1816831 w 2516347"/>
              <a:gd name="connsiteY5" fmla="*/ 464914 h 2942938"/>
              <a:gd name="connsiteX6" fmla="*/ 2017999 w 2516347"/>
              <a:gd name="connsiteY6" fmla="*/ 483202 h 2942938"/>
              <a:gd name="connsiteX7" fmla="*/ 2228311 w 2516347"/>
              <a:gd name="connsiteY7" fmla="*/ 355186 h 2942938"/>
              <a:gd name="connsiteX8" fmla="*/ 2493487 w 2516347"/>
              <a:gd name="connsiteY8" fmla="*/ 464914 h 2942938"/>
              <a:gd name="connsiteX9" fmla="*/ 2365471 w 2516347"/>
              <a:gd name="connsiteY9" fmla="*/ 730090 h 2942938"/>
              <a:gd name="connsiteX10" fmla="*/ 2210023 w 2516347"/>
              <a:gd name="connsiteY10" fmla="*/ 812386 h 2942938"/>
              <a:gd name="connsiteX11" fmla="*/ 2155159 w 2516347"/>
              <a:gd name="connsiteY11" fmla="*/ 995266 h 2942938"/>
              <a:gd name="connsiteX12" fmla="*/ 2146015 w 2516347"/>
              <a:gd name="connsiteY12" fmla="*/ 1223866 h 2942938"/>
              <a:gd name="connsiteX13" fmla="*/ 1908271 w 2516347"/>
              <a:gd name="connsiteY13" fmla="*/ 1516474 h 2942938"/>
              <a:gd name="connsiteX14" fmla="*/ 1734535 w 2516347"/>
              <a:gd name="connsiteY14" fmla="*/ 1598770 h 2942938"/>
              <a:gd name="connsiteX15" fmla="*/ 1816831 w 2516347"/>
              <a:gd name="connsiteY15" fmla="*/ 1562194 h 2942938"/>
              <a:gd name="connsiteX16" fmla="*/ 1935703 w 2516347"/>
              <a:gd name="connsiteY16" fmla="*/ 1489042 h 2942938"/>
              <a:gd name="connsiteX17" fmla="*/ 2072863 w 2516347"/>
              <a:gd name="connsiteY17" fmla="*/ 1900522 h 2942938"/>
              <a:gd name="connsiteX18" fmla="*/ 2045431 w 2516347"/>
              <a:gd name="connsiteY18" fmla="*/ 2412586 h 2942938"/>
              <a:gd name="connsiteX19" fmla="*/ 1871695 w 2516347"/>
              <a:gd name="connsiteY19" fmla="*/ 2705194 h 2942938"/>
              <a:gd name="connsiteX20" fmla="*/ 1606519 w 2516347"/>
              <a:gd name="connsiteY20" fmla="*/ 2878930 h 2942938"/>
              <a:gd name="connsiteX21" fmla="*/ 1259047 w 2516347"/>
              <a:gd name="connsiteY21" fmla="*/ 2933794 h 2942938"/>
              <a:gd name="connsiteX22" fmla="*/ 920719 w 2516347"/>
              <a:gd name="connsiteY22" fmla="*/ 2824066 h 2942938"/>
              <a:gd name="connsiteX23" fmla="*/ 701263 w 2516347"/>
              <a:gd name="connsiteY23" fmla="*/ 2641186 h 2942938"/>
              <a:gd name="connsiteX24" fmla="*/ 554959 w 2516347"/>
              <a:gd name="connsiteY24" fmla="*/ 2504026 h 2942938"/>
              <a:gd name="connsiteX25" fmla="*/ 353791 w 2516347"/>
              <a:gd name="connsiteY25" fmla="*/ 2421730 h 2942938"/>
              <a:gd name="connsiteX26" fmla="*/ 198343 w 2516347"/>
              <a:gd name="connsiteY26" fmla="*/ 2293714 h 2942938"/>
              <a:gd name="connsiteX27" fmla="*/ 52039 w 2516347"/>
              <a:gd name="connsiteY27" fmla="*/ 1955386 h 2942938"/>
              <a:gd name="connsiteX28" fmla="*/ 15463 w 2516347"/>
              <a:gd name="connsiteY28" fmla="*/ 1333594 h 2942938"/>
              <a:gd name="connsiteX29" fmla="*/ 144817 w 2516347"/>
              <a:gd name="connsiteY29" fmla="*/ 654847 h 2942938"/>
              <a:gd name="connsiteX30" fmla="*/ 502007 w 2516347"/>
              <a:gd name="connsiteY30" fmla="*/ 154782 h 2942938"/>
              <a:gd name="connsiteX31" fmla="*/ 644883 w 2516347"/>
              <a:gd name="connsiteY31" fmla="*/ 11906 h 2942938"/>
              <a:gd name="connsiteX32" fmla="*/ 930635 w 2516347"/>
              <a:gd name="connsiteY32" fmla="*/ 83344 h 2942938"/>
              <a:gd name="connsiteX33" fmla="*/ 787759 w 2516347"/>
              <a:gd name="connsiteY33" fmla="*/ 297658 h 2942938"/>
              <a:gd name="connsiteX34" fmla="*/ 573445 w 2516347"/>
              <a:gd name="connsiteY34" fmla="*/ 654848 h 2942938"/>
              <a:gd name="connsiteX35" fmla="*/ 756127 w 2516347"/>
              <a:gd name="connsiteY35" fmla="*/ 1187290 h 2942938"/>
              <a:gd name="connsiteX36" fmla="*/ 801847 w 2516347"/>
              <a:gd name="connsiteY36" fmla="*/ 1397602 h 2942938"/>
              <a:gd name="connsiteX37" fmla="*/ 847567 w 2516347"/>
              <a:gd name="connsiteY37" fmla="*/ 1479898 h 2942938"/>
              <a:gd name="connsiteX0" fmla="*/ 847567 w 2453693"/>
              <a:gd name="connsiteY0" fmla="*/ 1479898 h 2942938"/>
              <a:gd name="connsiteX1" fmla="*/ 792703 w 2453693"/>
              <a:gd name="connsiteY1" fmla="*/ 958690 h 2942938"/>
              <a:gd name="connsiteX2" fmla="*/ 920719 w 2453693"/>
              <a:gd name="connsiteY2" fmla="*/ 647794 h 2942938"/>
              <a:gd name="connsiteX3" fmla="*/ 1185895 w 2453693"/>
              <a:gd name="connsiteY3" fmla="*/ 446626 h 2942938"/>
              <a:gd name="connsiteX4" fmla="*/ 1515079 w 2453693"/>
              <a:gd name="connsiteY4" fmla="*/ 391762 h 2942938"/>
              <a:gd name="connsiteX5" fmla="*/ 1816831 w 2453693"/>
              <a:gd name="connsiteY5" fmla="*/ 464914 h 2942938"/>
              <a:gd name="connsiteX6" fmla="*/ 2017999 w 2453693"/>
              <a:gd name="connsiteY6" fmla="*/ 483202 h 2942938"/>
              <a:gd name="connsiteX7" fmla="*/ 2228311 w 2453693"/>
              <a:gd name="connsiteY7" fmla="*/ 355186 h 2942938"/>
              <a:gd name="connsiteX8" fmla="*/ 2430833 w 2453693"/>
              <a:gd name="connsiteY8" fmla="*/ 511971 h 2942938"/>
              <a:gd name="connsiteX9" fmla="*/ 2365471 w 2453693"/>
              <a:gd name="connsiteY9" fmla="*/ 730090 h 2942938"/>
              <a:gd name="connsiteX10" fmla="*/ 2210023 w 2453693"/>
              <a:gd name="connsiteY10" fmla="*/ 812386 h 2942938"/>
              <a:gd name="connsiteX11" fmla="*/ 2155159 w 2453693"/>
              <a:gd name="connsiteY11" fmla="*/ 995266 h 2942938"/>
              <a:gd name="connsiteX12" fmla="*/ 2146015 w 2453693"/>
              <a:gd name="connsiteY12" fmla="*/ 1223866 h 2942938"/>
              <a:gd name="connsiteX13" fmla="*/ 1908271 w 2453693"/>
              <a:gd name="connsiteY13" fmla="*/ 1516474 h 2942938"/>
              <a:gd name="connsiteX14" fmla="*/ 1734535 w 2453693"/>
              <a:gd name="connsiteY14" fmla="*/ 1598770 h 2942938"/>
              <a:gd name="connsiteX15" fmla="*/ 1816831 w 2453693"/>
              <a:gd name="connsiteY15" fmla="*/ 1562194 h 2942938"/>
              <a:gd name="connsiteX16" fmla="*/ 1935703 w 2453693"/>
              <a:gd name="connsiteY16" fmla="*/ 1489042 h 2942938"/>
              <a:gd name="connsiteX17" fmla="*/ 2072863 w 2453693"/>
              <a:gd name="connsiteY17" fmla="*/ 1900522 h 2942938"/>
              <a:gd name="connsiteX18" fmla="*/ 2045431 w 2453693"/>
              <a:gd name="connsiteY18" fmla="*/ 2412586 h 2942938"/>
              <a:gd name="connsiteX19" fmla="*/ 1871695 w 2453693"/>
              <a:gd name="connsiteY19" fmla="*/ 2705194 h 2942938"/>
              <a:gd name="connsiteX20" fmla="*/ 1606519 w 2453693"/>
              <a:gd name="connsiteY20" fmla="*/ 2878930 h 2942938"/>
              <a:gd name="connsiteX21" fmla="*/ 1259047 w 2453693"/>
              <a:gd name="connsiteY21" fmla="*/ 2933794 h 2942938"/>
              <a:gd name="connsiteX22" fmla="*/ 920719 w 2453693"/>
              <a:gd name="connsiteY22" fmla="*/ 2824066 h 2942938"/>
              <a:gd name="connsiteX23" fmla="*/ 701263 w 2453693"/>
              <a:gd name="connsiteY23" fmla="*/ 2641186 h 2942938"/>
              <a:gd name="connsiteX24" fmla="*/ 554959 w 2453693"/>
              <a:gd name="connsiteY24" fmla="*/ 2504026 h 2942938"/>
              <a:gd name="connsiteX25" fmla="*/ 353791 w 2453693"/>
              <a:gd name="connsiteY25" fmla="*/ 2421730 h 2942938"/>
              <a:gd name="connsiteX26" fmla="*/ 198343 w 2453693"/>
              <a:gd name="connsiteY26" fmla="*/ 2293714 h 2942938"/>
              <a:gd name="connsiteX27" fmla="*/ 52039 w 2453693"/>
              <a:gd name="connsiteY27" fmla="*/ 1955386 h 2942938"/>
              <a:gd name="connsiteX28" fmla="*/ 15463 w 2453693"/>
              <a:gd name="connsiteY28" fmla="*/ 1333594 h 2942938"/>
              <a:gd name="connsiteX29" fmla="*/ 144817 w 2453693"/>
              <a:gd name="connsiteY29" fmla="*/ 654847 h 2942938"/>
              <a:gd name="connsiteX30" fmla="*/ 502007 w 2453693"/>
              <a:gd name="connsiteY30" fmla="*/ 154782 h 2942938"/>
              <a:gd name="connsiteX31" fmla="*/ 644883 w 2453693"/>
              <a:gd name="connsiteY31" fmla="*/ 11906 h 2942938"/>
              <a:gd name="connsiteX32" fmla="*/ 930635 w 2453693"/>
              <a:gd name="connsiteY32" fmla="*/ 83344 h 2942938"/>
              <a:gd name="connsiteX33" fmla="*/ 787759 w 2453693"/>
              <a:gd name="connsiteY33" fmla="*/ 297658 h 2942938"/>
              <a:gd name="connsiteX34" fmla="*/ 573445 w 2453693"/>
              <a:gd name="connsiteY34" fmla="*/ 654848 h 2942938"/>
              <a:gd name="connsiteX35" fmla="*/ 756127 w 2453693"/>
              <a:gd name="connsiteY35" fmla="*/ 1187290 h 2942938"/>
              <a:gd name="connsiteX36" fmla="*/ 801847 w 2453693"/>
              <a:gd name="connsiteY36" fmla="*/ 1397602 h 2942938"/>
              <a:gd name="connsiteX37" fmla="*/ 847567 w 2453693"/>
              <a:gd name="connsiteY37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816831 w 2433881"/>
              <a:gd name="connsiteY14" fmla="*/ 1562194 h 2942938"/>
              <a:gd name="connsiteX15" fmla="*/ 1935703 w 2433881"/>
              <a:gd name="connsiteY15" fmla="*/ 1489042 h 2942938"/>
              <a:gd name="connsiteX16" fmla="*/ 2072863 w 2433881"/>
              <a:gd name="connsiteY16" fmla="*/ 1900522 h 2942938"/>
              <a:gd name="connsiteX17" fmla="*/ 2045431 w 2433881"/>
              <a:gd name="connsiteY17" fmla="*/ 2412586 h 2942938"/>
              <a:gd name="connsiteX18" fmla="*/ 1871695 w 2433881"/>
              <a:gd name="connsiteY18" fmla="*/ 2705194 h 2942938"/>
              <a:gd name="connsiteX19" fmla="*/ 1606519 w 2433881"/>
              <a:gd name="connsiteY19" fmla="*/ 2878930 h 2942938"/>
              <a:gd name="connsiteX20" fmla="*/ 1259047 w 2433881"/>
              <a:gd name="connsiteY20" fmla="*/ 2933794 h 2942938"/>
              <a:gd name="connsiteX21" fmla="*/ 920719 w 2433881"/>
              <a:gd name="connsiteY21" fmla="*/ 2824066 h 2942938"/>
              <a:gd name="connsiteX22" fmla="*/ 701263 w 2433881"/>
              <a:gd name="connsiteY22" fmla="*/ 2641186 h 2942938"/>
              <a:gd name="connsiteX23" fmla="*/ 554959 w 2433881"/>
              <a:gd name="connsiteY23" fmla="*/ 2504026 h 2942938"/>
              <a:gd name="connsiteX24" fmla="*/ 353791 w 2433881"/>
              <a:gd name="connsiteY24" fmla="*/ 2421730 h 2942938"/>
              <a:gd name="connsiteX25" fmla="*/ 198343 w 2433881"/>
              <a:gd name="connsiteY25" fmla="*/ 2293714 h 2942938"/>
              <a:gd name="connsiteX26" fmla="*/ 52039 w 2433881"/>
              <a:gd name="connsiteY26" fmla="*/ 1955386 h 2942938"/>
              <a:gd name="connsiteX27" fmla="*/ 15463 w 2433881"/>
              <a:gd name="connsiteY27" fmla="*/ 1333594 h 2942938"/>
              <a:gd name="connsiteX28" fmla="*/ 144817 w 2433881"/>
              <a:gd name="connsiteY28" fmla="*/ 654847 h 2942938"/>
              <a:gd name="connsiteX29" fmla="*/ 502007 w 2433881"/>
              <a:gd name="connsiteY29" fmla="*/ 154782 h 2942938"/>
              <a:gd name="connsiteX30" fmla="*/ 644883 w 2433881"/>
              <a:gd name="connsiteY30" fmla="*/ 11906 h 2942938"/>
              <a:gd name="connsiteX31" fmla="*/ 930635 w 2433881"/>
              <a:gd name="connsiteY31" fmla="*/ 83344 h 2942938"/>
              <a:gd name="connsiteX32" fmla="*/ 787759 w 2433881"/>
              <a:gd name="connsiteY32" fmla="*/ 297658 h 2942938"/>
              <a:gd name="connsiteX33" fmla="*/ 573445 w 2433881"/>
              <a:gd name="connsiteY33" fmla="*/ 654848 h 2942938"/>
              <a:gd name="connsiteX34" fmla="*/ 756127 w 2433881"/>
              <a:gd name="connsiteY34" fmla="*/ 1187290 h 2942938"/>
              <a:gd name="connsiteX35" fmla="*/ 801847 w 2433881"/>
              <a:gd name="connsiteY35" fmla="*/ 1397602 h 2942938"/>
              <a:gd name="connsiteX36" fmla="*/ 847567 w 2433881"/>
              <a:gd name="connsiteY36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847567 w 2433881"/>
              <a:gd name="connsiteY0" fmla="*/ 1479898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847567 w 2433881"/>
              <a:gd name="connsiteY35" fmla="*/ 1479898 h 2942938"/>
              <a:gd name="connsiteX0" fmla="*/ 989377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801847 w 2433881"/>
              <a:gd name="connsiteY34" fmla="*/ 1397602 h 2942938"/>
              <a:gd name="connsiteX35" fmla="*/ 989377 w 2433881"/>
              <a:gd name="connsiteY35" fmla="*/ 1494932 h 2942938"/>
              <a:gd name="connsiteX0" fmla="*/ 989377 w 2433881"/>
              <a:gd name="connsiteY0" fmla="*/ 1494932 h 2942938"/>
              <a:gd name="connsiteX1" fmla="*/ 792703 w 2433881"/>
              <a:gd name="connsiteY1" fmla="*/ 958690 h 2942938"/>
              <a:gd name="connsiteX2" fmla="*/ 920719 w 2433881"/>
              <a:gd name="connsiteY2" fmla="*/ 647794 h 2942938"/>
              <a:gd name="connsiteX3" fmla="*/ 1185895 w 2433881"/>
              <a:gd name="connsiteY3" fmla="*/ 446626 h 2942938"/>
              <a:gd name="connsiteX4" fmla="*/ 1515079 w 2433881"/>
              <a:gd name="connsiteY4" fmla="*/ 391762 h 2942938"/>
              <a:gd name="connsiteX5" fmla="*/ 1816831 w 2433881"/>
              <a:gd name="connsiteY5" fmla="*/ 464914 h 2942938"/>
              <a:gd name="connsiteX6" fmla="*/ 2017999 w 2433881"/>
              <a:gd name="connsiteY6" fmla="*/ 483202 h 2942938"/>
              <a:gd name="connsiteX7" fmla="*/ 2228311 w 2433881"/>
              <a:gd name="connsiteY7" fmla="*/ 355186 h 2942938"/>
              <a:gd name="connsiteX8" fmla="*/ 2430833 w 2433881"/>
              <a:gd name="connsiteY8" fmla="*/ 511971 h 2942938"/>
              <a:gd name="connsiteX9" fmla="*/ 2210023 w 2433881"/>
              <a:gd name="connsiteY9" fmla="*/ 812386 h 2942938"/>
              <a:gd name="connsiteX10" fmla="*/ 2155159 w 2433881"/>
              <a:gd name="connsiteY10" fmla="*/ 995266 h 2942938"/>
              <a:gd name="connsiteX11" fmla="*/ 2146015 w 2433881"/>
              <a:gd name="connsiteY11" fmla="*/ 1223866 h 2942938"/>
              <a:gd name="connsiteX12" fmla="*/ 1908271 w 2433881"/>
              <a:gd name="connsiteY12" fmla="*/ 1516474 h 2942938"/>
              <a:gd name="connsiteX13" fmla="*/ 1734535 w 2433881"/>
              <a:gd name="connsiteY13" fmla="*/ 1598770 h 2942938"/>
              <a:gd name="connsiteX14" fmla="*/ 1935703 w 2433881"/>
              <a:gd name="connsiteY14" fmla="*/ 1489042 h 2942938"/>
              <a:gd name="connsiteX15" fmla="*/ 2072863 w 2433881"/>
              <a:gd name="connsiteY15" fmla="*/ 1900522 h 2942938"/>
              <a:gd name="connsiteX16" fmla="*/ 2045431 w 2433881"/>
              <a:gd name="connsiteY16" fmla="*/ 2412586 h 2942938"/>
              <a:gd name="connsiteX17" fmla="*/ 1871695 w 2433881"/>
              <a:gd name="connsiteY17" fmla="*/ 2705194 h 2942938"/>
              <a:gd name="connsiteX18" fmla="*/ 1606519 w 2433881"/>
              <a:gd name="connsiteY18" fmla="*/ 2878930 h 2942938"/>
              <a:gd name="connsiteX19" fmla="*/ 1259047 w 2433881"/>
              <a:gd name="connsiteY19" fmla="*/ 2933794 h 2942938"/>
              <a:gd name="connsiteX20" fmla="*/ 920719 w 2433881"/>
              <a:gd name="connsiteY20" fmla="*/ 2824066 h 2942938"/>
              <a:gd name="connsiteX21" fmla="*/ 701263 w 2433881"/>
              <a:gd name="connsiteY21" fmla="*/ 2641186 h 2942938"/>
              <a:gd name="connsiteX22" fmla="*/ 554959 w 2433881"/>
              <a:gd name="connsiteY22" fmla="*/ 2504026 h 2942938"/>
              <a:gd name="connsiteX23" fmla="*/ 353791 w 2433881"/>
              <a:gd name="connsiteY23" fmla="*/ 2421730 h 2942938"/>
              <a:gd name="connsiteX24" fmla="*/ 198343 w 2433881"/>
              <a:gd name="connsiteY24" fmla="*/ 2293714 h 2942938"/>
              <a:gd name="connsiteX25" fmla="*/ 52039 w 2433881"/>
              <a:gd name="connsiteY25" fmla="*/ 1955386 h 2942938"/>
              <a:gd name="connsiteX26" fmla="*/ 15463 w 2433881"/>
              <a:gd name="connsiteY26" fmla="*/ 1333594 h 2942938"/>
              <a:gd name="connsiteX27" fmla="*/ 144817 w 2433881"/>
              <a:gd name="connsiteY27" fmla="*/ 654847 h 2942938"/>
              <a:gd name="connsiteX28" fmla="*/ 502007 w 2433881"/>
              <a:gd name="connsiteY28" fmla="*/ 154782 h 2942938"/>
              <a:gd name="connsiteX29" fmla="*/ 644883 w 2433881"/>
              <a:gd name="connsiteY29" fmla="*/ 11906 h 2942938"/>
              <a:gd name="connsiteX30" fmla="*/ 930635 w 2433881"/>
              <a:gd name="connsiteY30" fmla="*/ 83344 h 2942938"/>
              <a:gd name="connsiteX31" fmla="*/ 787759 w 2433881"/>
              <a:gd name="connsiteY31" fmla="*/ 297658 h 2942938"/>
              <a:gd name="connsiteX32" fmla="*/ 573445 w 2433881"/>
              <a:gd name="connsiteY32" fmla="*/ 654848 h 2942938"/>
              <a:gd name="connsiteX33" fmla="*/ 756127 w 2433881"/>
              <a:gd name="connsiteY33" fmla="*/ 1187290 h 2942938"/>
              <a:gd name="connsiteX34" fmla="*/ 989377 w 2433881"/>
              <a:gd name="connsiteY34" fmla="*/ 1494932 h 2942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433881" h="2942938">
                <a:moveTo>
                  <a:pt x="989377" y="1494932"/>
                </a:moveTo>
                <a:cubicBezTo>
                  <a:pt x="995473" y="1456832"/>
                  <a:pt x="804146" y="1099880"/>
                  <a:pt x="792703" y="958690"/>
                </a:cubicBezTo>
                <a:cubicBezTo>
                  <a:pt x="781260" y="817500"/>
                  <a:pt x="855187" y="733138"/>
                  <a:pt x="920719" y="647794"/>
                </a:cubicBezTo>
                <a:cubicBezTo>
                  <a:pt x="986251" y="562450"/>
                  <a:pt x="1086835" y="489298"/>
                  <a:pt x="1185895" y="446626"/>
                </a:cubicBezTo>
                <a:cubicBezTo>
                  <a:pt x="1284955" y="403954"/>
                  <a:pt x="1409923" y="388714"/>
                  <a:pt x="1515079" y="391762"/>
                </a:cubicBezTo>
                <a:cubicBezTo>
                  <a:pt x="1620235" y="394810"/>
                  <a:pt x="1733011" y="449674"/>
                  <a:pt x="1816831" y="464914"/>
                </a:cubicBezTo>
                <a:cubicBezTo>
                  <a:pt x="1900651" y="480154"/>
                  <a:pt x="1949419" y="501490"/>
                  <a:pt x="2017999" y="483202"/>
                </a:cubicBezTo>
                <a:cubicBezTo>
                  <a:pt x="2086579" y="464914"/>
                  <a:pt x="2159505" y="350391"/>
                  <a:pt x="2228311" y="355186"/>
                </a:cubicBezTo>
                <a:cubicBezTo>
                  <a:pt x="2297117" y="359981"/>
                  <a:pt x="2433881" y="435771"/>
                  <a:pt x="2430833" y="511971"/>
                </a:cubicBezTo>
                <a:cubicBezTo>
                  <a:pt x="2427785" y="588171"/>
                  <a:pt x="2255969" y="731837"/>
                  <a:pt x="2210023" y="812386"/>
                </a:cubicBezTo>
                <a:cubicBezTo>
                  <a:pt x="2164077" y="892935"/>
                  <a:pt x="2165827" y="926686"/>
                  <a:pt x="2155159" y="995266"/>
                </a:cubicBezTo>
                <a:cubicBezTo>
                  <a:pt x="2144491" y="1063846"/>
                  <a:pt x="2187163" y="1136998"/>
                  <a:pt x="2146015" y="1223866"/>
                </a:cubicBezTo>
                <a:cubicBezTo>
                  <a:pt x="2104867" y="1310734"/>
                  <a:pt x="1976851" y="1453990"/>
                  <a:pt x="1908271" y="1516474"/>
                </a:cubicBezTo>
                <a:lnTo>
                  <a:pt x="1734535" y="1598770"/>
                </a:lnTo>
                <a:lnTo>
                  <a:pt x="1935703" y="1489042"/>
                </a:lnTo>
                <a:cubicBezTo>
                  <a:pt x="1992091" y="1539334"/>
                  <a:pt x="2054575" y="1746598"/>
                  <a:pt x="2072863" y="1900522"/>
                </a:cubicBezTo>
                <a:cubicBezTo>
                  <a:pt x="2091151" y="2054446"/>
                  <a:pt x="2078959" y="2278474"/>
                  <a:pt x="2045431" y="2412586"/>
                </a:cubicBezTo>
                <a:cubicBezTo>
                  <a:pt x="2011903" y="2546698"/>
                  <a:pt x="1944847" y="2627470"/>
                  <a:pt x="1871695" y="2705194"/>
                </a:cubicBezTo>
                <a:cubicBezTo>
                  <a:pt x="1798543" y="2782918"/>
                  <a:pt x="1708627" y="2840830"/>
                  <a:pt x="1606519" y="2878930"/>
                </a:cubicBezTo>
                <a:cubicBezTo>
                  <a:pt x="1504411" y="2917030"/>
                  <a:pt x="1373347" y="2942938"/>
                  <a:pt x="1259047" y="2933794"/>
                </a:cubicBezTo>
                <a:cubicBezTo>
                  <a:pt x="1144747" y="2924650"/>
                  <a:pt x="1013683" y="2872834"/>
                  <a:pt x="920719" y="2824066"/>
                </a:cubicBezTo>
                <a:cubicBezTo>
                  <a:pt x="827755" y="2775298"/>
                  <a:pt x="762223" y="2694526"/>
                  <a:pt x="701263" y="2641186"/>
                </a:cubicBezTo>
                <a:cubicBezTo>
                  <a:pt x="640303" y="2587846"/>
                  <a:pt x="612871" y="2540602"/>
                  <a:pt x="554959" y="2504026"/>
                </a:cubicBezTo>
                <a:cubicBezTo>
                  <a:pt x="497047" y="2467450"/>
                  <a:pt x="413227" y="2456782"/>
                  <a:pt x="353791" y="2421730"/>
                </a:cubicBezTo>
                <a:cubicBezTo>
                  <a:pt x="294355" y="2386678"/>
                  <a:pt x="248635" y="2371438"/>
                  <a:pt x="198343" y="2293714"/>
                </a:cubicBezTo>
                <a:cubicBezTo>
                  <a:pt x="148051" y="2215990"/>
                  <a:pt x="82519" y="2115406"/>
                  <a:pt x="52039" y="1955386"/>
                </a:cubicBezTo>
                <a:cubicBezTo>
                  <a:pt x="21559" y="1795366"/>
                  <a:pt x="0" y="1550350"/>
                  <a:pt x="15463" y="1333594"/>
                </a:cubicBezTo>
                <a:cubicBezTo>
                  <a:pt x="30926" y="1116838"/>
                  <a:pt x="63726" y="851316"/>
                  <a:pt x="144817" y="654847"/>
                </a:cubicBezTo>
                <a:cubicBezTo>
                  <a:pt x="225908" y="458378"/>
                  <a:pt x="418663" y="261939"/>
                  <a:pt x="502007" y="154782"/>
                </a:cubicBezTo>
                <a:cubicBezTo>
                  <a:pt x="585351" y="47625"/>
                  <a:pt x="573445" y="23812"/>
                  <a:pt x="644883" y="11906"/>
                </a:cubicBezTo>
                <a:cubicBezTo>
                  <a:pt x="716321" y="0"/>
                  <a:pt x="906822" y="35719"/>
                  <a:pt x="930635" y="83344"/>
                </a:cubicBezTo>
                <a:cubicBezTo>
                  <a:pt x="954448" y="130969"/>
                  <a:pt x="847291" y="202407"/>
                  <a:pt x="787759" y="297658"/>
                </a:cubicBezTo>
                <a:cubicBezTo>
                  <a:pt x="728227" y="392909"/>
                  <a:pt x="578717" y="506576"/>
                  <a:pt x="573445" y="654848"/>
                </a:cubicBezTo>
                <a:cubicBezTo>
                  <a:pt x="568173" y="803120"/>
                  <a:pt x="686805" y="1047276"/>
                  <a:pt x="756127" y="1187290"/>
                </a:cubicBezTo>
                <a:cubicBezTo>
                  <a:pt x="825449" y="1327304"/>
                  <a:pt x="983281" y="1533032"/>
                  <a:pt x="989377" y="149493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Freeform 4"/>
          <p:cNvSpPr/>
          <p:nvPr/>
        </p:nvSpPr>
        <p:spPr>
          <a:xfrm>
            <a:off x="2339340" y="882396"/>
            <a:ext cx="3567111" cy="4860036"/>
          </a:xfrm>
          <a:custGeom>
            <a:avLst/>
            <a:gdLst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501140 w 4136136"/>
              <a:gd name="connsiteY32" fmla="*/ 2857500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610868 w 4136136"/>
              <a:gd name="connsiteY31" fmla="*/ 2491740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804032 w 4136136"/>
              <a:gd name="connsiteY31" fmla="*/ 2403728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804032 w 4136136"/>
              <a:gd name="connsiteY32" fmla="*/ 2903794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804032 w 4136136"/>
              <a:gd name="connsiteY32" fmla="*/ 2975232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1958340 w 4136136"/>
              <a:gd name="connsiteY32" fmla="*/ 2647188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89784 w 4136136"/>
              <a:gd name="connsiteY32" fmla="*/ 2618042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909316 w 4136136"/>
              <a:gd name="connsiteY16" fmla="*/ 2683764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589850 w 4136136"/>
              <a:gd name="connsiteY16" fmla="*/ 2689480 h 4860036"/>
              <a:gd name="connsiteX17" fmla="*/ 3009900 w 4136136"/>
              <a:gd name="connsiteY17" fmla="*/ 2500884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3101340 w 4136136"/>
              <a:gd name="connsiteY15" fmla="*/ 2784348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412236 w 4136136"/>
              <a:gd name="connsiteY14" fmla="*/ 2811780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348228 w 4136136"/>
              <a:gd name="connsiteY18" fmla="*/ 2308860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640836 w 4136136"/>
              <a:gd name="connsiteY19" fmla="*/ 2025396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018346 w 4136136"/>
              <a:gd name="connsiteY32" fmla="*/ 2689480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1976628 w 4136136"/>
              <a:gd name="connsiteY33" fmla="*/ 2857500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89850 w 4136136"/>
              <a:gd name="connsiteY16" fmla="*/ 2689480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75602 w 4136136"/>
              <a:gd name="connsiteY15" fmla="*/ 2903794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332290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260852 h 4860036"/>
              <a:gd name="connsiteX32" fmla="*/ 2161222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510284 w 4136136"/>
              <a:gd name="connsiteY30" fmla="*/ 1668780 h 4860036"/>
              <a:gd name="connsiteX31" fmla="*/ 1946908 w 4136136"/>
              <a:gd name="connsiteY31" fmla="*/ 2260852 h 4860036"/>
              <a:gd name="connsiteX32" fmla="*/ 2232660 w 4136136"/>
              <a:gd name="connsiteY32" fmla="*/ 2546604 h 4860036"/>
              <a:gd name="connsiteX33" fmla="*/ 2161222 w 4136136"/>
              <a:gd name="connsiteY33" fmla="*/ 2832356 h 4860036"/>
              <a:gd name="connsiteX34" fmla="*/ 1804032 w 4136136"/>
              <a:gd name="connsiteY34" fmla="*/ 2975232 h 4860036"/>
              <a:gd name="connsiteX35" fmla="*/ 1171956 w 4136136"/>
              <a:gd name="connsiteY35" fmla="*/ 2711196 h 4860036"/>
              <a:gd name="connsiteX36" fmla="*/ 952500 w 4136136"/>
              <a:gd name="connsiteY36" fmla="*/ 1860804 h 4860036"/>
              <a:gd name="connsiteX37" fmla="*/ 696468 w 4136136"/>
              <a:gd name="connsiteY37" fmla="*/ 1257300 h 4860036"/>
              <a:gd name="connsiteX38" fmla="*/ 650748 w 4136136"/>
              <a:gd name="connsiteY38" fmla="*/ 873252 h 4860036"/>
              <a:gd name="connsiteX39" fmla="*/ 998220 w 4136136"/>
              <a:gd name="connsiteY39" fmla="*/ 434340 h 4860036"/>
              <a:gd name="connsiteX40" fmla="*/ 1299972 w 4136136"/>
              <a:gd name="connsiteY40" fmla="*/ 77724 h 4860036"/>
              <a:gd name="connsiteX41" fmla="*/ 989076 w 4136136"/>
              <a:gd name="connsiteY41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1946908 w 4136136"/>
              <a:gd name="connsiteY30" fmla="*/ 2260852 h 4860036"/>
              <a:gd name="connsiteX31" fmla="*/ 2232660 w 4136136"/>
              <a:gd name="connsiteY31" fmla="*/ 2546604 h 4860036"/>
              <a:gd name="connsiteX32" fmla="*/ 2161222 w 4136136"/>
              <a:gd name="connsiteY32" fmla="*/ 2832356 h 4860036"/>
              <a:gd name="connsiteX33" fmla="*/ 1804032 w 4136136"/>
              <a:gd name="connsiteY33" fmla="*/ 2975232 h 4860036"/>
              <a:gd name="connsiteX34" fmla="*/ 1171956 w 4136136"/>
              <a:gd name="connsiteY34" fmla="*/ 2711196 h 4860036"/>
              <a:gd name="connsiteX35" fmla="*/ 952500 w 4136136"/>
              <a:gd name="connsiteY35" fmla="*/ 1860804 h 4860036"/>
              <a:gd name="connsiteX36" fmla="*/ 696468 w 4136136"/>
              <a:gd name="connsiteY36" fmla="*/ 1257300 h 4860036"/>
              <a:gd name="connsiteX37" fmla="*/ 650748 w 4136136"/>
              <a:gd name="connsiteY37" fmla="*/ 873252 h 4860036"/>
              <a:gd name="connsiteX38" fmla="*/ 998220 w 4136136"/>
              <a:gd name="connsiteY38" fmla="*/ 434340 h 4860036"/>
              <a:gd name="connsiteX39" fmla="*/ 1299972 w 4136136"/>
              <a:gd name="connsiteY39" fmla="*/ 77724 h 4860036"/>
              <a:gd name="connsiteX40" fmla="*/ 989076 w 4136136"/>
              <a:gd name="connsiteY40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2232660 w 4136136"/>
              <a:gd name="connsiteY30" fmla="*/ 2546604 h 4860036"/>
              <a:gd name="connsiteX31" fmla="*/ 2161222 w 4136136"/>
              <a:gd name="connsiteY31" fmla="*/ 2832356 h 4860036"/>
              <a:gd name="connsiteX32" fmla="*/ 1804032 w 4136136"/>
              <a:gd name="connsiteY32" fmla="*/ 2975232 h 4860036"/>
              <a:gd name="connsiteX33" fmla="*/ 1171956 w 4136136"/>
              <a:gd name="connsiteY33" fmla="*/ 2711196 h 4860036"/>
              <a:gd name="connsiteX34" fmla="*/ 952500 w 4136136"/>
              <a:gd name="connsiteY34" fmla="*/ 1860804 h 4860036"/>
              <a:gd name="connsiteX35" fmla="*/ 696468 w 4136136"/>
              <a:gd name="connsiteY35" fmla="*/ 1257300 h 4860036"/>
              <a:gd name="connsiteX36" fmla="*/ 650748 w 4136136"/>
              <a:gd name="connsiteY36" fmla="*/ 873252 h 4860036"/>
              <a:gd name="connsiteX37" fmla="*/ 998220 w 4136136"/>
              <a:gd name="connsiteY37" fmla="*/ 434340 h 4860036"/>
              <a:gd name="connsiteX38" fmla="*/ 1299972 w 4136136"/>
              <a:gd name="connsiteY38" fmla="*/ 77724 h 4860036"/>
              <a:gd name="connsiteX39" fmla="*/ 989076 w 4136136"/>
              <a:gd name="connsiteY39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518412 w 4136136"/>
              <a:gd name="connsiteY16" fmla="*/ 2760918 h 4860036"/>
              <a:gd name="connsiteX17" fmla="*/ 2661288 w 4136136"/>
              <a:gd name="connsiteY17" fmla="*/ 2403728 h 4860036"/>
              <a:gd name="connsiteX18" fmla="*/ 3232792 w 4136136"/>
              <a:gd name="connsiteY18" fmla="*/ 2260852 h 4860036"/>
              <a:gd name="connsiteX19" fmla="*/ 3589982 w 4136136"/>
              <a:gd name="connsiteY19" fmla="*/ 1975100 h 4860036"/>
              <a:gd name="connsiteX20" fmla="*/ 3677412 w 4136136"/>
              <a:gd name="connsiteY20" fmla="*/ 1632204 h 4860036"/>
              <a:gd name="connsiteX21" fmla="*/ 3695700 w 4136136"/>
              <a:gd name="connsiteY21" fmla="*/ 1257300 h 4860036"/>
              <a:gd name="connsiteX22" fmla="*/ 4088892 w 4136136"/>
              <a:gd name="connsiteY22" fmla="*/ 854964 h 4860036"/>
              <a:gd name="connsiteX23" fmla="*/ 3979164 w 4136136"/>
              <a:gd name="connsiteY23" fmla="*/ 736092 h 4860036"/>
              <a:gd name="connsiteX24" fmla="*/ 3649980 w 4136136"/>
              <a:gd name="connsiteY24" fmla="*/ 864108 h 4860036"/>
              <a:gd name="connsiteX25" fmla="*/ 3247644 w 4136136"/>
              <a:gd name="connsiteY25" fmla="*/ 836676 h 4860036"/>
              <a:gd name="connsiteX26" fmla="*/ 2744724 w 4136136"/>
              <a:gd name="connsiteY26" fmla="*/ 726948 h 4860036"/>
              <a:gd name="connsiteX27" fmla="*/ 2433828 w 4136136"/>
              <a:gd name="connsiteY27" fmla="*/ 690372 h 4860036"/>
              <a:gd name="connsiteX28" fmla="*/ 1930908 w 4136136"/>
              <a:gd name="connsiteY28" fmla="*/ 836676 h 4860036"/>
              <a:gd name="connsiteX29" fmla="*/ 1601724 w 4136136"/>
              <a:gd name="connsiteY29" fmla="*/ 1184148 h 4860036"/>
              <a:gd name="connsiteX30" fmla="*/ 2161222 w 4136136"/>
              <a:gd name="connsiteY30" fmla="*/ 2832356 h 4860036"/>
              <a:gd name="connsiteX31" fmla="*/ 1804032 w 4136136"/>
              <a:gd name="connsiteY31" fmla="*/ 2975232 h 4860036"/>
              <a:gd name="connsiteX32" fmla="*/ 1171956 w 4136136"/>
              <a:gd name="connsiteY32" fmla="*/ 2711196 h 4860036"/>
              <a:gd name="connsiteX33" fmla="*/ 952500 w 4136136"/>
              <a:gd name="connsiteY33" fmla="*/ 1860804 h 4860036"/>
              <a:gd name="connsiteX34" fmla="*/ 696468 w 4136136"/>
              <a:gd name="connsiteY34" fmla="*/ 1257300 h 4860036"/>
              <a:gd name="connsiteX35" fmla="*/ 650748 w 4136136"/>
              <a:gd name="connsiteY35" fmla="*/ 873252 h 4860036"/>
              <a:gd name="connsiteX36" fmla="*/ 998220 w 4136136"/>
              <a:gd name="connsiteY36" fmla="*/ 434340 h 4860036"/>
              <a:gd name="connsiteX37" fmla="*/ 1299972 w 4136136"/>
              <a:gd name="connsiteY37" fmla="*/ 77724 h 4860036"/>
              <a:gd name="connsiteX38" fmla="*/ 989076 w 4136136"/>
              <a:gd name="connsiteY38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2661288 w 4136136"/>
              <a:gd name="connsiteY16" fmla="*/ 2403728 h 4860036"/>
              <a:gd name="connsiteX17" fmla="*/ 3232792 w 4136136"/>
              <a:gd name="connsiteY17" fmla="*/ 2260852 h 4860036"/>
              <a:gd name="connsiteX18" fmla="*/ 3589982 w 4136136"/>
              <a:gd name="connsiteY18" fmla="*/ 1975100 h 4860036"/>
              <a:gd name="connsiteX19" fmla="*/ 3677412 w 4136136"/>
              <a:gd name="connsiteY19" fmla="*/ 1632204 h 4860036"/>
              <a:gd name="connsiteX20" fmla="*/ 3695700 w 4136136"/>
              <a:gd name="connsiteY20" fmla="*/ 1257300 h 4860036"/>
              <a:gd name="connsiteX21" fmla="*/ 4088892 w 4136136"/>
              <a:gd name="connsiteY21" fmla="*/ 854964 h 4860036"/>
              <a:gd name="connsiteX22" fmla="*/ 3979164 w 4136136"/>
              <a:gd name="connsiteY22" fmla="*/ 736092 h 4860036"/>
              <a:gd name="connsiteX23" fmla="*/ 3649980 w 4136136"/>
              <a:gd name="connsiteY23" fmla="*/ 864108 h 4860036"/>
              <a:gd name="connsiteX24" fmla="*/ 3247644 w 4136136"/>
              <a:gd name="connsiteY24" fmla="*/ 836676 h 4860036"/>
              <a:gd name="connsiteX25" fmla="*/ 2744724 w 4136136"/>
              <a:gd name="connsiteY25" fmla="*/ 726948 h 4860036"/>
              <a:gd name="connsiteX26" fmla="*/ 2433828 w 4136136"/>
              <a:gd name="connsiteY26" fmla="*/ 690372 h 4860036"/>
              <a:gd name="connsiteX27" fmla="*/ 1930908 w 4136136"/>
              <a:gd name="connsiteY27" fmla="*/ 836676 h 4860036"/>
              <a:gd name="connsiteX28" fmla="*/ 1601724 w 4136136"/>
              <a:gd name="connsiteY28" fmla="*/ 1184148 h 4860036"/>
              <a:gd name="connsiteX29" fmla="*/ 2161222 w 4136136"/>
              <a:gd name="connsiteY29" fmla="*/ 2832356 h 4860036"/>
              <a:gd name="connsiteX30" fmla="*/ 1804032 w 4136136"/>
              <a:gd name="connsiteY30" fmla="*/ 2975232 h 4860036"/>
              <a:gd name="connsiteX31" fmla="*/ 1171956 w 4136136"/>
              <a:gd name="connsiteY31" fmla="*/ 2711196 h 4860036"/>
              <a:gd name="connsiteX32" fmla="*/ 952500 w 4136136"/>
              <a:gd name="connsiteY32" fmla="*/ 1860804 h 4860036"/>
              <a:gd name="connsiteX33" fmla="*/ 696468 w 4136136"/>
              <a:gd name="connsiteY33" fmla="*/ 1257300 h 4860036"/>
              <a:gd name="connsiteX34" fmla="*/ 650748 w 4136136"/>
              <a:gd name="connsiteY34" fmla="*/ 873252 h 4860036"/>
              <a:gd name="connsiteX35" fmla="*/ 998220 w 4136136"/>
              <a:gd name="connsiteY35" fmla="*/ 434340 h 4860036"/>
              <a:gd name="connsiteX36" fmla="*/ 1299972 w 4136136"/>
              <a:gd name="connsiteY36" fmla="*/ 77724 h 4860036"/>
              <a:gd name="connsiteX37" fmla="*/ 989076 w 4136136"/>
              <a:gd name="connsiteY37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232792 w 4136136"/>
              <a:gd name="connsiteY16" fmla="*/ 2260852 h 4860036"/>
              <a:gd name="connsiteX17" fmla="*/ 3589982 w 4136136"/>
              <a:gd name="connsiteY17" fmla="*/ 1975100 h 4860036"/>
              <a:gd name="connsiteX18" fmla="*/ 3677412 w 4136136"/>
              <a:gd name="connsiteY18" fmla="*/ 1632204 h 4860036"/>
              <a:gd name="connsiteX19" fmla="*/ 3695700 w 4136136"/>
              <a:gd name="connsiteY19" fmla="*/ 1257300 h 4860036"/>
              <a:gd name="connsiteX20" fmla="*/ 4088892 w 4136136"/>
              <a:gd name="connsiteY20" fmla="*/ 854964 h 4860036"/>
              <a:gd name="connsiteX21" fmla="*/ 3979164 w 4136136"/>
              <a:gd name="connsiteY21" fmla="*/ 736092 h 4860036"/>
              <a:gd name="connsiteX22" fmla="*/ 3649980 w 4136136"/>
              <a:gd name="connsiteY22" fmla="*/ 864108 h 4860036"/>
              <a:gd name="connsiteX23" fmla="*/ 3247644 w 4136136"/>
              <a:gd name="connsiteY23" fmla="*/ 836676 h 4860036"/>
              <a:gd name="connsiteX24" fmla="*/ 2744724 w 4136136"/>
              <a:gd name="connsiteY24" fmla="*/ 726948 h 4860036"/>
              <a:gd name="connsiteX25" fmla="*/ 2433828 w 4136136"/>
              <a:gd name="connsiteY25" fmla="*/ 690372 h 4860036"/>
              <a:gd name="connsiteX26" fmla="*/ 1930908 w 4136136"/>
              <a:gd name="connsiteY26" fmla="*/ 836676 h 4860036"/>
              <a:gd name="connsiteX27" fmla="*/ 1601724 w 4136136"/>
              <a:gd name="connsiteY27" fmla="*/ 1184148 h 4860036"/>
              <a:gd name="connsiteX28" fmla="*/ 2161222 w 4136136"/>
              <a:gd name="connsiteY28" fmla="*/ 2832356 h 4860036"/>
              <a:gd name="connsiteX29" fmla="*/ 1804032 w 4136136"/>
              <a:gd name="connsiteY29" fmla="*/ 2975232 h 4860036"/>
              <a:gd name="connsiteX30" fmla="*/ 1171956 w 4136136"/>
              <a:gd name="connsiteY30" fmla="*/ 2711196 h 4860036"/>
              <a:gd name="connsiteX31" fmla="*/ 952500 w 4136136"/>
              <a:gd name="connsiteY31" fmla="*/ 1860804 h 4860036"/>
              <a:gd name="connsiteX32" fmla="*/ 696468 w 4136136"/>
              <a:gd name="connsiteY32" fmla="*/ 1257300 h 4860036"/>
              <a:gd name="connsiteX33" fmla="*/ 650748 w 4136136"/>
              <a:gd name="connsiteY33" fmla="*/ 873252 h 4860036"/>
              <a:gd name="connsiteX34" fmla="*/ 998220 w 4136136"/>
              <a:gd name="connsiteY34" fmla="*/ 434340 h 4860036"/>
              <a:gd name="connsiteX35" fmla="*/ 1299972 w 4136136"/>
              <a:gd name="connsiteY35" fmla="*/ 77724 h 4860036"/>
              <a:gd name="connsiteX36" fmla="*/ 989076 w 4136136"/>
              <a:gd name="connsiteY36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589982 w 4136136"/>
              <a:gd name="connsiteY16" fmla="*/ 1975100 h 4860036"/>
              <a:gd name="connsiteX17" fmla="*/ 3677412 w 4136136"/>
              <a:gd name="connsiteY17" fmla="*/ 1632204 h 4860036"/>
              <a:gd name="connsiteX18" fmla="*/ 3695700 w 4136136"/>
              <a:gd name="connsiteY18" fmla="*/ 1257300 h 4860036"/>
              <a:gd name="connsiteX19" fmla="*/ 4088892 w 4136136"/>
              <a:gd name="connsiteY19" fmla="*/ 854964 h 4860036"/>
              <a:gd name="connsiteX20" fmla="*/ 3979164 w 4136136"/>
              <a:gd name="connsiteY20" fmla="*/ 736092 h 4860036"/>
              <a:gd name="connsiteX21" fmla="*/ 3649980 w 4136136"/>
              <a:gd name="connsiteY21" fmla="*/ 864108 h 4860036"/>
              <a:gd name="connsiteX22" fmla="*/ 3247644 w 4136136"/>
              <a:gd name="connsiteY22" fmla="*/ 836676 h 4860036"/>
              <a:gd name="connsiteX23" fmla="*/ 2744724 w 4136136"/>
              <a:gd name="connsiteY23" fmla="*/ 726948 h 4860036"/>
              <a:gd name="connsiteX24" fmla="*/ 2433828 w 4136136"/>
              <a:gd name="connsiteY24" fmla="*/ 690372 h 4860036"/>
              <a:gd name="connsiteX25" fmla="*/ 1930908 w 4136136"/>
              <a:gd name="connsiteY25" fmla="*/ 836676 h 4860036"/>
              <a:gd name="connsiteX26" fmla="*/ 1601724 w 4136136"/>
              <a:gd name="connsiteY26" fmla="*/ 1184148 h 4860036"/>
              <a:gd name="connsiteX27" fmla="*/ 2161222 w 4136136"/>
              <a:gd name="connsiteY27" fmla="*/ 2832356 h 4860036"/>
              <a:gd name="connsiteX28" fmla="*/ 1804032 w 4136136"/>
              <a:gd name="connsiteY28" fmla="*/ 2975232 h 4860036"/>
              <a:gd name="connsiteX29" fmla="*/ 1171956 w 4136136"/>
              <a:gd name="connsiteY29" fmla="*/ 2711196 h 4860036"/>
              <a:gd name="connsiteX30" fmla="*/ 952500 w 4136136"/>
              <a:gd name="connsiteY30" fmla="*/ 1860804 h 4860036"/>
              <a:gd name="connsiteX31" fmla="*/ 696468 w 4136136"/>
              <a:gd name="connsiteY31" fmla="*/ 1257300 h 4860036"/>
              <a:gd name="connsiteX32" fmla="*/ 650748 w 4136136"/>
              <a:gd name="connsiteY32" fmla="*/ 873252 h 4860036"/>
              <a:gd name="connsiteX33" fmla="*/ 998220 w 4136136"/>
              <a:gd name="connsiteY33" fmla="*/ 434340 h 4860036"/>
              <a:gd name="connsiteX34" fmla="*/ 1299972 w 4136136"/>
              <a:gd name="connsiteY34" fmla="*/ 77724 h 4860036"/>
              <a:gd name="connsiteX35" fmla="*/ 989076 w 4136136"/>
              <a:gd name="connsiteY35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677412 w 4136136"/>
              <a:gd name="connsiteY16" fmla="*/ 1632204 h 4860036"/>
              <a:gd name="connsiteX17" fmla="*/ 3695700 w 4136136"/>
              <a:gd name="connsiteY17" fmla="*/ 1257300 h 4860036"/>
              <a:gd name="connsiteX18" fmla="*/ 4088892 w 4136136"/>
              <a:gd name="connsiteY18" fmla="*/ 854964 h 4860036"/>
              <a:gd name="connsiteX19" fmla="*/ 3979164 w 4136136"/>
              <a:gd name="connsiteY19" fmla="*/ 736092 h 4860036"/>
              <a:gd name="connsiteX20" fmla="*/ 3649980 w 4136136"/>
              <a:gd name="connsiteY20" fmla="*/ 864108 h 4860036"/>
              <a:gd name="connsiteX21" fmla="*/ 3247644 w 4136136"/>
              <a:gd name="connsiteY21" fmla="*/ 836676 h 4860036"/>
              <a:gd name="connsiteX22" fmla="*/ 2744724 w 4136136"/>
              <a:gd name="connsiteY22" fmla="*/ 726948 h 4860036"/>
              <a:gd name="connsiteX23" fmla="*/ 2433828 w 4136136"/>
              <a:gd name="connsiteY23" fmla="*/ 690372 h 4860036"/>
              <a:gd name="connsiteX24" fmla="*/ 1930908 w 4136136"/>
              <a:gd name="connsiteY24" fmla="*/ 836676 h 4860036"/>
              <a:gd name="connsiteX25" fmla="*/ 1601724 w 4136136"/>
              <a:gd name="connsiteY25" fmla="*/ 1184148 h 4860036"/>
              <a:gd name="connsiteX26" fmla="*/ 2161222 w 4136136"/>
              <a:gd name="connsiteY26" fmla="*/ 2832356 h 4860036"/>
              <a:gd name="connsiteX27" fmla="*/ 1804032 w 4136136"/>
              <a:gd name="connsiteY27" fmla="*/ 2975232 h 4860036"/>
              <a:gd name="connsiteX28" fmla="*/ 1171956 w 4136136"/>
              <a:gd name="connsiteY28" fmla="*/ 2711196 h 4860036"/>
              <a:gd name="connsiteX29" fmla="*/ 952500 w 4136136"/>
              <a:gd name="connsiteY29" fmla="*/ 1860804 h 4860036"/>
              <a:gd name="connsiteX30" fmla="*/ 696468 w 4136136"/>
              <a:gd name="connsiteY30" fmla="*/ 1257300 h 4860036"/>
              <a:gd name="connsiteX31" fmla="*/ 650748 w 4136136"/>
              <a:gd name="connsiteY31" fmla="*/ 873252 h 4860036"/>
              <a:gd name="connsiteX32" fmla="*/ 998220 w 4136136"/>
              <a:gd name="connsiteY32" fmla="*/ 434340 h 4860036"/>
              <a:gd name="connsiteX33" fmla="*/ 1299972 w 4136136"/>
              <a:gd name="connsiteY33" fmla="*/ 77724 h 4860036"/>
              <a:gd name="connsiteX34" fmla="*/ 989076 w 4136136"/>
              <a:gd name="connsiteY34" fmla="*/ 59436 h 4860036"/>
              <a:gd name="connsiteX0" fmla="*/ 989076 w 4136136"/>
              <a:gd name="connsiteY0" fmla="*/ 59436 h 4860036"/>
              <a:gd name="connsiteX1" fmla="*/ 678180 w 4136136"/>
              <a:gd name="connsiteY1" fmla="*/ 434340 h 4860036"/>
              <a:gd name="connsiteX2" fmla="*/ 248412 w 4136136"/>
              <a:gd name="connsiteY2" fmla="*/ 1001268 h 4860036"/>
              <a:gd name="connsiteX3" fmla="*/ 92964 w 4136136"/>
              <a:gd name="connsiteY3" fmla="*/ 1604772 h 4860036"/>
              <a:gd name="connsiteX4" fmla="*/ 1524 w 4136136"/>
              <a:gd name="connsiteY4" fmla="*/ 2555748 h 4860036"/>
              <a:gd name="connsiteX5" fmla="*/ 102108 w 4136136"/>
              <a:gd name="connsiteY5" fmla="*/ 3351276 h 4860036"/>
              <a:gd name="connsiteX6" fmla="*/ 458724 w 4136136"/>
              <a:gd name="connsiteY6" fmla="*/ 3881628 h 4860036"/>
              <a:gd name="connsiteX7" fmla="*/ 934212 w 4136136"/>
              <a:gd name="connsiteY7" fmla="*/ 4046220 h 4860036"/>
              <a:gd name="connsiteX8" fmla="*/ 1336548 w 4136136"/>
              <a:gd name="connsiteY8" fmla="*/ 4393692 h 4860036"/>
              <a:gd name="connsiteX9" fmla="*/ 1693164 w 4136136"/>
              <a:gd name="connsiteY9" fmla="*/ 4668012 h 4860036"/>
              <a:gd name="connsiteX10" fmla="*/ 2232660 w 4136136"/>
              <a:gd name="connsiteY10" fmla="*/ 4850892 h 4860036"/>
              <a:gd name="connsiteX11" fmla="*/ 2945892 w 4136136"/>
              <a:gd name="connsiteY11" fmla="*/ 4722876 h 4860036"/>
              <a:gd name="connsiteX12" fmla="*/ 3393948 w 4136136"/>
              <a:gd name="connsiteY12" fmla="*/ 4247388 h 4860036"/>
              <a:gd name="connsiteX13" fmla="*/ 3540252 w 4136136"/>
              <a:gd name="connsiteY13" fmla="*/ 3442716 h 4860036"/>
              <a:gd name="connsiteX14" fmla="*/ 3232792 w 4136136"/>
              <a:gd name="connsiteY14" fmla="*/ 2903794 h 4860036"/>
              <a:gd name="connsiteX15" fmla="*/ 2804164 w 4136136"/>
              <a:gd name="connsiteY15" fmla="*/ 2975232 h 4860036"/>
              <a:gd name="connsiteX16" fmla="*/ 3695700 w 4136136"/>
              <a:gd name="connsiteY16" fmla="*/ 1257300 h 4860036"/>
              <a:gd name="connsiteX17" fmla="*/ 4088892 w 4136136"/>
              <a:gd name="connsiteY17" fmla="*/ 854964 h 4860036"/>
              <a:gd name="connsiteX18" fmla="*/ 3979164 w 4136136"/>
              <a:gd name="connsiteY18" fmla="*/ 736092 h 4860036"/>
              <a:gd name="connsiteX19" fmla="*/ 3649980 w 4136136"/>
              <a:gd name="connsiteY19" fmla="*/ 864108 h 4860036"/>
              <a:gd name="connsiteX20" fmla="*/ 3247644 w 4136136"/>
              <a:gd name="connsiteY20" fmla="*/ 836676 h 4860036"/>
              <a:gd name="connsiteX21" fmla="*/ 2744724 w 4136136"/>
              <a:gd name="connsiteY21" fmla="*/ 726948 h 4860036"/>
              <a:gd name="connsiteX22" fmla="*/ 2433828 w 4136136"/>
              <a:gd name="connsiteY22" fmla="*/ 690372 h 4860036"/>
              <a:gd name="connsiteX23" fmla="*/ 1930908 w 4136136"/>
              <a:gd name="connsiteY23" fmla="*/ 836676 h 4860036"/>
              <a:gd name="connsiteX24" fmla="*/ 1601724 w 4136136"/>
              <a:gd name="connsiteY24" fmla="*/ 1184148 h 4860036"/>
              <a:gd name="connsiteX25" fmla="*/ 2161222 w 4136136"/>
              <a:gd name="connsiteY25" fmla="*/ 2832356 h 4860036"/>
              <a:gd name="connsiteX26" fmla="*/ 1804032 w 4136136"/>
              <a:gd name="connsiteY26" fmla="*/ 2975232 h 4860036"/>
              <a:gd name="connsiteX27" fmla="*/ 1171956 w 4136136"/>
              <a:gd name="connsiteY27" fmla="*/ 2711196 h 4860036"/>
              <a:gd name="connsiteX28" fmla="*/ 952500 w 4136136"/>
              <a:gd name="connsiteY28" fmla="*/ 1860804 h 4860036"/>
              <a:gd name="connsiteX29" fmla="*/ 696468 w 4136136"/>
              <a:gd name="connsiteY29" fmla="*/ 1257300 h 4860036"/>
              <a:gd name="connsiteX30" fmla="*/ 650748 w 4136136"/>
              <a:gd name="connsiteY30" fmla="*/ 873252 h 4860036"/>
              <a:gd name="connsiteX31" fmla="*/ 998220 w 4136136"/>
              <a:gd name="connsiteY31" fmla="*/ 434340 h 4860036"/>
              <a:gd name="connsiteX32" fmla="*/ 1299972 w 4136136"/>
              <a:gd name="connsiteY32" fmla="*/ 77724 h 4860036"/>
              <a:gd name="connsiteX33" fmla="*/ 989076 w 4136136"/>
              <a:gd name="connsiteY33" fmla="*/ 59436 h 4860036"/>
              <a:gd name="connsiteX0" fmla="*/ 989076 w 4284725"/>
              <a:gd name="connsiteY0" fmla="*/ 59436 h 4860036"/>
              <a:gd name="connsiteX1" fmla="*/ 678180 w 4284725"/>
              <a:gd name="connsiteY1" fmla="*/ 434340 h 4860036"/>
              <a:gd name="connsiteX2" fmla="*/ 248412 w 4284725"/>
              <a:gd name="connsiteY2" fmla="*/ 1001268 h 4860036"/>
              <a:gd name="connsiteX3" fmla="*/ 92964 w 4284725"/>
              <a:gd name="connsiteY3" fmla="*/ 1604772 h 4860036"/>
              <a:gd name="connsiteX4" fmla="*/ 1524 w 4284725"/>
              <a:gd name="connsiteY4" fmla="*/ 2555748 h 4860036"/>
              <a:gd name="connsiteX5" fmla="*/ 102108 w 4284725"/>
              <a:gd name="connsiteY5" fmla="*/ 3351276 h 4860036"/>
              <a:gd name="connsiteX6" fmla="*/ 458724 w 4284725"/>
              <a:gd name="connsiteY6" fmla="*/ 3881628 h 4860036"/>
              <a:gd name="connsiteX7" fmla="*/ 934212 w 4284725"/>
              <a:gd name="connsiteY7" fmla="*/ 4046220 h 4860036"/>
              <a:gd name="connsiteX8" fmla="*/ 1336548 w 4284725"/>
              <a:gd name="connsiteY8" fmla="*/ 4393692 h 4860036"/>
              <a:gd name="connsiteX9" fmla="*/ 1693164 w 4284725"/>
              <a:gd name="connsiteY9" fmla="*/ 4668012 h 4860036"/>
              <a:gd name="connsiteX10" fmla="*/ 2232660 w 4284725"/>
              <a:gd name="connsiteY10" fmla="*/ 4850892 h 4860036"/>
              <a:gd name="connsiteX11" fmla="*/ 2945892 w 4284725"/>
              <a:gd name="connsiteY11" fmla="*/ 4722876 h 4860036"/>
              <a:gd name="connsiteX12" fmla="*/ 3393948 w 4284725"/>
              <a:gd name="connsiteY12" fmla="*/ 4247388 h 4860036"/>
              <a:gd name="connsiteX13" fmla="*/ 3540252 w 4284725"/>
              <a:gd name="connsiteY13" fmla="*/ 3442716 h 4860036"/>
              <a:gd name="connsiteX14" fmla="*/ 3232792 w 4284725"/>
              <a:gd name="connsiteY14" fmla="*/ 2903794 h 4860036"/>
              <a:gd name="connsiteX15" fmla="*/ 2804164 w 4284725"/>
              <a:gd name="connsiteY15" fmla="*/ 2975232 h 4860036"/>
              <a:gd name="connsiteX16" fmla="*/ 4088892 w 4284725"/>
              <a:gd name="connsiteY16" fmla="*/ 854964 h 4860036"/>
              <a:gd name="connsiteX17" fmla="*/ 3979164 w 4284725"/>
              <a:gd name="connsiteY17" fmla="*/ 736092 h 4860036"/>
              <a:gd name="connsiteX18" fmla="*/ 3649980 w 4284725"/>
              <a:gd name="connsiteY18" fmla="*/ 864108 h 4860036"/>
              <a:gd name="connsiteX19" fmla="*/ 3247644 w 4284725"/>
              <a:gd name="connsiteY19" fmla="*/ 836676 h 4860036"/>
              <a:gd name="connsiteX20" fmla="*/ 2744724 w 4284725"/>
              <a:gd name="connsiteY20" fmla="*/ 726948 h 4860036"/>
              <a:gd name="connsiteX21" fmla="*/ 2433828 w 4284725"/>
              <a:gd name="connsiteY21" fmla="*/ 690372 h 4860036"/>
              <a:gd name="connsiteX22" fmla="*/ 1930908 w 4284725"/>
              <a:gd name="connsiteY22" fmla="*/ 836676 h 4860036"/>
              <a:gd name="connsiteX23" fmla="*/ 1601724 w 4284725"/>
              <a:gd name="connsiteY23" fmla="*/ 1184148 h 4860036"/>
              <a:gd name="connsiteX24" fmla="*/ 2161222 w 4284725"/>
              <a:gd name="connsiteY24" fmla="*/ 2832356 h 4860036"/>
              <a:gd name="connsiteX25" fmla="*/ 1804032 w 4284725"/>
              <a:gd name="connsiteY25" fmla="*/ 2975232 h 4860036"/>
              <a:gd name="connsiteX26" fmla="*/ 1171956 w 4284725"/>
              <a:gd name="connsiteY26" fmla="*/ 2711196 h 4860036"/>
              <a:gd name="connsiteX27" fmla="*/ 952500 w 4284725"/>
              <a:gd name="connsiteY27" fmla="*/ 1860804 h 4860036"/>
              <a:gd name="connsiteX28" fmla="*/ 696468 w 4284725"/>
              <a:gd name="connsiteY28" fmla="*/ 1257300 h 4860036"/>
              <a:gd name="connsiteX29" fmla="*/ 650748 w 4284725"/>
              <a:gd name="connsiteY29" fmla="*/ 873252 h 4860036"/>
              <a:gd name="connsiteX30" fmla="*/ 998220 w 4284725"/>
              <a:gd name="connsiteY30" fmla="*/ 434340 h 4860036"/>
              <a:gd name="connsiteX31" fmla="*/ 1299972 w 4284725"/>
              <a:gd name="connsiteY31" fmla="*/ 77724 h 4860036"/>
              <a:gd name="connsiteX32" fmla="*/ 989076 w 4284725"/>
              <a:gd name="connsiteY32" fmla="*/ 59436 h 4860036"/>
              <a:gd name="connsiteX0" fmla="*/ 989076 w 4120133"/>
              <a:gd name="connsiteY0" fmla="*/ 59436 h 4860036"/>
              <a:gd name="connsiteX1" fmla="*/ 678180 w 4120133"/>
              <a:gd name="connsiteY1" fmla="*/ 434340 h 4860036"/>
              <a:gd name="connsiteX2" fmla="*/ 248412 w 4120133"/>
              <a:gd name="connsiteY2" fmla="*/ 1001268 h 4860036"/>
              <a:gd name="connsiteX3" fmla="*/ 92964 w 4120133"/>
              <a:gd name="connsiteY3" fmla="*/ 1604772 h 4860036"/>
              <a:gd name="connsiteX4" fmla="*/ 1524 w 4120133"/>
              <a:gd name="connsiteY4" fmla="*/ 2555748 h 4860036"/>
              <a:gd name="connsiteX5" fmla="*/ 102108 w 4120133"/>
              <a:gd name="connsiteY5" fmla="*/ 3351276 h 4860036"/>
              <a:gd name="connsiteX6" fmla="*/ 458724 w 4120133"/>
              <a:gd name="connsiteY6" fmla="*/ 3881628 h 4860036"/>
              <a:gd name="connsiteX7" fmla="*/ 934212 w 4120133"/>
              <a:gd name="connsiteY7" fmla="*/ 4046220 h 4860036"/>
              <a:gd name="connsiteX8" fmla="*/ 1336548 w 4120133"/>
              <a:gd name="connsiteY8" fmla="*/ 4393692 h 4860036"/>
              <a:gd name="connsiteX9" fmla="*/ 1693164 w 4120133"/>
              <a:gd name="connsiteY9" fmla="*/ 4668012 h 4860036"/>
              <a:gd name="connsiteX10" fmla="*/ 2232660 w 4120133"/>
              <a:gd name="connsiteY10" fmla="*/ 4850892 h 4860036"/>
              <a:gd name="connsiteX11" fmla="*/ 2945892 w 4120133"/>
              <a:gd name="connsiteY11" fmla="*/ 4722876 h 4860036"/>
              <a:gd name="connsiteX12" fmla="*/ 3393948 w 4120133"/>
              <a:gd name="connsiteY12" fmla="*/ 4247388 h 4860036"/>
              <a:gd name="connsiteX13" fmla="*/ 3540252 w 4120133"/>
              <a:gd name="connsiteY13" fmla="*/ 3442716 h 4860036"/>
              <a:gd name="connsiteX14" fmla="*/ 3232792 w 4120133"/>
              <a:gd name="connsiteY14" fmla="*/ 2903794 h 4860036"/>
              <a:gd name="connsiteX15" fmla="*/ 2804164 w 4120133"/>
              <a:gd name="connsiteY15" fmla="*/ 2975232 h 4860036"/>
              <a:gd name="connsiteX16" fmla="*/ 3979164 w 4120133"/>
              <a:gd name="connsiteY16" fmla="*/ 736092 h 4860036"/>
              <a:gd name="connsiteX17" fmla="*/ 3649980 w 4120133"/>
              <a:gd name="connsiteY17" fmla="*/ 864108 h 4860036"/>
              <a:gd name="connsiteX18" fmla="*/ 3247644 w 4120133"/>
              <a:gd name="connsiteY18" fmla="*/ 836676 h 4860036"/>
              <a:gd name="connsiteX19" fmla="*/ 2744724 w 4120133"/>
              <a:gd name="connsiteY19" fmla="*/ 726948 h 4860036"/>
              <a:gd name="connsiteX20" fmla="*/ 2433828 w 4120133"/>
              <a:gd name="connsiteY20" fmla="*/ 690372 h 4860036"/>
              <a:gd name="connsiteX21" fmla="*/ 1930908 w 4120133"/>
              <a:gd name="connsiteY21" fmla="*/ 836676 h 4860036"/>
              <a:gd name="connsiteX22" fmla="*/ 1601724 w 4120133"/>
              <a:gd name="connsiteY22" fmla="*/ 1184148 h 4860036"/>
              <a:gd name="connsiteX23" fmla="*/ 2161222 w 4120133"/>
              <a:gd name="connsiteY23" fmla="*/ 2832356 h 4860036"/>
              <a:gd name="connsiteX24" fmla="*/ 1804032 w 4120133"/>
              <a:gd name="connsiteY24" fmla="*/ 2975232 h 4860036"/>
              <a:gd name="connsiteX25" fmla="*/ 1171956 w 4120133"/>
              <a:gd name="connsiteY25" fmla="*/ 2711196 h 4860036"/>
              <a:gd name="connsiteX26" fmla="*/ 952500 w 4120133"/>
              <a:gd name="connsiteY26" fmla="*/ 1860804 h 4860036"/>
              <a:gd name="connsiteX27" fmla="*/ 696468 w 4120133"/>
              <a:gd name="connsiteY27" fmla="*/ 1257300 h 4860036"/>
              <a:gd name="connsiteX28" fmla="*/ 650748 w 4120133"/>
              <a:gd name="connsiteY28" fmla="*/ 873252 h 4860036"/>
              <a:gd name="connsiteX29" fmla="*/ 998220 w 4120133"/>
              <a:gd name="connsiteY29" fmla="*/ 434340 h 4860036"/>
              <a:gd name="connsiteX30" fmla="*/ 1299972 w 4120133"/>
              <a:gd name="connsiteY30" fmla="*/ 77724 h 4860036"/>
              <a:gd name="connsiteX31" fmla="*/ 989076 w 4120133"/>
              <a:gd name="connsiteY31" fmla="*/ 59436 h 4860036"/>
              <a:gd name="connsiteX0" fmla="*/ 989076 w 3723893"/>
              <a:gd name="connsiteY0" fmla="*/ 59436 h 4860036"/>
              <a:gd name="connsiteX1" fmla="*/ 678180 w 3723893"/>
              <a:gd name="connsiteY1" fmla="*/ 434340 h 4860036"/>
              <a:gd name="connsiteX2" fmla="*/ 248412 w 3723893"/>
              <a:gd name="connsiteY2" fmla="*/ 1001268 h 4860036"/>
              <a:gd name="connsiteX3" fmla="*/ 92964 w 3723893"/>
              <a:gd name="connsiteY3" fmla="*/ 1604772 h 4860036"/>
              <a:gd name="connsiteX4" fmla="*/ 1524 w 3723893"/>
              <a:gd name="connsiteY4" fmla="*/ 2555748 h 4860036"/>
              <a:gd name="connsiteX5" fmla="*/ 102108 w 3723893"/>
              <a:gd name="connsiteY5" fmla="*/ 3351276 h 4860036"/>
              <a:gd name="connsiteX6" fmla="*/ 458724 w 3723893"/>
              <a:gd name="connsiteY6" fmla="*/ 3881628 h 4860036"/>
              <a:gd name="connsiteX7" fmla="*/ 934212 w 3723893"/>
              <a:gd name="connsiteY7" fmla="*/ 4046220 h 4860036"/>
              <a:gd name="connsiteX8" fmla="*/ 1336548 w 3723893"/>
              <a:gd name="connsiteY8" fmla="*/ 4393692 h 4860036"/>
              <a:gd name="connsiteX9" fmla="*/ 1693164 w 3723893"/>
              <a:gd name="connsiteY9" fmla="*/ 4668012 h 4860036"/>
              <a:gd name="connsiteX10" fmla="*/ 2232660 w 3723893"/>
              <a:gd name="connsiteY10" fmla="*/ 4850892 h 4860036"/>
              <a:gd name="connsiteX11" fmla="*/ 2945892 w 3723893"/>
              <a:gd name="connsiteY11" fmla="*/ 4722876 h 4860036"/>
              <a:gd name="connsiteX12" fmla="*/ 3393948 w 3723893"/>
              <a:gd name="connsiteY12" fmla="*/ 4247388 h 4860036"/>
              <a:gd name="connsiteX13" fmla="*/ 3540252 w 3723893"/>
              <a:gd name="connsiteY13" fmla="*/ 3442716 h 4860036"/>
              <a:gd name="connsiteX14" fmla="*/ 3232792 w 3723893"/>
              <a:gd name="connsiteY14" fmla="*/ 2903794 h 4860036"/>
              <a:gd name="connsiteX15" fmla="*/ 2804164 w 3723893"/>
              <a:gd name="connsiteY15" fmla="*/ 2975232 h 4860036"/>
              <a:gd name="connsiteX16" fmla="*/ 3649980 w 3723893"/>
              <a:gd name="connsiteY16" fmla="*/ 864108 h 4860036"/>
              <a:gd name="connsiteX17" fmla="*/ 3247644 w 3723893"/>
              <a:gd name="connsiteY17" fmla="*/ 836676 h 4860036"/>
              <a:gd name="connsiteX18" fmla="*/ 2744724 w 3723893"/>
              <a:gd name="connsiteY18" fmla="*/ 726948 h 4860036"/>
              <a:gd name="connsiteX19" fmla="*/ 2433828 w 3723893"/>
              <a:gd name="connsiteY19" fmla="*/ 690372 h 4860036"/>
              <a:gd name="connsiteX20" fmla="*/ 1930908 w 3723893"/>
              <a:gd name="connsiteY20" fmla="*/ 836676 h 4860036"/>
              <a:gd name="connsiteX21" fmla="*/ 1601724 w 3723893"/>
              <a:gd name="connsiteY21" fmla="*/ 1184148 h 4860036"/>
              <a:gd name="connsiteX22" fmla="*/ 2161222 w 3723893"/>
              <a:gd name="connsiteY22" fmla="*/ 2832356 h 4860036"/>
              <a:gd name="connsiteX23" fmla="*/ 1804032 w 3723893"/>
              <a:gd name="connsiteY23" fmla="*/ 2975232 h 4860036"/>
              <a:gd name="connsiteX24" fmla="*/ 1171956 w 3723893"/>
              <a:gd name="connsiteY24" fmla="*/ 2711196 h 4860036"/>
              <a:gd name="connsiteX25" fmla="*/ 952500 w 3723893"/>
              <a:gd name="connsiteY25" fmla="*/ 1860804 h 4860036"/>
              <a:gd name="connsiteX26" fmla="*/ 696468 w 3723893"/>
              <a:gd name="connsiteY26" fmla="*/ 1257300 h 4860036"/>
              <a:gd name="connsiteX27" fmla="*/ 650748 w 3723893"/>
              <a:gd name="connsiteY27" fmla="*/ 873252 h 4860036"/>
              <a:gd name="connsiteX28" fmla="*/ 998220 w 3723893"/>
              <a:gd name="connsiteY28" fmla="*/ 434340 h 4860036"/>
              <a:gd name="connsiteX29" fmla="*/ 1299972 w 3723893"/>
              <a:gd name="connsiteY29" fmla="*/ 77724 h 4860036"/>
              <a:gd name="connsiteX30" fmla="*/ 989076 w 3723893"/>
              <a:gd name="connsiteY30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3247644 w 3567111"/>
              <a:gd name="connsiteY16" fmla="*/ 836676 h 4860036"/>
              <a:gd name="connsiteX17" fmla="*/ 2744724 w 3567111"/>
              <a:gd name="connsiteY17" fmla="*/ 726948 h 4860036"/>
              <a:gd name="connsiteX18" fmla="*/ 2433828 w 3567111"/>
              <a:gd name="connsiteY18" fmla="*/ 690372 h 4860036"/>
              <a:gd name="connsiteX19" fmla="*/ 1930908 w 3567111"/>
              <a:gd name="connsiteY19" fmla="*/ 836676 h 4860036"/>
              <a:gd name="connsiteX20" fmla="*/ 1601724 w 3567111"/>
              <a:gd name="connsiteY20" fmla="*/ 1184148 h 4860036"/>
              <a:gd name="connsiteX21" fmla="*/ 2161222 w 3567111"/>
              <a:gd name="connsiteY21" fmla="*/ 2832356 h 4860036"/>
              <a:gd name="connsiteX22" fmla="*/ 1804032 w 3567111"/>
              <a:gd name="connsiteY22" fmla="*/ 2975232 h 4860036"/>
              <a:gd name="connsiteX23" fmla="*/ 1171956 w 3567111"/>
              <a:gd name="connsiteY23" fmla="*/ 2711196 h 4860036"/>
              <a:gd name="connsiteX24" fmla="*/ 952500 w 3567111"/>
              <a:gd name="connsiteY24" fmla="*/ 1860804 h 4860036"/>
              <a:gd name="connsiteX25" fmla="*/ 696468 w 3567111"/>
              <a:gd name="connsiteY25" fmla="*/ 1257300 h 4860036"/>
              <a:gd name="connsiteX26" fmla="*/ 650748 w 3567111"/>
              <a:gd name="connsiteY26" fmla="*/ 873252 h 4860036"/>
              <a:gd name="connsiteX27" fmla="*/ 998220 w 3567111"/>
              <a:gd name="connsiteY27" fmla="*/ 434340 h 4860036"/>
              <a:gd name="connsiteX28" fmla="*/ 1299972 w 3567111"/>
              <a:gd name="connsiteY28" fmla="*/ 77724 h 4860036"/>
              <a:gd name="connsiteX29" fmla="*/ 989076 w 3567111"/>
              <a:gd name="connsiteY29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2744724 w 3567111"/>
              <a:gd name="connsiteY16" fmla="*/ 726948 h 4860036"/>
              <a:gd name="connsiteX17" fmla="*/ 2433828 w 3567111"/>
              <a:gd name="connsiteY17" fmla="*/ 690372 h 4860036"/>
              <a:gd name="connsiteX18" fmla="*/ 1930908 w 3567111"/>
              <a:gd name="connsiteY18" fmla="*/ 836676 h 4860036"/>
              <a:gd name="connsiteX19" fmla="*/ 1601724 w 3567111"/>
              <a:gd name="connsiteY19" fmla="*/ 1184148 h 4860036"/>
              <a:gd name="connsiteX20" fmla="*/ 2161222 w 3567111"/>
              <a:gd name="connsiteY20" fmla="*/ 2832356 h 4860036"/>
              <a:gd name="connsiteX21" fmla="*/ 1804032 w 3567111"/>
              <a:gd name="connsiteY21" fmla="*/ 2975232 h 4860036"/>
              <a:gd name="connsiteX22" fmla="*/ 1171956 w 3567111"/>
              <a:gd name="connsiteY22" fmla="*/ 2711196 h 4860036"/>
              <a:gd name="connsiteX23" fmla="*/ 952500 w 3567111"/>
              <a:gd name="connsiteY23" fmla="*/ 1860804 h 4860036"/>
              <a:gd name="connsiteX24" fmla="*/ 696468 w 3567111"/>
              <a:gd name="connsiteY24" fmla="*/ 1257300 h 4860036"/>
              <a:gd name="connsiteX25" fmla="*/ 650748 w 3567111"/>
              <a:gd name="connsiteY25" fmla="*/ 873252 h 4860036"/>
              <a:gd name="connsiteX26" fmla="*/ 998220 w 3567111"/>
              <a:gd name="connsiteY26" fmla="*/ 434340 h 4860036"/>
              <a:gd name="connsiteX27" fmla="*/ 1299972 w 3567111"/>
              <a:gd name="connsiteY27" fmla="*/ 77724 h 4860036"/>
              <a:gd name="connsiteX28" fmla="*/ 989076 w 3567111"/>
              <a:gd name="connsiteY28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2433828 w 3567111"/>
              <a:gd name="connsiteY16" fmla="*/ 690372 h 4860036"/>
              <a:gd name="connsiteX17" fmla="*/ 1930908 w 3567111"/>
              <a:gd name="connsiteY17" fmla="*/ 836676 h 4860036"/>
              <a:gd name="connsiteX18" fmla="*/ 1601724 w 3567111"/>
              <a:gd name="connsiteY18" fmla="*/ 1184148 h 4860036"/>
              <a:gd name="connsiteX19" fmla="*/ 2161222 w 3567111"/>
              <a:gd name="connsiteY19" fmla="*/ 2832356 h 4860036"/>
              <a:gd name="connsiteX20" fmla="*/ 1804032 w 3567111"/>
              <a:gd name="connsiteY20" fmla="*/ 2975232 h 4860036"/>
              <a:gd name="connsiteX21" fmla="*/ 1171956 w 3567111"/>
              <a:gd name="connsiteY21" fmla="*/ 2711196 h 4860036"/>
              <a:gd name="connsiteX22" fmla="*/ 952500 w 3567111"/>
              <a:gd name="connsiteY22" fmla="*/ 1860804 h 4860036"/>
              <a:gd name="connsiteX23" fmla="*/ 696468 w 3567111"/>
              <a:gd name="connsiteY23" fmla="*/ 1257300 h 4860036"/>
              <a:gd name="connsiteX24" fmla="*/ 650748 w 3567111"/>
              <a:gd name="connsiteY24" fmla="*/ 873252 h 4860036"/>
              <a:gd name="connsiteX25" fmla="*/ 998220 w 3567111"/>
              <a:gd name="connsiteY25" fmla="*/ 434340 h 4860036"/>
              <a:gd name="connsiteX26" fmla="*/ 1299972 w 3567111"/>
              <a:gd name="connsiteY26" fmla="*/ 77724 h 4860036"/>
              <a:gd name="connsiteX27" fmla="*/ 989076 w 3567111"/>
              <a:gd name="connsiteY27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1930908 w 3567111"/>
              <a:gd name="connsiteY16" fmla="*/ 836676 h 4860036"/>
              <a:gd name="connsiteX17" fmla="*/ 1601724 w 3567111"/>
              <a:gd name="connsiteY17" fmla="*/ 1184148 h 4860036"/>
              <a:gd name="connsiteX18" fmla="*/ 2161222 w 3567111"/>
              <a:gd name="connsiteY18" fmla="*/ 2832356 h 4860036"/>
              <a:gd name="connsiteX19" fmla="*/ 1804032 w 3567111"/>
              <a:gd name="connsiteY19" fmla="*/ 2975232 h 4860036"/>
              <a:gd name="connsiteX20" fmla="*/ 1171956 w 3567111"/>
              <a:gd name="connsiteY20" fmla="*/ 2711196 h 4860036"/>
              <a:gd name="connsiteX21" fmla="*/ 952500 w 3567111"/>
              <a:gd name="connsiteY21" fmla="*/ 1860804 h 4860036"/>
              <a:gd name="connsiteX22" fmla="*/ 696468 w 3567111"/>
              <a:gd name="connsiteY22" fmla="*/ 1257300 h 4860036"/>
              <a:gd name="connsiteX23" fmla="*/ 650748 w 3567111"/>
              <a:gd name="connsiteY23" fmla="*/ 873252 h 4860036"/>
              <a:gd name="connsiteX24" fmla="*/ 998220 w 3567111"/>
              <a:gd name="connsiteY24" fmla="*/ 434340 h 4860036"/>
              <a:gd name="connsiteX25" fmla="*/ 1299972 w 3567111"/>
              <a:gd name="connsiteY25" fmla="*/ 77724 h 4860036"/>
              <a:gd name="connsiteX26" fmla="*/ 989076 w 3567111"/>
              <a:gd name="connsiteY26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1601724 w 3567111"/>
              <a:gd name="connsiteY16" fmla="*/ 1184148 h 4860036"/>
              <a:gd name="connsiteX17" fmla="*/ 2161222 w 3567111"/>
              <a:gd name="connsiteY17" fmla="*/ 2832356 h 4860036"/>
              <a:gd name="connsiteX18" fmla="*/ 1804032 w 3567111"/>
              <a:gd name="connsiteY18" fmla="*/ 2975232 h 4860036"/>
              <a:gd name="connsiteX19" fmla="*/ 1171956 w 3567111"/>
              <a:gd name="connsiteY19" fmla="*/ 2711196 h 4860036"/>
              <a:gd name="connsiteX20" fmla="*/ 952500 w 3567111"/>
              <a:gd name="connsiteY20" fmla="*/ 1860804 h 4860036"/>
              <a:gd name="connsiteX21" fmla="*/ 696468 w 3567111"/>
              <a:gd name="connsiteY21" fmla="*/ 1257300 h 4860036"/>
              <a:gd name="connsiteX22" fmla="*/ 650748 w 3567111"/>
              <a:gd name="connsiteY22" fmla="*/ 873252 h 4860036"/>
              <a:gd name="connsiteX23" fmla="*/ 998220 w 3567111"/>
              <a:gd name="connsiteY23" fmla="*/ 434340 h 4860036"/>
              <a:gd name="connsiteX24" fmla="*/ 1299972 w 3567111"/>
              <a:gd name="connsiteY24" fmla="*/ 77724 h 4860036"/>
              <a:gd name="connsiteX25" fmla="*/ 989076 w 3567111"/>
              <a:gd name="connsiteY25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804164 w 3567111"/>
              <a:gd name="connsiteY15" fmla="*/ 2975232 h 4860036"/>
              <a:gd name="connsiteX16" fmla="*/ 2161222 w 3567111"/>
              <a:gd name="connsiteY16" fmla="*/ 2832356 h 4860036"/>
              <a:gd name="connsiteX17" fmla="*/ 1804032 w 3567111"/>
              <a:gd name="connsiteY17" fmla="*/ 2975232 h 4860036"/>
              <a:gd name="connsiteX18" fmla="*/ 1171956 w 3567111"/>
              <a:gd name="connsiteY18" fmla="*/ 2711196 h 4860036"/>
              <a:gd name="connsiteX19" fmla="*/ 952500 w 3567111"/>
              <a:gd name="connsiteY19" fmla="*/ 1860804 h 4860036"/>
              <a:gd name="connsiteX20" fmla="*/ 696468 w 3567111"/>
              <a:gd name="connsiteY20" fmla="*/ 1257300 h 4860036"/>
              <a:gd name="connsiteX21" fmla="*/ 650748 w 3567111"/>
              <a:gd name="connsiteY21" fmla="*/ 873252 h 4860036"/>
              <a:gd name="connsiteX22" fmla="*/ 998220 w 3567111"/>
              <a:gd name="connsiteY22" fmla="*/ 434340 h 4860036"/>
              <a:gd name="connsiteX23" fmla="*/ 1299972 w 3567111"/>
              <a:gd name="connsiteY23" fmla="*/ 77724 h 4860036"/>
              <a:gd name="connsiteX24" fmla="*/ 989076 w 3567111"/>
              <a:gd name="connsiteY24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161222 w 3567111"/>
              <a:gd name="connsiteY16" fmla="*/ 2832356 h 4860036"/>
              <a:gd name="connsiteX17" fmla="*/ 1804032 w 3567111"/>
              <a:gd name="connsiteY17" fmla="*/ 2975232 h 4860036"/>
              <a:gd name="connsiteX18" fmla="*/ 1171956 w 3567111"/>
              <a:gd name="connsiteY18" fmla="*/ 2711196 h 4860036"/>
              <a:gd name="connsiteX19" fmla="*/ 952500 w 3567111"/>
              <a:gd name="connsiteY19" fmla="*/ 1860804 h 4860036"/>
              <a:gd name="connsiteX20" fmla="*/ 696468 w 3567111"/>
              <a:gd name="connsiteY20" fmla="*/ 1257300 h 4860036"/>
              <a:gd name="connsiteX21" fmla="*/ 650748 w 3567111"/>
              <a:gd name="connsiteY21" fmla="*/ 873252 h 4860036"/>
              <a:gd name="connsiteX22" fmla="*/ 998220 w 3567111"/>
              <a:gd name="connsiteY22" fmla="*/ 434340 h 4860036"/>
              <a:gd name="connsiteX23" fmla="*/ 1299972 w 3567111"/>
              <a:gd name="connsiteY23" fmla="*/ 77724 h 4860036"/>
              <a:gd name="connsiteX24" fmla="*/ 989076 w 3567111"/>
              <a:gd name="connsiteY24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018346 w 3567111"/>
              <a:gd name="connsiteY16" fmla="*/ 2760918 h 4860036"/>
              <a:gd name="connsiteX17" fmla="*/ 1804032 w 3567111"/>
              <a:gd name="connsiteY17" fmla="*/ 2975232 h 4860036"/>
              <a:gd name="connsiteX18" fmla="*/ 1171956 w 3567111"/>
              <a:gd name="connsiteY18" fmla="*/ 2711196 h 4860036"/>
              <a:gd name="connsiteX19" fmla="*/ 952500 w 3567111"/>
              <a:gd name="connsiteY19" fmla="*/ 1860804 h 4860036"/>
              <a:gd name="connsiteX20" fmla="*/ 696468 w 3567111"/>
              <a:gd name="connsiteY20" fmla="*/ 1257300 h 4860036"/>
              <a:gd name="connsiteX21" fmla="*/ 650748 w 3567111"/>
              <a:gd name="connsiteY21" fmla="*/ 873252 h 4860036"/>
              <a:gd name="connsiteX22" fmla="*/ 998220 w 3567111"/>
              <a:gd name="connsiteY22" fmla="*/ 434340 h 4860036"/>
              <a:gd name="connsiteX23" fmla="*/ 1299972 w 3567111"/>
              <a:gd name="connsiteY23" fmla="*/ 77724 h 4860036"/>
              <a:gd name="connsiteX24" fmla="*/ 989076 w 3567111"/>
              <a:gd name="connsiteY24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018346 w 3567111"/>
              <a:gd name="connsiteY16" fmla="*/ 2760918 h 4860036"/>
              <a:gd name="connsiteX17" fmla="*/ 1171956 w 3567111"/>
              <a:gd name="connsiteY17" fmla="*/ 2711196 h 4860036"/>
              <a:gd name="connsiteX18" fmla="*/ 952500 w 3567111"/>
              <a:gd name="connsiteY18" fmla="*/ 1860804 h 4860036"/>
              <a:gd name="connsiteX19" fmla="*/ 696468 w 3567111"/>
              <a:gd name="connsiteY19" fmla="*/ 1257300 h 4860036"/>
              <a:gd name="connsiteX20" fmla="*/ 650748 w 3567111"/>
              <a:gd name="connsiteY20" fmla="*/ 873252 h 4860036"/>
              <a:gd name="connsiteX21" fmla="*/ 998220 w 3567111"/>
              <a:gd name="connsiteY21" fmla="*/ 434340 h 4860036"/>
              <a:gd name="connsiteX22" fmla="*/ 1299972 w 3567111"/>
              <a:gd name="connsiteY22" fmla="*/ 77724 h 4860036"/>
              <a:gd name="connsiteX23" fmla="*/ 989076 w 3567111"/>
              <a:gd name="connsiteY23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2018346 w 3567111"/>
              <a:gd name="connsiteY16" fmla="*/ 2760918 h 4860036"/>
              <a:gd name="connsiteX17" fmla="*/ 1446842 w 3567111"/>
              <a:gd name="connsiteY17" fmla="*/ 2689480 h 4860036"/>
              <a:gd name="connsiteX18" fmla="*/ 952500 w 3567111"/>
              <a:gd name="connsiteY18" fmla="*/ 1860804 h 4860036"/>
              <a:gd name="connsiteX19" fmla="*/ 696468 w 3567111"/>
              <a:gd name="connsiteY19" fmla="*/ 1257300 h 4860036"/>
              <a:gd name="connsiteX20" fmla="*/ 650748 w 3567111"/>
              <a:gd name="connsiteY20" fmla="*/ 873252 h 4860036"/>
              <a:gd name="connsiteX21" fmla="*/ 998220 w 3567111"/>
              <a:gd name="connsiteY21" fmla="*/ 434340 h 4860036"/>
              <a:gd name="connsiteX22" fmla="*/ 1299972 w 3567111"/>
              <a:gd name="connsiteY22" fmla="*/ 77724 h 4860036"/>
              <a:gd name="connsiteX23" fmla="*/ 989076 w 3567111"/>
              <a:gd name="connsiteY23" fmla="*/ 59436 h 4860036"/>
              <a:gd name="connsiteX0" fmla="*/ 989076 w 3567111"/>
              <a:gd name="connsiteY0" fmla="*/ 59436 h 4860036"/>
              <a:gd name="connsiteX1" fmla="*/ 678180 w 3567111"/>
              <a:gd name="connsiteY1" fmla="*/ 434340 h 4860036"/>
              <a:gd name="connsiteX2" fmla="*/ 248412 w 3567111"/>
              <a:gd name="connsiteY2" fmla="*/ 1001268 h 4860036"/>
              <a:gd name="connsiteX3" fmla="*/ 92964 w 3567111"/>
              <a:gd name="connsiteY3" fmla="*/ 1604772 h 4860036"/>
              <a:gd name="connsiteX4" fmla="*/ 1524 w 3567111"/>
              <a:gd name="connsiteY4" fmla="*/ 2555748 h 4860036"/>
              <a:gd name="connsiteX5" fmla="*/ 102108 w 3567111"/>
              <a:gd name="connsiteY5" fmla="*/ 3351276 h 4860036"/>
              <a:gd name="connsiteX6" fmla="*/ 458724 w 3567111"/>
              <a:gd name="connsiteY6" fmla="*/ 3881628 h 4860036"/>
              <a:gd name="connsiteX7" fmla="*/ 934212 w 3567111"/>
              <a:gd name="connsiteY7" fmla="*/ 4046220 h 4860036"/>
              <a:gd name="connsiteX8" fmla="*/ 1336548 w 3567111"/>
              <a:gd name="connsiteY8" fmla="*/ 4393692 h 4860036"/>
              <a:gd name="connsiteX9" fmla="*/ 1693164 w 3567111"/>
              <a:gd name="connsiteY9" fmla="*/ 4668012 h 4860036"/>
              <a:gd name="connsiteX10" fmla="*/ 2232660 w 3567111"/>
              <a:gd name="connsiteY10" fmla="*/ 4850892 h 4860036"/>
              <a:gd name="connsiteX11" fmla="*/ 2945892 w 3567111"/>
              <a:gd name="connsiteY11" fmla="*/ 4722876 h 4860036"/>
              <a:gd name="connsiteX12" fmla="*/ 3393948 w 3567111"/>
              <a:gd name="connsiteY12" fmla="*/ 4247388 h 4860036"/>
              <a:gd name="connsiteX13" fmla="*/ 3540252 w 3567111"/>
              <a:gd name="connsiteY13" fmla="*/ 3442716 h 4860036"/>
              <a:gd name="connsiteX14" fmla="*/ 3232792 w 3567111"/>
              <a:gd name="connsiteY14" fmla="*/ 2903794 h 4860036"/>
              <a:gd name="connsiteX15" fmla="*/ 2661288 w 3567111"/>
              <a:gd name="connsiteY15" fmla="*/ 2760918 h 4860036"/>
              <a:gd name="connsiteX16" fmla="*/ 1446842 w 3567111"/>
              <a:gd name="connsiteY16" fmla="*/ 2689480 h 4860036"/>
              <a:gd name="connsiteX17" fmla="*/ 952500 w 3567111"/>
              <a:gd name="connsiteY17" fmla="*/ 1860804 h 4860036"/>
              <a:gd name="connsiteX18" fmla="*/ 696468 w 3567111"/>
              <a:gd name="connsiteY18" fmla="*/ 1257300 h 4860036"/>
              <a:gd name="connsiteX19" fmla="*/ 650748 w 3567111"/>
              <a:gd name="connsiteY19" fmla="*/ 873252 h 4860036"/>
              <a:gd name="connsiteX20" fmla="*/ 998220 w 3567111"/>
              <a:gd name="connsiteY20" fmla="*/ 434340 h 4860036"/>
              <a:gd name="connsiteX21" fmla="*/ 1299972 w 3567111"/>
              <a:gd name="connsiteY21" fmla="*/ 77724 h 4860036"/>
              <a:gd name="connsiteX22" fmla="*/ 989076 w 3567111"/>
              <a:gd name="connsiteY22" fmla="*/ 59436 h 4860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567111" h="4860036">
                <a:moveTo>
                  <a:pt x="989076" y="59436"/>
                </a:moveTo>
                <a:cubicBezTo>
                  <a:pt x="885444" y="118872"/>
                  <a:pt x="801624" y="277368"/>
                  <a:pt x="678180" y="434340"/>
                </a:cubicBezTo>
                <a:cubicBezTo>
                  <a:pt x="554736" y="591312"/>
                  <a:pt x="345948" y="806196"/>
                  <a:pt x="248412" y="1001268"/>
                </a:cubicBezTo>
                <a:cubicBezTo>
                  <a:pt x="150876" y="1196340"/>
                  <a:pt x="134112" y="1345692"/>
                  <a:pt x="92964" y="1604772"/>
                </a:cubicBezTo>
                <a:cubicBezTo>
                  <a:pt x="51816" y="1863852"/>
                  <a:pt x="0" y="2264664"/>
                  <a:pt x="1524" y="2555748"/>
                </a:cubicBezTo>
                <a:cubicBezTo>
                  <a:pt x="3048" y="2846832"/>
                  <a:pt x="25908" y="3130296"/>
                  <a:pt x="102108" y="3351276"/>
                </a:cubicBezTo>
                <a:cubicBezTo>
                  <a:pt x="178308" y="3572256"/>
                  <a:pt x="320040" y="3765804"/>
                  <a:pt x="458724" y="3881628"/>
                </a:cubicBezTo>
                <a:cubicBezTo>
                  <a:pt x="597408" y="3997452"/>
                  <a:pt x="787908" y="3960876"/>
                  <a:pt x="934212" y="4046220"/>
                </a:cubicBezTo>
                <a:cubicBezTo>
                  <a:pt x="1080516" y="4131564"/>
                  <a:pt x="1210056" y="4290060"/>
                  <a:pt x="1336548" y="4393692"/>
                </a:cubicBezTo>
                <a:cubicBezTo>
                  <a:pt x="1463040" y="4497324"/>
                  <a:pt x="1543812" y="4591812"/>
                  <a:pt x="1693164" y="4668012"/>
                </a:cubicBezTo>
                <a:cubicBezTo>
                  <a:pt x="1842516" y="4744212"/>
                  <a:pt x="2023872" y="4841748"/>
                  <a:pt x="2232660" y="4850892"/>
                </a:cubicBezTo>
                <a:cubicBezTo>
                  <a:pt x="2441448" y="4860036"/>
                  <a:pt x="2752344" y="4823460"/>
                  <a:pt x="2945892" y="4722876"/>
                </a:cubicBezTo>
                <a:cubicBezTo>
                  <a:pt x="3139440" y="4622292"/>
                  <a:pt x="3294888" y="4460748"/>
                  <a:pt x="3393948" y="4247388"/>
                </a:cubicBezTo>
                <a:cubicBezTo>
                  <a:pt x="3493008" y="4034028"/>
                  <a:pt x="3567111" y="3666648"/>
                  <a:pt x="3540252" y="3442716"/>
                </a:cubicBezTo>
                <a:cubicBezTo>
                  <a:pt x="3513393" y="3218784"/>
                  <a:pt x="3379286" y="3017427"/>
                  <a:pt x="3232792" y="2903794"/>
                </a:cubicBezTo>
                <a:cubicBezTo>
                  <a:pt x="3086298" y="2790161"/>
                  <a:pt x="2958946" y="2796637"/>
                  <a:pt x="2661288" y="2760918"/>
                </a:cubicBezTo>
                <a:cubicBezTo>
                  <a:pt x="2363630" y="2725199"/>
                  <a:pt x="1731640" y="2839499"/>
                  <a:pt x="1446842" y="2689480"/>
                </a:cubicBezTo>
                <a:cubicBezTo>
                  <a:pt x="1162044" y="2539461"/>
                  <a:pt x="1077562" y="2099501"/>
                  <a:pt x="952500" y="1860804"/>
                </a:cubicBezTo>
                <a:cubicBezTo>
                  <a:pt x="827438" y="1622107"/>
                  <a:pt x="746760" y="1421892"/>
                  <a:pt x="696468" y="1257300"/>
                </a:cubicBezTo>
                <a:cubicBezTo>
                  <a:pt x="646176" y="1092708"/>
                  <a:pt x="600456" y="1010412"/>
                  <a:pt x="650748" y="873252"/>
                </a:cubicBezTo>
                <a:cubicBezTo>
                  <a:pt x="701040" y="736092"/>
                  <a:pt x="890016" y="566928"/>
                  <a:pt x="998220" y="434340"/>
                </a:cubicBezTo>
                <a:cubicBezTo>
                  <a:pt x="1106424" y="301752"/>
                  <a:pt x="1301496" y="138684"/>
                  <a:pt x="1299972" y="77724"/>
                </a:cubicBezTo>
                <a:cubicBezTo>
                  <a:pt x="1298448" y="16764"/>
                  <a:pt x="1092708" y="0"/>
                  <a:pt x="989076" y="5943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Freeform 5"/>
          <p:cNvSpPr/>
          <p:nvPr/>
        </p:nvSpPr>
        <p:spPr>
          <a:xfrm>
            <a:off x="3820668" y="1607820"/>
            <a:ext cx="2633472" cy="1749742"/>
          </a:xfrm>
          <a:custGeom>
            <a:avLst/>
            <a:gdLst>
              <a:gd name="connsiteX0" fmla="*/ 504444 w 2633472"/>
              <a:gd name="connsiteY0" fmla="*/ 1574292 h 1705356"/>
              <a:gd name="connsiteX1" fmla="*/ 175260 w 2633472"/>
              <a:gd name="connsiteY1" fmla="*/ 1208532 h 1705356"/>
              <a:gd name="connsiteX2" fmla="*/ 19812 w 2633472"/>
              <a:gd name="connsiteY2" fmla="*/ 742188 h 1705356"/>
              <a:gd name="connsiteX3" fmla="*/ 294132 w 2633472"/>
              <a:gd name="connsiteY3" fmla="*/ 294132 h 1705356"/>
              <a:gd name="connsiteX4" fmla="*/ 696468 w 2633472"/>
              <a:gd name="connsiteY4" fmla="*/ 47244 h 1705356"/>
              <a:gd name="connsiteX5" fmla="*/ 1245108 w 2633472"/>
              <a:gd name="connsiteY5" fmla="*/ 19812 h 1705356"/>
              <a:gd name="connsiteX6" fmla="*/ 2004060 w 2633472"/>
              <a:gd name="connsiteY6" fmla="*/ 166116 h 1705356"/>
              <a:gd name="connsiteX7" fmla="*/ 2415540 w 2633472"/>
              <a:gd name="connsiteY7" fmla="*/ 28956 h 1705356"/>
              <a:gd name="connsiteX8" fmla="*/ 2607564 w 2633472"/>
              <a:gd name="connsiteY8" fmla="*/ 102108 h 1705356"/>
              <a:gd name="connsiteX9" fmla="*/ 2260092 w 2633472"/>
              <a:gd name="connsiteY9" fmla="*/ 513588 h 1705356"/>
              <a:gd name="connsiteX10" fmla="*/ 2177796 w 2633472"/>
              <a:gd name="connsiteY10" fmla="*/ 961644 h 1705356"/>
              <a:gd name="connsiteX11" fmla="*/ 2177796 w 2633472"/>
              <a:gd name="connsiteY11" fmla="*/ 1126236 h 1705356"/>
              <a:gd name="connsiteX12" fmla="*/ 1839468 w 2633472"/>
              <a:gd name="connsiteY12" fmla="*/ 1546860 h 1705356"/>
              <a:gd name="connsiteX13" fmla="*/ 943356 w 2633472"/>
              <a:gd name="connsiteY13" fmla="*/ 1702308 h 1705356"/>
              <a:gd name="connsiteX14" fmla="*/ 504444 w 2633472"/>
              <a:gd name="connsiteY14" fmla="*/ 1574292 h 1705356"/>
              <a:gd name="connsiteX0" fmla="*/ 504444 w 2633472"/>
              <a:gd name="connsiteY0" fmla="*/ 1574292 h 1705356"/>
              <a:gd name="connsiteX1" fmla="*/ 175260 w 2633472"/>
              <a:gd name="connsiteY1" fmla="*/ 1208532 h 1705356"/>
              <a:gd name="connsiteX2" fmla="*/ 19812 w 2633472"/>
              <a:gd name="connsiteY2" fmla="*/ 742188 h 1705356"/>
              <a:gd name="connsiteX3" fmla="*/ 294132 w 2633472"/>
              <a:gd name="connsiteY3" fmla="*/ 294132 h 1705356"/>
              <a:gd name="connsiteX4" fmla="*/ 696468 w 2633472"/>
              <a:gd name="connsiteY4" fmla="*/ 47244 h 1705356"/>
              <a:gd name="connsiteX5" fmla="*/ 1245108 w 2633472"/>
              <a:gd name="connsiteY5" fmla="*/ 19812 h 1705356"/>
              <a:gd name="connsiteX6" fmla="*/ 2004060 w 2633472"/>
              <a:gd name="connsiteY6" fmla="*/ 166116 h 1705356"/>
              <a:gd name="connsiteX7" fmla="*/ 2415540 w 2633472"/>
              <a:gd name="connsiteY7" fmla="*/ 28956 h 1705356"/>
              <a:gd name="connsiteX8" fmla="*/ 2607564 w 2633472"/>
              <a:gd name="connsiteY8" fmla="*/ 102108 h 1705356"/>
              <a:gd name="connsiteX9" fmla="*/ 2260092 w 2633472"/>
              <a:gd name="connsiteY9" fmla="*/ 513588 h 1705356"/>
              <a:gd name="connsiteX10" fmla="*/ 2177796 w 2633472"/>
              <a:gd name="connsiteY10" fmla="*/ 961644 h 1705356"/>
              <a:gd name="connsiteX11" fmla="*/ 1839468 w 2633472"/>
              <a:gd name="connsiteY11" fmla="*/ 1546860 h 1705356"/>
              <a:gd name="connsiteX12" fmla="*/ 943356 w 2633472"/>
              <a:gd name="connsiteY12" fmla="*/ 1702308 h 1705356"/>
              <a:gd name="connsiteX13" fmla="*/ 504444 w 2633472"/>
              <a:gd name="connsiteY13" fmla="*/ 1574292 h 170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33472" h="1705356">
                <a:moveTo>
                  <a:pt x="504444" y="1574292"/>
                </a:moveTo>
                <a:cubicBezTo>
                  <a:pt x="376428" y="1491996"/>
                  <a:pt x="256032" y="1347216"/>
                  <a:pt x="175260" y="1208532"/>
                </a:cubicBezTo>
                <a:cubicBezTo>
                  <a:pt x="94488" y="1069848"/>
                  <a:pt x="0" y="894588"/>
                  <a:pt x="19812" y="742188"/>
                </a:cubicBezTo>
                <a:cubicBezTo>
                  <a:pt x="39624" y="589788"/>
                  <a:pt x="181356" y="409956"/>
                  <a:pt x="294132" y="294132"/>
                </a:cubicBezTo>
                <a:cubicBezTo>
                  <a:pt x="406908" y="178308"/>
                  <a:pt x="537972" y="92964"/>
                  <a:pt x="696468" y="47244"/>
                </a:cubicBezTo>
                <a:cubicBezTo>
                  <a:pt x="854964" y="1524"/>
                  <a:pt x="1027176" y="0"/>
                  <a:pt x="1245108" y="19812"/>
                </a:cubicBezTo>
                <a:cubicBezTo>
                  <a:pt x="1463040" y="39624"/>
                  <a:pt x="1808988" y="164592"/>
                  <a:pt x="2004060" y="166116"/>
                </a:cubicBezTo>
                <a:cubicBezTo>
                  <a:pt x="2199132" y="167640"/>
                  <a:pt x="2314956" y="39624"/>
                  <a:pt x="2415540" y="28956"/>
                </a:cubicBezTo>
                <a:cubicBezTo>
                  <a:pt x="2516124" y="18288"/>
                  <a:pt x="2633472" y="21336"/>
                  <a:pt x="2607564" y="102108"/>
                </a:cubicBezTo>
                <a:cubicBezTo>
                  <a:pt x="2581656" y="182880"/>
                  <a:pt x="2331720" y="370332"/>
                  <a:pt x="2260092" y="513588"/>
                </a:cubicBezTo>
                <a:cubicBezTo>
                  <a:pt x="2188464" y="656844"/>
                  <a:pt x="2247900" y="789432"/>
                  <a:pt x="2177796" y="961644"/>
                </a:cubicBezTo>
                <a:cubicBezTo>
                  <a:pt x="2107692" y="1133856"/>
                  <a:pt x="2045208" y="1423416"/>
                  <a:pt x="1839468" y="1546860"/>
                </a:cubicBezTo>
                <a:cubicBezTo>
                  <a:pt x="1633728" y="1670304"/>
                  <a:pt x="1168908" y="1699260"/>
                  <a:pt x="943356" y="1702308"/>
                </a:cubicBezTo>
                <a:cubicBezTo>
                  <a:pt x="717804" y="1705356"/>
                  <a:pt x="632460" y="1656588"/>
                  <a:pt x="504444" y="15742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cxnSp>
        <p:nvCxnSpPr>
          <p:cNvPr id="11" name="Straight Connector 10"/>
          <p:cNvCxnSpPr/>
          <p:nvPr/>
        </p:nvCxnSpPr>
        <p:spPr>
          <a:xfrm rot="5400000">
            <a:off x="2071670" y="3643314"/>
            <a:ext cx="5429288" cy="0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TextBox 6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Ventral View of Developing Heart – Day 40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TextBox 7"/>
          <p:cNvSpPr txBox="1"/>
          <p:nvPr/>
        </p:nvSpPr>
        <p:spPr>
          <a:xfrm>
            <a:off x="214282" y="2357430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Atrium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6500826" y="1500174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Atrium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500826" y="3929066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Ventricle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57158" y="428625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Ventricle</a:t>
            </a:r>
          </a:p>
        </p:txBody>
      </p:sp>
      <p:cxnSp>
        <p:nvCxnSpPr>
          <p:cNvPr id="12" name="Straight Connector 11"/>
          <p:cNvCxnSpPr>
            <a:endCxn id="8" idx="3"/>
          </p:cNvCxnSpPr>
          <p:nvPr/>
        </p:nvCxnSpPr>
        <p:spPr>
          <a:xfrm rot="10800000" flipV="1">
            <a:off x="2071670" y="2428867"/>
            <a:ext cx="1214446" cy="28250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rot="10800000" flipV="1">
            <a:off x="2071670" y="4286256"/>
            <a:ext cx="1214446" cy="28250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 rot="10800000">
            <a:off x="5214942" y="1857364"/>
            <a:ext cx="1285884" cy="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 rot="10800000" flipV="1">
            <a:off x="5286380" y="4214818"/>
            <a:ext cx="1214446" cy="28575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6286512" y="2643182"/>
            <a:ext cx="257176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Fused Dorsal and Ventral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Cushions</a:t>
            </a:r>
          </a:p>
        </p:txBody>
      </p:sp>
      <p:cxnSp>
        <p:nvCxnSpPr>
          <p:cNvPr id="22" name="Straight Connector 21"/>
          <p:cNvCxnSpPr/>
          <p:nvPr/>
        </p:nvCxnSpPr>
        <p:spPr>
          <a:xfrm rot="10800000" flipV="1">
            <a:off x="4500562" y="3071810"/>
            <a:ext cx="1714512" cy="71438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428596" y="107154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Opening of 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26" name="Straight Connector 25"/>
          <p:cNvCxnSpPr/>
          <p:nvPr/>
        </p:nvCxnSpPr>
        <p:spPr>
          <a:xfrm rot="10800000">
            <a:off x="2071670" y="1354052"/>
            <a:ext cx="1571636" cy="503313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Ventral View of Developing Heart – Day 40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8" name="TextBox 37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8"/>
            <a:ext cx="2071702" cy="15713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Left Brace 38"/>
          <p:cNvSpPr/>
          <p:nvPr/>
        </p:nvSpPr>
        <p:spPr>
          <a:xfrm>
            <a:off x="3857620" y="2214554"/>
            <a:ext cx="428628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1" name="TextBox 40"/>
          <p:cNvSpPr txBox="1"/>
          <p:nvPr/>
        </p:nvSpPr>
        <p:spPr>
          <a:xfrm>
            <a:off x="1500166" y="2285992"/>
            <a:ext cx="23574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Primum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8"/>
            <a:ext cx="2071702" cy="15713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5929322" y="2071678"/>
            <a:ext cx="2643206" cy="1077218"/>
          </a:xfrm>
          <a:prstGeom prst="wedgeRectCallout">
            <a:avLst>
              <a:gd name="adj1" fmla="val 21372"/>
              <a:gd name="adj2" fmla="val -64828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Myocardium differentiated from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splanchnic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mesenchyme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near the venous pole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Left Brace 38"/>
          <p:cNvSpPr/>
          <p:nvPr/>
        </p:nvSpPr>
        <p:spPr>
          <a:xfrm>
            <a:off x="3857620" y="2214554"/>
            <a:ext cx="428628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1500166" y="2285992"/>
            <a:ext cx="23574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Primum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15575" h="4609527">
                <a:moveTo>
                  <a:pt x="2400363" y="114300"/>
                </a:moveTo>
                <a:cubicBezTo>
                  <a:pt x="2260155" y="156972"/>
                  <a:pt x="2112327" y="280416"/>
                  <a:pt x="1915731" y="269748"/>
                </a:cubicBezTo>
                <a:cubicBezTo>
                  <a:pt x="1719135" y="259080"/>
                  <a:pt x="1406715" y="85344"/>
                  <a:pt x="1220787" y="50292"/>
                </a:cubicBezTo>
                <a:cubicBezTo>
                  <a:pt x="1034859" y="15240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40571" y="71628"/>
                  <a:pt x="2400363" y="11430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0"/>
            <a:ext cx="3239413" cy="4015161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9097" h="3949790">
                <a:moveTo>
                  <a:pt x="452415" y="300385"/>
                </a:moveTo>
                <a:cubicBezTo>
                  <a:pt x="390574" y="299173"/>
                  <a:pt x="293482" y="203065"/>
                  <a:pt x="233491" y="228947"/>
                </a:cubicBezTo>
                <a:cubicBezTo>
                  <a:pt x="173500" y="254829"/>
                  <a:pt x="120546" y="364548"/>
                  <a:pt x="92471" y="455676"/>
                </a:cubicBezTo>
                <a:cubicBezTo>
                  <a:pt x="64396" y="546804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06488" y="3574627"/>
                  <a:pt x="1328112" y="3443657"/>
                </a:cubicBezTo>
                <a:cubicBezTo>
                  <a:pt x="1449737" y="3312687"/>
                  <a:pt x="1534874" y="3047798"/>
                  <a:pt x="1620011" y="3015029"/>
                </a:cubicBezTo>
                <a:cubicBezTo>
                  <a:pt x="1705148" y="2982260"/>
                  <a:pt x="1765865" y="3121913"/>
                  <a:pt x="1838935" y="3247042"/>
                </a:cubicBezTo>
                <a:cubicBezTo>
                  <a:pt x="1912005" y="3372171"/>
                  <a:pt x="1948969" y="3649690"/>
                  <a:pt x="2058431" y="3765804"/>
                </a:cubicBezTo>
                <a:cubicBezTo>
                  <a:pt x="2167893" y="3881918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49878" y="35670"/>
                  <a:pt x="2012711" y="153924"/>
                </a:cubicBezTo>
                <a:cubicBezTo>
                  <a:pt x="1875544" y="272178"/>
                  <a:pt x="1892223" y="634987"/>
                  <a:pt x="1838935" y="717145"/>
                </a:cubicBezTo>
                <a:cubicBezTo>
                  <a:pt x="1785647" y="799303"/>
                  <a:pt x="1729472" y="716330"/>
                  <a:pt x="1692985" y="646870"/>
                </a:cubicBezTo>
                <a:cubicBezTo>
                  <a:pt x="1656498" y="577410"/>
                  <a:pt x="1722171" y="397783"/>
                  <a:pt x="1620011" y="300385"/>
                </a:cubicBezTo>
                <a:cubicBezTo>
                  <a:pt x="1517851" y="202987"/>
                  <a:pt x="1213810" y="110109"/>
                  <a:pt x="1080023" y="62484"/>
                </a:cubicBezTo>
                <a:cubicBezTo>
                  <a:pt x="946236" y="14859"/>
                  <a:pt x="897565" y="10702"/>
                  <a:pt x="817289" y="14633"/>
                </a:cubicBezTo>
                <a:cubicBezTo>
                  <a:pt x="737013" y="18564"/>
                  <a:pt x="633824" y="49140"/>
                  <a:pt x="598365" y="86071"/>
                </a:cubicBezTo>
                <a:cubicBezTo>
                  <a:pt x="562906" y="123002"/>
                  <a:pt x="628860" y="200501"/>
                  <a:pt x="604535" y="236220"/>
                </a:cubicBezTo>
                <a:cubicBezTo>
                  <a:pt x="580210" y="271939"/>
                  <a:pt x="514256" y="301597"/>
                  <a:pt x="452415" y="30038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667223"/>
            <a:ext cx="790860" cy="90465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0860" h="904654">
                <a:moveTo>
                  <a:pt x="629316" y="42070"/>
                </a:moveTo>
                <a:cubicBezTo>
                  <a:pt x="577580" y="0"/>
                  <a:pt x="503400" y="78736"/>
                  <a:pt x="428628" y="118836"/>
                </a:cubicBezTo>
                <a:cubicBezTo>
                  <a:pt x="353856" y="158936"/>
                  <a:pt x="250870" y="204022"/>
                  <a:pt x="180686" y="282668"/>
                </a:cubicBezTo>
                <a:cubicBezTo>
                  <a:pt x="110502" y="361314"/>
                  <a:pt x="15048" y="501270"/>
                  <a:pt x="7524" y="590710"/>
                </a:cubicBezTo>
                <a:cubicBezTo>
                  <a:pt x="0" y="680150"/>
                  <a:pt x="56292" y="769018"/>
                  <a:pt x="135540" y="819310"/>
                </a:cubicBezTo>
                <a:cubicBezTo>
                  <a:pt x="214788" y="869602"/>
                  <a:pt x="380904" y="904654"/>
                  <a:pt x="483012" y="892462"/>
                </a:cubicBezTo>
                <a:cubicBezTo>
                  <a:pt x="585120" y="880270"/>
                  <a:pt x="705516" y="833026"/>
                  <a:pt x="748188" y="746158"/>
                </a:cubicBezTo>
                <a:cubicBezTo>
                  <a:pt x="790860" y="659290"/>
                  <a:pt x="758856" y="488602"/>
                  <a:pt x="739044" y="371254"/>
                </a:cubicBezTo>
                <a:cubicBezTo>
                  <a:pt x="719232" y="253906"/>
                  <a:pt x="681052" y="84140"/>
                  <a:pt x="629316" y="4207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429124" y="2000240"/>
            <a:ext cx="214314" cy="428628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8" name="Freeform 27"/>
          <p:cNvSpPr/>
          <p:nvPr/>
        </p:nvSpPr>
        <p:spPr>
          <a:xfrm>
            <a:off x="3340608" y="1711452"/>
            <a:ext cx="545592" cy="585216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357554" y="1714488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Perforation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15575" h="4609527">
                <a:moveTo>
                  <a:pt x="2400363" y="114300"/>
                </a:moveTo>
                <a:cubicBezTo>
                  <a:pt x="2260155" y="156972"/>
                  <a:pt x="2112327" y="280416"/>
                  <a:pt x="1915731" y="269748"/>
                </a:cubicBezTo>
                <a:cubicBezTo>
                  <a:pt x="1719135" y="259080"/>
                  <a:pt x="1406715" y="85344"/>
                  <a:pt x="1220787" y="50292"/>
                </a:cubicBezTo>
                <a:cubicBezTo>
                  <a:pt x="1034859" y="15240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40571" y="71628"/>
                  <a:pt x="2400363" y="11430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0"/>
            <a:ext cx="3239413" cy="4015161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9097" h="3949790">
                <a:moveTo>
                  <a:pt x="452415" y="300385"/>
                </a:moveTo>
                <a:cubicBezTo>
                  <a:pt x="390574" y="299173"/>
                  <a:pt x="293482" y="203065"/>
                  <a:pt x="233491" y="228947"/>
                </a:cubicBezTo>
                <a:cubicBezTo>
                  <a:pt x="173500" y="254829"/>
                  <a:pt x="120546" y="364548"/>
                  <a:pt x="92471" y="455676"/>
                </a:cubicBezTo>
                <a:cubicBezTo>
                  <a:pt x="64396" y="546804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06488" y="3574627"/>
                  <a:pt x="1328112" y="3443657"/>
                </a:cubicBezTo>
                <a:cubicBezTo>
                  <a:pt x="1449737" y="3312687"/>
                  <a:pt x="1534874" y="3047798"/>
                  <a:pt x="1620011" y="3015029"/>
                </a:cubicBezTo>
                <a:cubicBezTo>
                  <a:pt x="1705148" y="2982260"/>
                  <a:pt x="1765865" y="3121913"/>
                  <a:pt x="1838935" y="3247042"/>
                </a:cubicBezTo>
                <a:cubicBezTo>
                  <a:pt x="1912005" y="3372171"/>
                  <a:pt x="1948969" y="3649690"/>
                  <a:pt x="2058431" y="3765804"/>
                </a:cubicBezTo>
                <a:cubicBezTo>
                  <a:pt x="2167893" y="3881918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49878" y="35670"/>
                  <a:pt x="2012711" y="153924"/>
                </a:cubicBezTo>
                <a:cubicBezTo>
                  <a:pt x="1875544" y="272178"/>
                  <a:pt x="1892223" y="634987"/>
                  <a:pt x="1838935" y="717145"/>
                </a:cubicBezTo>
                <a:cubicBezTo>
                  <a:pt x="1785647" y="799303"/>
                  <a:pt x="1729472" y="716330"/>
                  <a:pt x="1692985" y="646870"/>
                </a:cubicBezTo>
                <a:cubicBezTo>
                  <a:pt x="1656498" y="577410"/>
                  <a:pt x="1722171" y="397783"/>
                  <a:pt x="1620011" y="300385"/>
                </a:cubicBezTo>
                <a:cubicBezTo>
                  <a:pt x="1517851" y="202987"/>
                  <a:pt x="1213810" y="110109"/>
                  <a:pt x="1080023" y="62484"/>
                </a:cubicBezTo>
                <a:cubicBezTo>
                  <a:pt x="946236" y="14859"/>
                  <a:pt x="897565" y="10702"/>
                  <a:pt x="817289" y="14633"/>
                </a:cubicBezTo>
                <a:cubicBezTo>
                  <a:pt x="737013" y="18564"/>
                  <a:pt x="633824" y="49140"/>
                  <a:pt x="598365" y="86071"/>
                </a:cubicBezTo>
                <a:cubicBezTo>
                  <a:pt x="562906" y="123002"/>
                  <a:pt x="628860" y="200501"/>
                  <a:pt x="604535" y="236220"/>
                </a:cubicBezTo>
                <a:cubicBezTo>
                  <a:pt x="580210" y="271939"/>
                  <a:pt x="514256" y="301597"/>
                  <a:pt x="452415" y="30038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667223"/>
            <a:ext cx="790860" cy="90465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0860" h="904654">
                <a:moveTo>
                  <a:pt x="629316" y="42070"/>
                </a:moveTo>
                <a:cubicBezTo>
                  <a:pt x="577580" y="0"/>
                  <a:pt x="503400" y="78736"/>
                  <a:pt x="428628" y="118836"/>
                </a:cubicBezTo>
                <a:cubicBezTo>
                  <a:pt x="353856" y="158936"/>
                  <a:pt x="250870" y="204022"/>
                  <a:pt x="180686" y="282668"/>
                </a:cubicBezTo>
                <a:cubicBezTo>
                  <a:pt x="110502" y="361314"/>
                  <a:pt x="15048" y="501270"/>
                  <a:pt x="7524" y="590710"/>
                </a:cubicBezTo>
                <a:cubicBezTo>
                  <a:pt x="0" y="680150"/>
                  <a:pt x="56292" y="769018"/>
                  <a:pt x="135540" y="819310"/>
                </a:cubicBezTo>
                <a:cubicBezTo>
                  <a:pt x="214788" y="869602"/>
                  <a:pt x="380904" y="904654"/>
                  <a:pt x="483012" y="892462"/>
                </a:cubicBezTo>
                <a:cubicBezTo>
                  <a:pt x="585120" y="880270"/>
                  <a:pt x="705516" y="833026"/>
                  <a:pt x="748188" y="746158"/>
                </a:cubicBezTo>
                <a:cubicBezTo>
                  <a:pt x="790860" y="659290"/>
                  <a:pt x="758856" y="488602"/>
                  <a:pt x="739044" y="371254"/>
                </a:cubicBezTo>
                <a:cubicBezTo>
                  <a:pt x="719232" y="253906"/>
                  <a:pt x="681052" y="84140"/>
                  <a:pt x="629316" y="4207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429124" y="2000240"/>
            <a:ext cx="214314" cy="428628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8" name="Freeform 27"/>
          <p:cNvSpPr/>
          <p:nvPr/>
        </p:nvSpPr>
        <p:spPr>
          <a:xfrm>
            <a:off x="3340608" y="1711452"/>
            <a:ext cx="545592" cy="585216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357554" y="1714488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Perforation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Perforation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28596" y="1292354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Valve of the 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6572264" y="150017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Openings of the pulmonary veins</a:t>
            </a:r>
          </a:p>
        </p:txBody>
      </p:sp>
      <p:cxnSp>
        <p:nvCxnSpPr>
          <p:cNvPr id="17" name="Straight Connector 16"/>
          <p:cNvCxnSpPr>
            <a:stCxn id="9" idx="2"/>
          </p:cNvCxnSpPr>
          <p:nvPr/>
        </p:nvCxnSpPr>
        <p:spPr>
          <a:xfrm flipH="1" flipV="1">
            <a:off x="2285984" y="1571613"/>
            <a:ext cx="1197387" cy="428719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endCxn id="22" idx="7"/>
          </p:cNvCxnSpPr>
          <p:nvPr/>
        </p:nvCxnSpPr>
        <p:spPr>
          <a:xfrm rot="10800000" flipV="1">
            <a:off x="5540746" y="1714580"/>
            <a:ext cx="1014460" cy="11225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500694" y="3066162"/>
            <a:ext cx="3429024" cy="1077218"/>
          </a:xfrm>
          <a:prstGeom prst="wedgeRectCallout">
            <a:avLst>
              <a:gd name="adj1" fmla="val -12486"/>
              <a:gd name="adj2" fmla="val 72311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Early studies believed that the ventricular septum formed from coalescence of  trabeculae of the primordial ventricle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500694" y="2786058"/>
            <a:ext cx="3429024" cy="1323439"/>
          </a:xfrm>
          <a:prstGeom prst="wedgeRectCallout">
            <a:avLst>
              <a:gd name="adj1" fmla="val -12486"/>
              <a:gd name="adj2" fmla="val 72311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Later studies have suggested that the muscular septum originates from fusion of the external R and L ventricular walls as the ventricles grow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Left Brace 26"/>
          <p:cNvSpPr/>
          <p:nvPr/>
        </p:nvSpPr>
        <p:spPr>
          <a:xfrm flipH="1">
            <a:off x="4643438" y="1857364"/>
            <a:ext cx="357190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TextBox 28"/>
          <p:cNvSpPr txBox="1"/>
          <p:nvPr/>
        </p:nvSpPr>
        <p:spPr>
          <a:xfrm>
            <a:off x="5072066" y="1928802"/>
            <a:ext cx="264320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Secundum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Left Brace 26"/>
          <p:cNvSpPr/>
          <p:nvPr/>
        </p:nvSpPr>
        <p:spPr>
          <a:xfrm flipH="1">
            <a:off x="4643438" y="1857364"/>
            <a:ext cx="357190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428596" y="2071678"/>
            <a:ext cx="2786082" cy="584775"/>
          </a:xfrm>
          <a:prstGeom prst="wedgeRectCallout">
            <a:avLst>
              <a:gd name="adj1" fmla="val -22279"/>
              <a:gd name="adj2" fmla="val -65928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Forms as a superior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interarterial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fold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072066" y="1928802"/>
            <a:ext cx="264320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Secundum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47148" y="891175"/>
            <a:ext cx="3781044" cy="486533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1044" h="4865337">
                <a:moveTo>
                  <a:pt x="2218944" y="205740"/>
                </a:moveTo>
                <a:cubicBezTo>
                  <a:pt x="2138172" y="231648"/>
                  <a:pt x="2100072" y="280416"/>
                  <a:pt x="1981200" y="269748"/>
                </a:cubicBezTo>
                <a:cubicBezTo>
                  <a:pt x="1862328" y="259080"/>
                  <a:pt x="1621536" y="178308"/>
                  <a:pt x="1505712" y="141732"/>
                </a:cubicBezTo>
                <a:cubicBezTo>
                  <a:pt x="1389888" y="105156"/>
                  <a:pt x="1392936" y="64008"/>
                  <a:pt x="1286256" y="50292"/>
                </a:cubicBezTo>
                <a:cubicBezTo>
                  <a:pt x="1179576" y="36576"/>
                  <a:pt x="1011936" y="18288"/>
                  <a:pt x="865632" y="59436"/>
                </a:cubicBezTo>
                <a:cubicBezTo>
                  <a:pt x="719328" y="100584"/>
                  <a:pt x="513588" y="228600"/>
                  <a:pt x="408432" y="297180"/>
                </a:cubicBezTo>
                <a:cubicBezTo>
                  <a:pt x="303276" y="365760"/>
                  <a:pt x="286512" y="381000"/>
                  <a:pt x="234696" y="470916"/>
                </a:cubicBezTo>
                <a:cubicBezTo>
                  <a:pt x="182880" y="560832"/>
                  <a:pt x="109728" y="702564"/>
                  <a:pt x="97536" y="836676"/>
                </a:cubicBezTo>
                <a:cubicBezTo>
                  <a:pt x="85344" y="970788"/>
                  <a:pt x="140208" y="1161288"/>
                  <a:pt x="161544" y="1275588"/>
                </a:cubicBezTo>
                <a:cubicBezTo>
                  <a:pt x="182880" y="1389888"/>
                  <a:pt x="225552" y="1418844"/>
                  <a:pt x="225552" y="1522476"/>
                </a:cubicBezTo>
                <a:cubicBezTo>
                  <a:pt x="225552" y="1626108"/>
                  <a:pt x="198120" y="1781556"/>
                  <a:pt x="161544" y="1897380"/>
                </a:cubicBezTo>
                <a:cubicBezTo>
                  <a:pt x="124968" y="2013204"/>
                  <a:pt x="0" y="2141220"/>
                  <a:pt x="6096" y="2217420"/>
                </a:cubicBezTo>
                <a:cubicBezTo>
                  <a:pt x="12192" y="2293620"/>
                  <a:pt x="131064" y="2325624"/>
                  <a:pt x="198120" y="2354580"/>
                </a:cubicBezTo>
                <a:cubicBezTo>
                  <a:pt x="265176" y="2383536"/>
                  <a:pt x="416052" y="2337816"/>
                  <a:pt x="408432" y="2391156"/>
                </a:cubicBezTo>
                <a:cubicBezTo>
                  <a:pt x="400812" y="2444496"/>
                  <a:pt x="210312" y="2578608"/>
                  <a:pt x="152400" y="2674620"/>
                </a:cubicBezTo>
                <a:cubicBezTo>
                  <a:pt x="94488" y="2770632"/>
                  <a:pt x="74676" y="2863596"/>
                  <a:pt x="60960" y="2967228"/>
                </a:cubicBezTo>
                <a:cubicBezTo>
                  <a:pt x="47244" y="3070860"/>
                  <a:pt x="54864" y="3172968"/>
                  <a:pt x="70104" y="3296412"/>
                </a:cubicBezTo>
                <a:cubicBezTo>
                  <a:pt x="85344" y="3419856"/>
                  <a:pt x="105156" y="3561588"/>
                  <a:pt x="152400" y="3707892"/>
                </a:cubicBezTo>
                <a:cubicBezTo>
                  <a:pt x="199644" y="3854196"/>
                  <a:pt x="283464" y="4066032"/>
                  <a:pt x="353568" y="4174236"/>
                </a:cubicBezTo>
                <a:cubicBezTo>
                  <a:pt x="423672" y="4282440"/>
                  <a:pt x="493776" y="4315968"/>
                  <a:pt x="573024" y="4357116"/>
                </a:cubicBezTo>
                <a:cubicBezTo>
                  <a:pt x="652272" y="4398264"/>
                  <a:pt x="710184" y="4407408"/>
                  <a:pt x="829056" y="4421124"/>
                </a:cubicBezTo>
                <a:cubicBezTo>
                  <a:pt x="947928" y="4434840"/>
                  <a:pt x="1146048" y="4425696"/>
                  <a:pt x="1286256" y="4439412"/>
                </a:cubicBezTo>
                <a:cubicBezTo>
                  <a:pt x="1426464" y="4453128"/>
                  <a:pt x="1423381" y="4439349"/>
                  <a:pt x="1670304" y="4503420"/>
                </a:cubicBezTo>
                <a:cubicBezTo>
                  <a:pt x="1917227" y="4567491"/>
                  <a:pt x="2501535" y="4782343"/>
                  <a:pt x="2767794" y="4823840"/>
                </a:cubicBezTo>
                <a:cubicBezTo>
                  <a:pt x="3034053" y="4865337"/>
                  <a:pt x="3153595" y="4824094"/>
                  <a:pt x="3267860" y="4752403"/>
                </a:cubicBezTo>
                <a:cubicBezTo>
                  <a:pt x="3382125" y="4680712"/>
                  <a:pt x="3401127" y="4547965"/>
                  <a:pt x="3453384" y="4393692"/>
                </a:cubicBezTo>
                <a:cubicBezTo>
                  <a:pt x="3505641" y="4239419"/>
                  <a:pt x="3547872" y="4008120"/>
                  <a:pt x="3581400" y="3826764"/>
                </a:cubicBezTo>
                <a:cubicBezTo>
                  <a:pt x="3614928" y="3645408"/>
                  <a:pt x="3651504" y="3451860"/>
                  <a:pt x="3654552" y="3305556"/>
                </a:cubicBezTo>
                <a:cubicBezTo>
                  <a:pt x="3657600" y="3159252"/>
                  <a:pt x="3630168" y="3048000"/>
                  <a:pt x="3599688" y="2948940"/>
                </a:cubicBezTo>
                <a:cubicBezTo>
                  <a:pt x="3569208" y="2849880"/>
                  <a:pt x="3531108" y="2788920"/>
                  <a:pt x="3471672" y="2711196"/>
                </a:cubicBezTo>
                <a:cubicBezTo>
                  <a:pt x="3412236" y="2633472"/>
                  <a:pt x="3247644" y="2543556"/>
                  <a:pt x="3243072" y="2482596"/>
                </a:cubicBezTo>
                <a:cubicBezTo>
                  <a:pt x="3238500" y="2421636"/>
                  <a:pt x="3368671" y="2395763"/>
                  <a:pt x="3444240" y="2345436"/>
                </a:cubicBezTo>
                <a:cubicBezTo>
                  <a:pt x="3519809" y="2295109"/>
                  <a:pt x="3643148" y="2297983"/>
                  <a:pt x="3696488" y="2180635"/>
                </a:cubicBezTo>
                <a:cubicBezTo>
                  <a:pt x="3749828" y="2063287"/>
                  <a:pt x="3752981" y="1813525"/>
                  <a:pt x="3764280" y="1641348"/>
                </a:cubicBezTo>
                <a:cubicBezTo>
                  <a:pt x="3775579" y="1469171"/>
                  <a:pt x="3781044" y="1318260"/>
                  <a:pt x="3764280" y="1147572"/>
                </a:cubicBezTo>
                <a:cubicBezTo>
                  <a:pt x="3747516" y="976884"/>
                  <a:pt x="3710940" y="754380"/>
                  <a:pt x="3663696" y="617220"/>
                </a:cubicBezTo>
                <a:cubicBezTo>
                  <a:pt x="3616452" y="480060"/>
                  <a:pt x="3550920" y="405384"/>
                  <a:pt x="3480816" y="324612"/>
                </a:cubicBezTo>
                <a:cubicBezTo>
                  <a:pt x="3410712" y="243840"/>
                  <a:pt x="3323844" y="181356"/>
                  <a:pt x="3243072" y="132588"/>
                </a:cubicBezTo>
                <a:cubicBezTo>
                  <a:pt x="3162300" y="83820"/>
                  <a:pt x="3066288" y="51816"/>
                  <a:pt x="2996184" y="32004"/>
                </a:cubicBezTo>
                <a:cubicBezTo>
                  <a:pt x="2926080" y="12192"/>
                  <a:pt x="2910840" y="0"/>
                  <a:pt x="2822448" y="13716"/>
                </a:cubicBezTo>
                <a:cubicBezTo>
                  <a:pt x="2734056" y="27432"/>
                  <a:pt x="2567940" y="79248"/>
                  <a:pt x="2465832" y="114300"/>
                </a:cubicBezTo>
                <a:cubicBezTo>
                  <a:pt x="2363724" y="149352"/>
                  <a:pt x="2299716" y="179832"/>
                  <a:pt x="2218944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43128" y="2068068"/>
                  <a:pt x="672084" y="2124456"/>
                </a:cubicBezTo>
                <a:cubicBezTo>
                  <a:pt x="701040" y="2180844"/>
                  <a:pt x="685800" y="2325624"/>
                  <a:pt x="653796" y="2353056"/>
                </a:cubicBezTo>
                <a:cubicBezTo>
                  <a:pt x="621792" y="2380488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37488" y="2391156"/>
                  <a:pt x="1220724" y="2343912"/>
                </a:cubicBezTo>
                <a:cubicBezTo>
                  <a:pt x="1203960" y="2296668"/>
                  <a:pt x="1188720" y="2188464"/>
                  <a:pt x="1202436" y="2133600"/>
                </a:cubicBezTo>
                <a:cubicBezTo>
                  <a:pt x="1216152" y="2078736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84020" y="1278636"/>
                  <a:pt x="1696212" y="1246632"/>
                </a:cubicBezTo>
                <a:cubicBezTo>
                  <a:pt x="1708404" y="1214628"/>
                  <a:pt x="1792224" y="1284732"/>
                  <a:pt x="1815084" y="1347216"/>
                </a:cubicBezTo>
                <a:cubicBezTo>
                  <a:pt x="1837944" y="140970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39696" y="2066544"/>
                  <a:pt x="2135124" y="2133600"/>
                </a:cubicBezTo>
                <a:cubicBezTo>
                  <a:pt x="2130552" y="2200656"/>
                  <a:pt x="2116836" y="2284476"/>
                  <a:pt x="2098548" y="2325624"/>
                </a:cubicBezTo>
                <a:cubicBezTo>
                  <a:pt x="2080260" y="2366772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5937" y="598524"/>
                  <a:pt x="1924812" y="670560"/>
                </a:cubicBezTo>
                <a:cubicBezTo>
                  <a:pt x="1883687" y="742596"/>
                  <a:pt x="1841132" y="648622"/>
                  <a:pt x="1824368" y="608998"/>
                </a:cubicBezTo>
                <a:cubicBezTo>
                  <a:pt x="1807604" y="569374"/>
                  <a:pt x="1836443" y="486564"/>
                  <a:pt x="1824228" y="432816"/>
                </a:cubicBezTo>
                <a:cubicBezTo>
                  <a:pt x="1812013" y="37906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8668" y="777022"/>
                  <a:pt x="1659636" y="890016"/>
                </a:cubicBezTo>
                <a:cubicBezTo>
                  <a:pt x="1650604" y="1003010"/>
                  <a:pt x="1628304" y="1055914"/>
                  <a:pt x="1605444" y="1037626"/>
                </a:cubicBezTo>
                <a:cubicBezTo>
                  <a:pt x="1582584" y="1019338"/>
                  <a:pt x="1553068" y="894806"/>
                  <a:pt x="1522476" y="780288"/>
                </a:cubicBezTo>
                <a:cubicBezTo>
                  <a:pt x="1491884" y="665770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87552" y="271272"/>
                  <a:pt x="964692" y="323088"/>
                </a:cubicBezTo>
                <a:cubicBezTo>
                  <a:pt x="941832" y="374904"/>
                  <a:pt x="886968" y="435864"/>
                  <a:pt x="864108" y="423672"/>
                </a:cubicBezTo>
                <a:cubicBezTo>
                  <a:pt x="841248" y="411480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2084" y="3351722"/>
            <a:ext cx="508685" cy="159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47148" y="891175"/>
            <a:ext cx="3781044" cy="486533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1044" h="4865337">
                <a:moveTo>
                  <a:pt x="2218944" y="205740"/>
                </a:moveTo>
                <a:cubicBezTo>
                  <a:pt x="2138172" y="231648"/>
                  <a:pt x="2100072" y="280416"/>
                  <a:pt x="1981200" y="269748"/>
                </a:cubicBezTo>
                <a:cubicBezTo>
                  <a:pt x="1862328" y="259080"/>
                  <a:pt x="1621536" y="178308"/>
                  <a:pt x="1505712" y="141732"/>
                </a:cubicBezTo>
                <a:cubicBezTo>
                  <a:pt x="1389888" y="105156"/>
                  <a:pt x="1392936" y="64008"/>
                  <a:pt x="1286256" y="50292"/>
                </a:cubicBezTo>
                <a:cubicBezTo>
                  <a:pt x="1179576" y="36576"/>
                  <a:pt x="1011936" y="18288"/>
                  <a:pt x="865632" y="59436"/>
                </a:cubicBezTo>
                <a:cubicBezTo>
                  <a:pt x="719328" y="100584"/>
                  <a:pt x="513588" y="228600"/>
                  <a:pt x="408432" y="297180"/>
                </a:cubicBezTo>
                <a:cubicBezTo>
                  <a:pt x="303276" y="365760"/>
                  <a:pt x="286512" y="381000"/>
                  <a:pt x="234696" y="470916"/>
                </a:cubicBezTo>
                <a:cubicBezTo>
                  <a:pt x="182880" y="560832"/>
                  <a:pt x="109728" y="702564"/>
                  <a:pt x="97536" y="836676"/>
                </a:cubicBezTo>
                <a:cubicBezTo>
                  <a:pt x="85344" y="970788"/>
                  <a:pt x="140208" y="1161288"/>
                  <a:pt x="161544" y="1275588"/>
                </a:cubicBezTo>
                <a:cubicBezTo>
                  <a:pt x="182880" y="1389888"/>
                  <a:pt x="225552" y="1418844"/>
                  <a:pt x="225552" y="1522476"/>
                </a:cubicBezTo>
                <a:cubicBezTo>
                  <a:pt x="225552" y="1626108"/>
                  <a:pt x="198120" y="1781556"/>
                  <a:pt x="161544" y="1897380"/>
                </a:cubicBezTo>
                <a:cubicBezTo>
                  <a:pt x="124968" y="2013204"/>
                  <a:pt x="0" y="2141220"/>
                  <a:pt x="6096" y="2217420"/>
                </a:cubicBezTo>
                <a:cubicBezTo>
                  <a:pt x="12192" y="2293620"/>
                  <a:pt x="131064" y="2325624"/>
                  <a:pt x="198120" y="2354580"/>
                </a:cubicBezTo>
                <a:cubicBezTo>
                  <a:pt x="265176" y="2383536"/>
                  <a:pt x="416052" y="2337816"/>
                  <a:pt x="408432" y="2391156"/>
                </a:cubicBezTo>
                <a:cubicBezTo>
                  <a:pt x="400812" y="2444496"/>
                  <a:pt x="210312" y="2578608"/>
                  <a:pt x="152400" y="2674620"/>
                </a:cubicBezTo>
                <a:cubicBezTo>
                  <a:pt x="94488" y="2770632"/>
                  <a:pt x="74676" y="2863596"/>
                  <a:pt x="60960" y="2967228"/>
                </a:cubicBezTo>
                <a:cubicBezTo>
                  <a:pt x="47244" y="3070860"/>
                  <a:pt x="54864" y="3172968"/>
                  <a:pt x="70104" y="3296412"/>
                </a:cubicBezTo>
                <a:cubicBezTo>
                  <a:pt x="85344" y="3419856"/>
                  <a:pt x="105156" y="3561588"/>
                  <a:pt x="152400" y="3707892"/>
                </a:cubicBezTo>
                <a:cubicBezTo>
                  <a:pt x="199644" y="3854196"/>
                  <a:pt x="283464" y="4066032"/>
                  <a:pt x="353568" y="4174236"/>
                </a:cubicBezTo>
                <a:cubicBezTo>
                  <a:pt x="423672" y="4282440"/>
                  <a:pt x="493776" y="4315968"/>
                  <a:pt x="573024" y="4357116"/>
                </a:cubicBezTo>
                <a:cubicBezTo>
                  <a:pt x="652272" y="4398264"/>
                  <a:pt x="710184" y="4407408"/>
                  <a:pt x="829056" y="4421124"/>
                </a:cubicBezTo>
                <a:cubicBezTo>
                  <a:pt x="947928" y="4434840"/>
                  <a:pt x="1146048" y="4425696"/>
                  <a:pt x="1286256" y="4439412"/>
                </a:cubicBezTo>
                <a:cubicBezTo>
                  <a:pt x="1426464" y="4453128"/>
                  <a:pt x="1423381" y="4439349"/>
                  <a:pt x="1670304" y="4503420"/>
                </a:cubicBezTo>
                <a:cubicBezTo>
                  <a:pt x="1917227" y="4567491"/>
                  <a:pt x="2501535" y="4782343"/>
                  <a:pt x="2767794" y="4823840"/>
                </a:cubicBezTo>
                <a:cubicBezTo>
                  <a:pt x="3034053" y="4865337"/>
                  <a:pt x="3153595" y="4824094"/>
                  <a:pt x="3267860" y="4752403"/>
                </a:cubicBezTo>
                <a:cubicBezTo>
                  <a:pt x="3382125" y="4680712"/>
                  <a:pt x="3401127" y="4547965"/>
                  <a:pt x="3453384" y="4393692"/>
                </a:cubicBezTo>
                <a:cubicBezTo>
                  <a:pt x="3505641" y="4239419"/>
                  <a:pt x="3547872" y="4008120"/>
                  <a:pt x="3581400" y="3826764"/>
                </a:cubicBezTo>
                <a:cubicBezTo>
                  <a:pt x="3614928" y="3645408"/>
                  <a:pt x="3651504" y="3451860"/>
                  <a:pt x="3654552" y="3305556"/>
                </a:cubicBezTo>
                <a:cubicBezTo>
                  <a:pt x="3657600" y="3159252"/>
                  <a:pt x="3630168" y="3048000"/>
                  <a:pt x="3599688" y="2948940"/>
                </a:cubicBezTo>
                <a:cubicBezTo>
                  <a:pt x="3569208" y="2849880"/>
                  <a:pt x="3531108" y="2788920"/>
                  <a:pt x="3471672" y="2711196"/>
                </a:cubicBezTo>
                <a:cubicBezTo>
                  <a:pt x="3412236" y="2633472"/>
                  <a:pt x="3247644" y="2543556"/>
                  <a:pt x="3243072" y="2482596"/>
                </a:cubicBezTo>
                <a:cubicBezTo>
                  <a:pt x="3238500" y="2421636"/>
                  <a:pt x="3368671" y="2395763"/>
                  <a:pt x="3444240" y="2345436"/>
                </a:cubicBezTo>
                <a:cubicBezTo>
                  <a:pt x="3519809" y="2295109"/>
                  <a:pt x="3643148" y="2297983"/>
                  <a:pt x="3696488" y="2180635"/>
                </a:cubicBezTo>
                <a:cubicBezTo>
                  <a:pt x="3749828" y="2063287"/>
                  <a:pt x="3752981" y="1813525"/>
                  <a:pt x="3764280" y="1641348"/>
                </a:cubicBezTo>
                <a:cubicBezTo>
                  <a:pt x="3775579" y="1469171"/>
                  <a:pt x="3781044" y="1318260"/>
                  <a:pt x="3764280" y="1147572"/>
                </a:cubicBezTo>
                <a:cubicBezTo>
                  <a:pt x="3747516" y="976884"/>
                  <a:pt x="3710940" y="754380"/>
                  <a:pt x="3663696" y="617220"/>
                </a:cubicBezTo>
                <a:cubicBezTo>
                  <a:pt x="3616452" y="480060"/>
                  <a:pt x="3550920" y="405384"/>
                  <a:pt x="3480816" y="324612"/>
                </a:cubicBezTo>
                <a:cubicBezTo>
                  <a:pt x="3410712" y="243840"/>
                  <a:pt x="3323844" y="181356"/>
                  <a:pt x="3243072" y="132588"/>
                </a:cubicBezTo>
                <a:cubicBezTo>
                  <a:pt x="3162300" y="83820"/>
                  <a:pt x="3066288" y="51816"/>
                  <a:pt x="2996184" y="32004"/>
                </a:cubicBezTo>
                <a:cubicBezTo>
                  <a:pt x="2926080" y="12192"/>
                  <a:pt x="2910840" y="0"/>
                  <a:pt x="2822448" y="13716"/>
                </a:cubicBezTo>
                <a:cubicBezTo>
                  <a:pt x="2734056" y="27432"/>
                  <a:pt x="2567940" y="79248"/>
                  <a:pt x="2465832" y="114300"/>
                </a:cubicBezTo>
                <a:cubicBezTo>
                  <a:pt x="2363724" y="149352"/>
                  <a:pt x="2299716" y="179832"/>
                  <a:pt x="2218944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43128" y="2068068"/>
                  <a:pt x="672084" y="2124456"/>
                </a:cubicBezTo>
                <a:cubicBezTo>
                  <a:pt x="701040" y="2180844"/>
                  <a:pt x="685800" y="2325624"/>
                  <a:pt x="653796" y="2353056"/>
                </a:cubicBezTo>
                <a:cubicBezTo>
                  <a:pt x="621792" y="2380488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37488" y="2391156"/>
                  <a:pt x="1220724" y="2343912"/>
                </a:cubicBezTo>
                <a:cubicBezTo>
                  <a:pt x="1203960" y="2296668"/>
                  <a:pt x="1188720" y="2188464"/>
                  <a:pt x="1202436" y="2133600"/>
                </a:cubicBezTo>
                <a:cubicBezTo>
                  <a:pt x="1216152" y="2078736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84020" y="1278636"/>
                  <a:pt x="1696212" y="1246632"/>
                </a:cubicBezTo>
                <a:cubicBezTo>
                  <a:pt x="1708404" y="1214628"/>
                  <a:pt x="1792224" y="1284732"/>
                  <a:pt x="1815084" y="1347216"/>
                </a:cubicBezTo>
                <a:cubicBezTo>
                  <a:pt x="1837944" y="140970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39696" y="2066544"/>
                  <a:pt x="2135124" y="2133600"/>
                </a:cubicBezTo>
                <a:cubicBezTo>
                  <a:pt x="2130552" y="2200656"/>
                  <a:pt x="2116836" y="2284476"/>
                  <a:pt x="2098548" y="2325624"/>
                </a:cubicBezTo>
                <a:cubicBezTo>
                  <a:pt x="2080260" y="2366772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5937" y="598524"/>
                  <a:pt x="1924812" y="670560"/>
                </a:cubicBezTo>
                <a:cubicBezTo>
                  <a:pt x="1883687" y="742596"/>
                  <a:pt x="1841132" y="648622"/>
                  <a:pt x="1824368" y="608998"/>
                </a:cubicBezTo>
                <a:cubicBezTo>
                  <a:pt x="1807604" y="569374"/>
                  <a:pt x="1836443" y="486564"/>
                  <a:pt x="1824228" y="432816"/>
                </a:cubicBezTo>
                <a:cubicBezTo>
                  <a:pt x="1812013" y="37906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8668" y="777022"/>
                  <a:pt x="1659636" y="890016"/>
                </a:cubicBezTo>
                <a:cubicBezTo>
                  <a:pt x="1650604" y="1003010"/>
                  <a:pt x="1628304" y="1055914"/>
                  <a:pt x="1605444" y="1037626"/>
                </a:cubicBezTo>
                <a:cubicBezTo>
                  <a:pt x="1582584" y="1019338"/>
                  <a:pt x="1553068" y="894806"/>
                  <a:pt x="1522476" y="780288"/>
                </a:cubicBezTo>
                <a:cubicBezTo>
                  <a:pt x="1491884" y="665770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87552" y="271272"/>
                  <a:pt x="964692" y="323088"/>
                </a:cubicBezTo>
                <a:cubicBezTo>
                  <a:pt x="941832" y="374904"/>
                  <a:pt x="886968" y="435864"/>
                  <a:pt x="864108" y="423672"/>
                </a:cubicBezTo>
                <a:cubicBezTo>
                  <a:pt x="841248" y="411480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2084" y="3351722"/>
            <a:ext cx="508685" cy="159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85786" y="4286256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Trabeculae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22" name="Straight Connector 21"/>
          <p:cNvCxnSpPr>
            <a:stCxn id="11" idx="1"/>
          </p:cNvCxnSpPr>
          <p:nvPr/>
        </p:nvCxnSpPr>
        <p:spPr>
          <a:xfrm flipH="1">
            <a:off x="2357422" y="3683745"/>
            <a:ext cx="1078705" cy="81682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 rot="10800000" flipV="1">
            <a:off x="2357422" y="4429131"/>
            <a:ext cx="2571768" cy="71437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2428860" y="891176"/>
            <a:ext cx="3802380" cy="4966716"/>
            <a:chOff x="2428860" y="891176"/>
            <a:chExt cx="3802380" cy="4966716"/>
          </a:xfrm>
        </p:grpSpPr>
        <p:sp>
          <p:nvSpPr>
            <p:cNvPr id="3" name="Freeform 2"/>
            <p:cNvSpPr/>
            <p:nvPr/>
          </p:nvSpPr>
          <p:spPr>
            <a:xfrm>
              <a:off x="2428860" y="891176"/>
              <a:ext cx="3802380" cy="4966716"/>
            </a:xfrm>
            <a:custGeom>
              <a:avLst/>
              <a:gdLst>
                <a:gd name="connsiteX0" fmla="*/ 2237232 w 3802380"/>
                <a:gd name="connsiteY0" fmla="*/ 205740 h 4966716"/>
                <a:gd name="connsiteX1" fmla="*/ 1999488 w 3802380"/>
                <a:gd name="connsiteY1" fmla="*/ 269748 h 4966716"/>
                <a:gd name="connsiteX2" fmla="*/ 1524000 w 3802380"/>
                <a:gd name="connsiteY2" fmla="*/ 141732 h 4966716"/>
                <a:gd name="connsiteX3" fmla="*/ 1304544 w 3802380"/>
                <a:gd name="connsiteY3" fmla="*/ 50292 h 4966716"/>
                <a:gd name="connsiteX4" fmla="*/ 883920 w 3802380"/>
                <a:gd name="connsiteY4" fmla="*/ 59436 h 4966716"/>
                <a:gd name="connsiteX5" fmla="*/ 426720 w 3802380"/>
                <a:gd name="connsiteY5" fmla="*/ 297180 h 4966716"/>
                <a:gd name="connsiteX6" fmla="*/ 252984 w 3802380"/>
                <a:gd name="connsiteY6" fmla="*/ 470916 h 4966716"/>
                <a:gd name="connsiteX7" fmla="*/ 115824 w 3802380"/>
                <a:gd name="connsiteY7" fmla="*/ 836676 h 4966716"/>
                <a:gd name="connsiteX8" fmla="*/ 179832 w 3802380"/>
                <a:gd name="connsiteY8" fmla="*/ 1275588 h 4966716"/>
                <a:gd name="connsiteX9" fmla="*/ 243840 w 3802380"/>
                <a:gd name="connsiteY9" fmla="*/ 1522476 h 4966716"/>
                <a:gd name="connsiteX10" fmla="*/ 179832 w 3802380"/>
                <a:gd name="connsiteY10" fmla="*/ 1897380 h 4966716"/>
                <a:gd name="connsiteX11" fmla="*/ 24384 w 3802380"/>
                <a:gd name="connsiteY11" fmla="*/ 2217420 h 4966716"/>
                <a:gd name="connsiteX12" fmla="*/ 33528 w 3802380"/>
                <a:gd name="connsiteY12" fmla="*/ 2363724 h 4966716"/>
                <a:gd name="connsiteX13" fmla="*/ 216408 w 3802380"/>
                <a:gd name="connsiteY13" fmla="*/ 2354580 h 4966716"/>
                <a:gd name="connsiteX14" fmla="*/ 445008 w 3802380"/>
                <a:gd name="connsiteY14" fmla="*/ 2281428 h 4966716"/>
                <a:gd name="connsiteX15" fmla="*/ 509016 w 3802380"/>
                <a:gd name="connsiteY15" fmla="*/ 2299716 h 4966716"/>
                <a:gd name="connsiteX16" fmla="*/ 426720 w 3802380"/>
                <a:gd name="connsiteY16" fmla="*/ 2391156 h 4966716"/>
                <a:gd name="connsiteX17" fmla="*/ 170688 w 3802380"/>
                <a:gd name="connsiteY17" fmla="*/ 2674620 h 4966716"/>
                <a:gd name="connsiteX18" fmla="*/ 79248 w 3802380"/>
                <a:gd name="connsiteY18" fmla="*/ 2967228 h 4966716"/>
                <a:gd name="connsiteX19" fmla="*/ 88392 w 3802380"/>
                <a:gd name="connsiteY19" fmla="*/ 3296412 h 4966716"/>
                <a:gd name="connsiteX20" fmla="*/ 170688 w 3802380"/>
                <a:gd name="connsiteY20" fmla="*/ 3707892 h 4966716"/>
                <a:gd name="connsiteX21" fmla="*/ 371856 w 3802380"/>
                <a:gd name="connsiteY21" fmla="*/ 4174236 h 4966716"/>
                <a:gd name="connsiteX22" fmla="*/ 591312 w 3802380"/>
                <a:gd name="connsiteY22" fmla="*/ 4357116 h 4966716"/>
                <a:gd name="connsiteX23" fmla="*/ 847344 w 3802380"/>
                <a:gd name="connsiteY23" fmla="*/ 4421124 h 4966716"/>
                <a:gd name="connsiteX24" fmla="*/ 1304544 w 3802380"/>
                <a:gd name="connsiteY24" fmla="*/ 4439412 h 4966716"/>
                <a:gd name="connsiteX25" fmla="*/ 1688592 w 3802380"/>
                <a:gd name="connsiteY25" fmla="*/ 4503420 h 4966716"/>
                <a:gd name="connsiteX26" fmla="*/ 2164080 w 3802380"/>
                <a:gd name="connsiteY26" fmla="*/ 4631436 h 4966716"/>
                <a:gd name="connsiteX27" fmla="*/ 2831592 w 3802380"/>
                <a:gd name="connsiteY27" fmla="*/ 4914900 h 4966716"/>
                <a:gd name="connsiteX28" fmla="*/ 3133344 w 3802380"/>
                <a:gd name="connsiteY28" fmla="*/ 4942332 h 4966716"/>
                <a:gd name="connsiteX29" fmla="*/ 3307080 w 3802380"/>
                <a:gd name="connsiteY29" fmla="*/ 4823460 h 4966716"/>
                <a:gd name="connsiteX30" fmla="*/ 3471672 w 3802380"/>
                <a:gd name="connsiteY30" fmla="*/ 4393692 h 4966716"/>
                <a:gd name="connsiteX31" fmla="*/ 3599688 w 3802380"/>
                <a:gd name="connsiteY31" fmla="*/ 3826764 h 4966716"/>
                <a:gd name="connsiteX32" fmla="*/ 3672840 w 3802380"/>
                <a:gd name="connsiteY32" fmla="*/ 3305556 h 4966716"/>
                <a:gd name="connsiteX33" fmla="*/ 3617976 w 3802380"/>
                <a:gd name="connsiteY33" fmla="*/ 2948940 h 4966716"/>
                <a:gd name="connsiteX34" fmla="*/ 3489960 w 3802380"/>
                <a:gd name="connsiteY34" fmla="*/ 2711196 h 4966716"/>
                <a:gd name="connsiteX35" fmla="*/ 3261360 w 3802380"/>
                <a:gd name="connsiteY35" fmla="*/ 2482596 h 4966716"/>
                <a:gd name="connsiteX36" fmla="*/ 3169920 w 3802380"/>
                <a:gd name="connsiteY36" fmla="*/ 2318004 h 4966716"/>
                <a:gd name="connsiteX37" fmla="*/ 3233928 w 3802380"/>
                <a:gd name="connsiteY37" fmla="*/ 2281428 h 4966716"/>
                <a:gd name="connsiteX38" fmla="*/ 3462528 w 3802380"/>
                <a:gd name="connsiteY38" fmla="*/ 2345436 h 4966716"/>
                <a:gd name="connsiteX39" fmla="*/ 3663696 w 3802380"/>
                <a:gd name="connsiteY39" fmla="*/ 2272284 h 4966716"/>
                <a:gd name="connsiteX40" fmla="*/ 3782568 w 3802380"/>
                <a:gd name="connsiteY40" fmla="*/ 1641348 h 4966716"/>
                <a:gd name="connsiteX41" fmla="*/ 3782568 w 3802380"/>
                <a:gd name="connsiteY41" fmla="*/ 1147572 h 4966716"/>
                <a:gd name="connsiteX42" fmla="*/ 3681984 w 3802380"/>
                <a:gd name="connsiteY42" fmla="*/ 617220 h 4966716"/>
                <a:gd name="connsiteX43" fmla="*/ 3499104 w 3802380"/>
                <a:gd name="connsiteY43" fmla="*/ 324612 h 4966716"/>
                <a:gd name="connsiteX44" fmla="*/ 3261360 w 3802380"/>
                <a:gd name="connsiteY44" fmla="*/ 132588 h 4966716"/>
                <a:gd name="connsiteX45" fmla="*/ 3014472 w 3802380"/>
                <a:gd name="connsiteY45" fmla="*/ 32004 h 4966716"/>
                <a:gd name="connsiteX46" fmla="*/ 2840736 w 3802380"/>
                <a:gd name="connsiteY46" fmla="*/ 13716 h 4966716"/>
                <a:gd name="connsiteX47" fmla="*/ 2484120 w 3802380"/>
                <a:gd name="connsiteY47" fmla="*/ 114300 h 4966716"/>
                <a:gd name="connsiteX48" fmla="*/ 2237232 w 3802380"/>
                <a:gd name="connsiteY48" fmla="*/ 205740 h 4966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802380" h="4966716">
                  <a:moveTo>
                    <a:pt x="2237232" y="205740"/>
                  </a:moveTo>
                  <a:cubicBezTo>
                    <a:pt x="2156460" y="231648"/>
                    <a:pt x="2118360" y="280416"/>
                    <a:pt x="1999488" y="269748"/>
                  </a:cubicBezTo>
                  <a:cubicBezTo>
                    <a:pt x="1880616" y="259080"/>
                    <a:pt x="1639824" y="178308"/>
                    <a:pt x="1524000" y="141732"/>
                  </a:cubicBezTo>
                  <a:cubicBezTo>
                    <a:pt x="1408176" y="105156"/>
                    <a:pt x="1411224" y="64008"/>
                    <a:pt x="1304544" y="50292"/>
                  </a:cubicBezTo>
                  <a:cubicBezTo>
                    <a:pt x="1197864" y="36576"/>
                    <a:pt x="1030224" y="18288"/>
                    <a:pt x="883920" y="59436"/>
                  </a:cubicBezTo>
                  <a:cubicBezTo>
                    <a:pt x="737616" y="100584"/>
                    <a:pt x="531876" y="228600"/>
                    <a:pt x="426720" y="297180"/>
                  </a:cubicBezTo>
                  <a:cubicBezTo>
                    <a:pt x="321564" y="365760"/>
                    <a:pt x="304800" y="381000"/>
                    <a:pt x="252984" y="470916"/>
                  </a:cubicBezTo>
                  <a:cubicBezTo>
                    <a:pt x="201168" y="560832"/>
                    <a:pt x="128016" y="702564"/>
                    <a:pt x="115824" y="836676"/>
                  </a:cubicBezTo>
                  <a:cubicBezTo>
                    <a:pt x="103632" y="970788"/>
                    <a:pt x="158496" y="1161288"/>
                    <a:pt x="179832" y="1275588"/>
                  </a:cubicBezTo>
                  <a:cubicBezTo>
                    <a:pt x="201168" y="1389888"/>
                    <a:pt x="243840" y="1418844"/>
                    <a:pt x="243840" y="1522476"/>
                  </a:cubicBezTo>
                  <a:cubicBezTo>
                    <a:pt x="243840" y="1626108"/>
                    <a:pt x="216408" y="1781556"/>
                    <a:pt x="179832" y="1897380"/>
                  </a:cubicBezTo>
                  <a:cubicBezTo>
                    <a:pt x="143256" y="2013204"/>
                    <a:pt x="48768" y="2139696"/>
                    <a:pt x="24384" y="2217420"/>
                  </a:cubicBezTo>
                  <a:cubicBezTo>
                    <a:pt x="0" y="2295144"/>
                    <a:pt x="1524" y="2340864"/>
                    <a:pt x="33528" y="2363724"/>
                  </a:cubicBezTo>
                  <a:cubicBezTo>
                    <a:pt x="65532" y="2386584"/>
                    <a:pt x="147828" y="2368296"/>
                    <a:pt x="216408" y="2354580"/>
                  </a:cubicBezTo>
                  <a:cubicBezTo>
                    <a:pt x="284988" y="2340864"/>
                    <a:pt x="396240" y="2290572"/>
                    <a:pt x="445008" y="2281428"/>
                  </a:cubicBezTo>
                  <a:cubicBezTo>
                    <a:pt x="493776" y="2272284"/>
                    <a:pt x="512064" y="2281428"/>
                    <a:pt x="509016" y="2299716"/>
                  </a:cubicBezTo>
                  <a:cubicBezTo>
                    <a:pt x="505968" y="2318004"/>
                    <a:pt x="426720" y="2391156"/>
                    <a:pt x="426720" y="2391156"/>
                  </a:cubicBezTo>
                  <a:cubicBezTo>
                    <a:pt x="370332" y="2453640"/>
                    <a:pt x="228600" y="2578608"/>
                    <a:pt x="170688" y="2674620"/>
                  </a:cubicBezTo>
                  <a:cubicBezTo>
                    <a:pt x="112776" y="2770632"/>
                    <a:pt x="92964" y="2863596"/>
                    <a:pt x="79248" y="2967228"/>
                  </a:cubicBezTo>
                  <a:cubicBezTo>
                    <a:pt x="65532" y="3070860"/>
                    <a:pt x="73152" y="3172968"/>
                    <a:pt x="88392" y="3296412"/>
                  </a:cubicBezTo>
                  <a:cubicBezTo>
                    <a:pt x="103632" y="3419856"/>
                    <a:pt x="123444" y="3561588"/>
                    <a:pt x="170688" y="3707892"/>
                  </a:cubicBezTo>
                  <a:cubicBezTo>
                    <a:pt x="217932" y="3854196"/>
                    <a:pt x="301752" y="4066032"/>
                    <a:pt x="371856" y="4174236"/>
                  </a:cubicBezTo>
                  <a:cubicBezTo>
                    <a:pt x="441960" y="4282440"/>
                    <a:pt x="512064" y="4315968"/>
                    <a:pt x="591312" y="4357116"/>
                  </a:cubicBezTo>
                  <a:cubicBezTo>
                    <a:pt x="670560" y="4398264"/>
                    <a:pt x="728472" y="4407408"/>
                    <a:pt x="847344" y="4421124"/>
                  </a:cubicBezTo>
                  <a:cubicBezTo>
                    <a:pt x="966216" y="4434840"/>
                    <a:pt x="1164336" y="4425696"/>
                    <a:pt x="1304544" y="4439412"/>
                  </a:cubicBezTo>
                  <a:cubicBezTo>
                    <a:pt x="1444752" y="4453128"/>
                    <a:pt x="1545336" y="4471416"/>
                    <a:pt x="1688592" y="4503420"/>
                  </a:cubicBezTo>
                  <a:cubicBezTo>
                    <a:pt x="1831848" y="4535424"/>
                    <a:pt x="1973580" y="4562856"/>
                    <a:pt x="2164080" y="4631436"/>
                  </a:cubicBezTo>
                  <a:cubicBezTo>
                    <a:pt x="2354580" y="4700016"/>
                    <a:pt x="2670048" y="4863084"/>
                    <a:pt x="2831592" y="4914900"/>
                  </a:cubicBezTo>
                  <a:cubicBezTo>
                    <a:pt x="2993136" y="4966716"/>
                    <a:pt x="3054096" y="4957572"/>
                    <a:pt x="3133344" y="4942332"/>
                  </a:cubicBezTo>
                  <a:cubicBezTo>
                    <a:pt x="3212592" y="4927092"/>
                    <a:pt x="3250692" y="4914900"/>
                    <a:pt x="3307080" y="4823460"/>
                  </a:cubicBezTo>
                  <a:cubicBezTo>
                    <a:pt x="3363468" y="4732020"/>
                    <a:pt x="3422904" y="4559808"/>
                    <a:pt x="3471672" y="4393692"/>
                  </a:cubicBezTo>
                  <a:cubicBezTo>
                    <a:pt x="3520440" y="4227576"/>
                    <a:pt x="3566160" y="4008120"/>
                    <a:pt x="3599688" y="3826764"/>
                  </a:cubicBezTo>
                  <a:cubicBezTo>
                    <a:pt x="3633216" y="3645408"/>
                    <a:pt x="3669792" y="3451860"/>
                    <a:pt x="3672840" y="3305556"/>
                  </a:cubicBezTo>
                  <a:cubicBezTo>
                    <a:pt x="3675888" y="3159252"/>
                    <a:pt x="3648456" y="3048000"/>
                    <a:pt x="3617976" y="2948940"/>
                  </a:cubicBezTo>
                  <a:cubicBezTo>
                    <a:pt x="3587496" y="2849880"/>
                    <a:pt x="3549396" y="2788920"/>
                    <a:pt x="3489960" y="2711196"/>
                  </a:cubicBezTo>
                  <a:cubicBezTo>
                    <a:pt x="3430524" y="2633472"/>
                    <a:pt x="3314700" y="2548128"/>
                    <a:pt x="3261360" y="2482596"/>
                  </a:cubicBezTo>
                  <a:cubicBezTo>
                    <a:pt x="3208020" y="2417064"/>
                    <a:pt x="3174492" y="2351532"/>
                    <a:pt x="3169920" y="2318004"/>
                  </a:cubicBezTo>
                  <a:cubicBezTo>
                    <a:pt x="3165348" y="2284476"/>
                    <a:pt x="3185160" y="2276856"/>
                    <a:pt x="3233928" y="2281428"/>
                  </a:cubicBezTo>
                  <a:cubicBezTo>
                    <a:pt x="3282696" y="2286000"/>
                    <a:pt x="3390900" y="2346960"/>
                    <a:pt x="3462528" y="2345436"/>
                  </a:cubicBezTo>
                  <a:cubicBezTo>
                    <a:pt x="3534156" y="2343912"/>
                    <a:pt x="3610356" y="2389632"/>
                    <a:pt x="3663696" y="2272284"/>
                  </a:cubicBezTo>
                  <a:cubicBezTo>
                    <a:pt x="3717036" y="2154936"/>
                    <a:pt x="3762756" y="1828800"/>
                    <a:pt x="3782568" y="1641348"/>
                  </a:cubicBezTo>
                  <a:cubicBezTo>
                    <a:pt x="3802380" y="1453896"/>
                    <a:pt x="3799332" y="1318260"/>
                    <a:pt x="3782568" y="1147572"/>
                  </a:cubicBezTo>
                  <a:cubicBezTo>
                    <a:pt x="3765804" y="976884"/>
                    <a:pt x="3729228" y="754380"/>
                    <a:pt x="3681984" y="617220"/>
                  </a:cubicBezTo>
                  <a:cubicBezTo>
                    <a:pt x="3634740" y="480060"/>
                    <a:pt x="3569208" y="405384"/>
                    <a:pt x="3499104" y="324612"/>
                  </a:cubicBezTo>
                  <a:cubicBezTo>
                    <a:pt x="3429000" y="243840"/>
                    <a:pt x="3342132" y="181356"/>
                    <a:pt x="3261360" y="132588"/>
                  </a:cubicBezTo>
                  <a:cubicBezTo>
                    <a:pt x="3180588" y="83820"/>
                    <a:pt x="3084576" y="51816"/>
                    <a:pt x="3014472" y="32004"/>
                  </a:cubicBezTo>
                  <a:cubicBezTo>
                    <a:pt x="2944368" y="12192"/>
                    <a:pt x="2929128" y="0"/>
                    <a:pt x="2840736" y="13716"/>
                  </a:cubicBezTo>
                  <a:cubicBezTo>
                    <a:pt x="2752344" y="27432"/>
                    <a:pt x="2586228" y="79248"/>
                    <a:pt x="2484120" y="114300"/>
                  </a:cubicBezTo>
                  <a:cubicBezTo>
                    <a:pt x="2382012" y="149352"/>
                    <a:pt x="2318004" y="179832"/>
                    <a:pt x="2237232" y="205740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4" name="Freeform 3"/>
            <p:cNvSpPr/>
            <p:nvPr/>
          </p:nvSpPr>
          <p:spPr>
            <a:xfrm>
              <a:off x="2714612" y="1105490"/>
              <a:ext cx="3320986" cy="3863340"/>
            </a:xfrm>
            <a:custGeom>
              <a:avLst/>
              <a:gdLst>
                <a:gd name="connsiteX0" fmla="*/ 470916 w 3392424"/>
                <a:gd name="connsiteY0" fmla="*/ 149352 h 3863340"/>
                <a:gd name="connsiteX1" fmla="*/ 342900 w 3392424"/>
                <a:gd name="connsiteY1" fmla="*/ 213360 h 3863340"/>
                <a:gd name="connsiteX2" fmla="*/ 150876 w 3392424"/>
                <a:gd name="connsiteY2" fmla="*/ 478536 h 3863340"/>
                <a:gd name="connsiteX3" fmla="*/ 123444 w 3392424"/>
                <a:gd name="connsiteY3" fmla="*/ 798576 h 3863340"/>
                <a:gd name="connsiteX4" fmla="*/ 242316 w 3392424"/>
                <a:gd name="connsiteY4" fmla="*/ 1210056 h 3863340"/>
                <a:gd name="connsiteX5" fmla="*/ 233172 w 3392424"/>
                <a:gd name="connsiteY5" fmla="*/ 1511808 h 3863340"/>
                <a:gd name="connsiteX6" fmla="*/ 59436 w 3392424"/>
                <a:gd name="connsiteY6" fmla="*/ 1895856 h 3863340"/>
                <a:gd name="connsiteX7" fmla="*/ 32004 w 3392424"/>
                <a:gd name="connsiteY7" fmla="*/ 1969008 h 3863340"/>
                <a:gd name="connsiteX8" fmla="*/ 251460 w 3392424"/>
                <a:gd name="connsiteY8" fmla="*/ 1859280 h 3863340"/>
                <a:gd name="connsiteX9" fmla="*/ 388620 w 3392424"/>
                <a:gd name="connsiteY9" fmla="*/ 1822704 h 3863340"/>
                <a:gd name="connsiteX10" fmla="*/ 425196 w 3392424"/>
                <a:gd name="connsiteY10" fmla="*/ 1914144 h 3863340"/>
                <a:gd name="connsiteX11" fmla="*/ 480060 w 3392424"/>
                <a:gd name="connsiteY11" fmla="*/ 2014728 h 3863340"/>
                <a:gd name="connsiteX12" fmla="*/ 672084 w 3392424"/>
                <a:gd name="connsiteY12" fmla="*/ 2124456 h 3863340"/>
                <a:gd name="connsiteX13" fmla="*/ 717804 w 3392424"/>
                <a:gd name="connsiteY13" fmla="*/ 2270760 h 3863340"/>
                <a:gd name="connsiteX14" fmla="*/ 736092 w 3392424"/>
                <a:gd name="connsiteY14" fmla="*/ 2343912 h 3863340"/>
                <a:gd name="connsiteX15" fmla="*/ 653796 w 3392424"/>
                <a:gd name="connsiteY15" fmla="*/ 2353056 h 3863340"/>
                <a:gd name="connsiteX16" fmla="*/ 480060 w 3392424"/>
                <a:gd name="connsiteY16" fmla="*/ 2289048 h 3863340"/>
                <a:gd name="connsiteX17" fmla="*/ 406908 w 3392424"/>
                <a:gd name="connsiteY17" fmla="*/ 2270760 h 3863340"/>
                <a:gd name="connsiteX18" fmla="*/ 379476 w 3392424"/>
                <a:gd name="connsiteY18" fmla="*/ 2325624 h 3863340"/>
                <a:gd name="connsiteX19" fmla="*/ 306324 w 3392424"/>
                <a:gd name="connsiteY19" fmla="*/ 2398776 h 3863340"/>
                <a:gd name="connsiteX20" fmla="*/ 333756 w 3392424"/>
                <a:gd name="connsiteY20" fmla="*/ 2554224 h 3863340"/>
                <a:gd name="connsiteX21" fmla="*/ 288036 w 3392424"/>
                <a:gd name="connsiteY21" fmla="*/ 2682240 h 3863340"/>
                <a:gd name="connsiteX22" fmla="*/ 251460 w 3392424"/>
                <a:gd name="connsiteY22" fmla="*/ 2773680 h 3863340"/>
                <a:gd name="connsiteX23" fmla="*/ 370332 w 3392424"/>
                <a:gd name="connsiteY23" fmla="*/ 2892552 h 3863340"/>
                <a:gd name="connsiteX24" fmla="*/ 425196 w 3392424"/>
                <a:gd name="connsiteY24" fmla="*/ 3102864 h 3863340"/>
                <a:gd name="connsiteX25" fmla="*/ 580644 w 3392424"/>
                <a:gd name="connsiteY25" fmla="*/ 3249168 h 3863340"/>
                <a:gd name="connsiteX26" fmla="*/ 662940 w 3392424"/>
                <a:gd name="connsiteY26" fmla="*/ 3331464 h 3863340"/>
                <a:gd name="connsiteX27" fmla="*/ 617220 w 3392424"/>
                <a:gd name="connsiteY27" fmla="*/ 3514344 h 3863340"/>
                <a:gd name="connsiteX28" fmla="*/ 708660 w 3392424"/>
                <a:gd name="connsiteY28" fmla="*/ 3706368 h 3863340"/>
                <a:gd name="connsiteX29" fmla="*/ 845820 w 3392424"/>
                <a:gd name="connsiteY29" fmla="*/ 3633216 h 3863340"/>
                <a:gd name="connsiteX30" fmla="*/ 992124 w 3392424"/>
                <a:gd name="connsiteY30" fmla="*/ 3569208 h 3863340"/>
                <a:gd name="connsiteX31" fmla="*/ 1110996 w 3392424"/>
                <a:gd name="connsiteY31" fmla="*/ 3496056 h 3863340"/>
                <a:gd name="connsiteX32" fmla="*/ 1110996 w 3392424"/>
                <a:gd name="connsiteY32" fmla="*/ 3422904 h 3863340"/>
                <a:gd name="connsiteX33" fmla="*/ 1275588 w 3392424"/>
                <a:gd name="connsiteY33" fmla="*/ 3349752 h 3863340"/>
                <a:gd name="connsiteX34" fmla="*/ 1348740 w 3392424"/>
                <a:gd name="connsiteY34" fmla="*/ 3294888 h 3863340"/>
                <a:gd name="connsiteX35" fmla="*/ 1440180 w 3392424"/>
                <a:gd name="connsiteY35" fmla="*/ 3294888 h 3863340"/>
                <a:gd name="connsiteX36" fmla="*/ 1449324 w 3392424"/>
                <a:gd name="connsiteY36" fmla="*/ 3157728 h 3863340"/>
                <a:gd name="connsiteX37" fmla="*/ 1613916 w 3392424"/>
                <a:gd name="connsiteY37" fmla="*/ 3011424 h 3863340"/>
                <a:gd name="connsiteX38" fmla="*/ 1650492 w 3392424"/>
                <a:gd name="connsiteY38" fmla="*/ 2755392 h 3863340"/>
                <a:gd name="connsiteX39" fmla="*/ 1595628 w 3392424"/>
                <a:gd name="connsiteY39" fmla="*/ 2490216 h 3863340"/>
                <a:gd name="connsiteX40" fmla="*/ 1449324 w 3392424"/>
                <a:gd name="connsiteY40" fmla="*/ 2462784 h 3863340"/>
                <a:gd name="connsiteX41" fmla="*/ 1303020 w 3392424"/>
                <a:gd name="connsiteY41" fmla="*/ 2417064 h 3863340"/>
                <a:gd name="connsiteX42" fmla="*/ 1220724 w 3392424"/>
                <a:gd name="connsiteY42" fmla="*/ 2343912 h 3863340"/>
                <a:gd name="connsiteX43" fmla="*/ 964692 w 3392424"/>
                <a:gd name="connsiteY43" fmla="*/ 2362200 h 3863340"/>
                <a:gd name="connsiteX44" fmla="*/ 964692 w 3392424"/>
                <a:gd name="connsiteY44" fmla="*/ 2215896 h 3863340"/>
                <a:gd name="connsiteX45" fmla="*/ 1202436 w 3392424"/>
                <a:gd name="connsiteY45" fmla="*/ 2133600 h 3863340"/>
                <a:gd name="connsiteX46" fmla="*/ 1303020 w 3392424"/>
                <a:gd name="connsiteY46" fmla="*/ 2014728 h 3863340"/>
                <a:gd name="connsiteX47" fmla="*/ 1303020 w 3392424"/>
                <a:gd name="connsiteY47" fmla="*/ 1895856 h 3863340"/>
                <a:gd name="connsiteX48" fmla="*/ 1531620 w 3392424"/>
                <a:gd name="connsiteY48" fmla="*/ 1685544 h 3863340"/>
                <a:gd name="connsiteX49" fmla="*/ 1586484 w 3392424"/>
                <a:gd name="connsiteY49" fmla="*/ 1594104 h 3863340"/>
                <a:gd name="connsiteX50" fmla="*/ 1705356 w 3392424"/>
                <a:gd name="connsiteY50" fmla="*/ 1731264 h 3863340"/>
                <a:gd name="connsiteX51" fmla="*/ 1741932 w 3392424"/>
                <a:gd name="connsiteY51" fmla="*/ 1539240 h 3863340"/>
                <a:gd name="connsiteX52" fmla="*/ 1696212 w 3392424"/>
                <a:gd name="connsiteY52" fmla="*/ 1246632 h 3863340"/>
                <a:gd name="connsiteX53" fmla="*/ 1769364 w 3392424"/>
                <a:gd name="connsiteY53" fmla="*/ 1036320 h 3863340"/>
                <a:gd name="connsiteX54" fmla="*/ 1842516 w 3392424"/>
                <a:gd name="connsiteY54" fmla="*/ 1063752 h 3863340"/>
                <a:gd name="connsiteX55" fmla="*/ 1815084 w 3392424"/>
                <a:gd name="connsiteY55" fmla="*/ 1347216 h 3863340"/>
                <a:gd name="connsiteX56" fmla="*/ 1833372 w 3392424"/>
                <a:gd name="connsiteY56" fmla="*/ 1621536 h 3863340"/>
                <a:gd name="connsiteX57" fmla="*/ 1897380 w 3392424"/>
                <a:gd name="connsiteY57" fmla="*/ 1813560 h 3863340"/>
                <a:gd name="connsiteX58" fmla="*/ 2034540 w 3392424"/>
                <a:gd name="connsiteY58" fmla="*/ 1822704 h 3863340"/>
                <a:gd name="connsiteX59" fmla="*/ 2125980 w 3392424"/>
                <a:gd name="connsiteY59" fmla="*/ 1923288 h 3863340"/>
                <a:gd name="connsiteX60" fmla="*/ 2135124 w 3392424"/>
                <a:gd name="connsiteY60" fmla="*/ 2133600 h 3863340"/>
                <a:gd name="connsiteX61" fmla="*/ 2308860 w 3392424"/>
                <a:gd name="connsiteY61" fmla="*/ 2270760 h 3863340"/>
                <a:gd name="connsiteX62" fmla="*/ 2299716 w 3392424"/>
                <a:gd name="connsiteY62" fmla="*/ 2371344 h 3863340"/>
                <a:gd name="connsiteX63" fmla="*/ 2098548 w 3392424"/>
                <a:gd name="connsiteY63" fmla="*/ 2325624 h 3863340"/>
                <a:gd name="connsiteX64" fmla="*/ 2025396 w 3392424"/>
                <a:gd name="connsiteY64" fmla="*/ 2380488 h 3863340"/>
                <a:gd name="connsiteX65" fmla="*/ 1851660 w 3392424"/>
                <a:gd name="connsiteY65" fmla="*/ 2407920 h 3863340"/>
                <a:gd name="connsiteX66" fmla="*/ 1714500 w 3392424"/>
                <a:gd name="connsiteY66" fmla="*/ 2490216 h 3863340"/>
                <a:gd name="connsiteX67" fmla="*/ 1741932 w 3392424"/>
                <a:gd name="connsiteY67" fmla="*/ 2892552 h 3863340"/>
                <a:gd name="connsiteX68" fmla="*/ 1732788 w 3392424"/>
                <a:gd name="connsiteY68" fmla="*/ 3121152 h 3863340"/>
                <a:gd name="connsiteX69" fmla="*/ 1851660 w 3392424"/>
                <a:gd name="connsiteY69" fmla="*/ 3294888 h 3863340"/>
                <a:gd name="connsiteX70" fmla="*/ 1915668 w 3392424"/>
                <a:gd name="connsiteY70" fmla="*/ 3441192 h 3863340"/>
                <a:gd name="connsiteX71" fmla="*/ 2043684 w 3392424"/>
                <a:gd name="connsiteY71" fmla="*/ 3532632 h 3863340"/>
                <a:gd name="connsiteX72" fmla="*/ 2116836 w 3392424"/>
                <a:gd name="connsiteY72" fmla="*/ 3788664 h 3863340"/>
                <a:gd name="connsiteX73" fmla="*/ 2372868 w 3392424"/>
                <a:gd name="connsiteY73" fmla="*/ 3861816 h 3863340"/>
                <a:gd name="connsiteX74" fmla="*/ 2546604 w 3392424"/>
                <a:gd name="connsiteY74" fmla="*/ 3797808 h 3863340"/>
                <a:gd name="connsiteX75" fmla="*/ 2546604 w 3392424"/>
                <a:gd name="connsiteY75" fmla="*/ 3660648 h 3863340"/>
                <a:gd name="connsiteX76" fmla="*/ 2784348 w 3392424"/>
                <a:gd name="connsiteY76" fmla="*/ 3550920 h 3863340"/>
                <a:gd name="connsiteX77" fmla="*/ 2820924 w 3392424"/>
                <a:gd name="connsiteY77" fmla="*/ 3441192 h 3863340"/>
                <a:gd name="connsiteX78" fmla="*/ 2784348 w 3392424"/>
                <a:gd name="connsiteY78" fmla="*/ 3368040 h 3863340"/>
                <a:gd name="connsiteX79" fmla="*/ 2875788 w 3392424"/>
                <a:gd name="connsiteY79" fmla="*/ 3230880 h 3863340"/>
                <a:gd name="connsiteX80" fmla="*/ 2756916 w 3392424"/>
                <a:gd name="connsiteY80" fmla="*/ 3102864 h 3863340"/>
                <a:gd name="connsiteX81" fmla="*/ 2756916 w 3392424"/>
                <a:gd name="connsiteY81" fmla="*/ 2983992 h 3863340"/>
                <a:gd name="connsiteX82" fmla="*/ 2683764 w 3392424"/>
                <a:gd name="connsiteY82" fmla="*/ 2755392 h 3863340"/>
                <a:gd name="connsiteX83" fmla="*/ 2784348 w 3392424"/>
                <a:gd name="connsiteY83" fmla="*/ 2663952 h 3863340"/>
                <a:gd name="connsiteX84" fmla="*/ 2884932 w 3392424"/>
                <a:gd name="connsiteY84" fmla="*/ 2581656 h 3863340"/>
                <a:gd name="connsiteX85" fmla="*/ 2839212 w 3392424"/>
                <a:gd name="connsiteY85" fmla="*/ 2508504 h 3863340"/>
                <a:gd name="connsiteX86" fmla="*/ 2839212 w 3392424"/>
                <a:gd name="connsiteY86" fmla="*/ 2389632 h 3863340"/>
                <a:gd name="connsiteX87" fmla="*/ 2775204 w 3392424"/>
                <a:gd name="connsiteY87" fmla="*/ 2389632 h 3863340"/>
                <a:gd name="connsiteX88" fmla="*/ 2674620 w 3392424"/>
                <a:gd name="connsiteY88" fmla="*/ 2389632 h 3863340"/>
                <a:gd name="connsiteX89" fmla="*/ 2574036 w 3392424"/>
                <a:gd name="connsiteY89" fmla="*/ 2471928 h 3863340"/>
                <a:gd name="connsiteX90" fmla="*/ 2519172 w 3392424"/>
                <a:gd name="connsiteY90" fmla="*/ 2389632 h 3863340"/>
                <a:gd name="connsiteX91" fmla="*/ 2656332 w 3392424"/>
                <a:gd name="connsiteY91" fmla="*/ 2170176 h 3863340"/>
                <a:gd name="connsiteX92" fmla="*/ 2692908 w 3392424"/>
                <a:gd name="connsiteY92" fmla="*/ 2051304 h 3863340"/>
                <a:gd name="connsiteX93" fmla="*/ 2766060 w 3392424"/>
                <a:gd name="connsiteY93" fmla="*/ 1895856 h 3863340"/>
                <a:gd name="connsiteX94" fmla="*/ 2820924 w 3392424"/>
                <a:gd name="connsiteY94" fmla="*/ 1813560 h 3863340"/>
                <a:gd name="connsiteX95" fmla="*/ 3104388 w 3392424"/>
                <a:gd name="connsiteY95" fmla="*/ 1877568 h 3863340"/>
                <a:gd name="connsiteX96" fmla="*/ 3268980 w 3392424"/>
                <a:gd name="connsiteY96" fmla="*/ 1859280 h 3863340"/>
                <a:gd name="connsiteX97" fmla="*/ 3378708 w 3392424"/>
                <a:gd name="connsiteY97" fmla="*/ 1603248 h 3863340"/>
                <a:gd name="connsiteX98" fmla="*/ 3351276 w 3392424"/>
                <a:gd name="connsiteY98" fmla="*/ 1246632 h 3863340"/>
                <a:gd name="connsiteX99" fmla="*/ 3351276 w 3392424"/>
                <a:gd name="connsiteY99" fmla="*/ 871728 h 3863340"/>
                <a:gd name="connsiteX100" fmla="*/ 3250692 w 3392424"/>
                <a:gd name="connsiteY100" fmla="*/ 451104 h 3863340"/>
                <a:gd name="connsiteX101" fmla="*/ 3113532 w 3392424"/>
                <a:gd name="connsiteY101" fmla="*/ 222504 h 3863340"/>
                <a:gd name="connsiteX102" fmla="*/ 2720340 w 3392424"/>
                <a:gd name="connsiteY102" fmla="*/ 30480 h 3863340"/>
                <a:gd name="connsiteX103" fmla="*/ 2372868 w 3392424"/>
                <a:gd name="connsiteY103" fmla="*/ 39624 h 3863340"/>
                <a:gd name="connsiteX104" fmla="*/ 2071116 w 3392424"/>
                <a:gd name="connsiteY104" fmla="*/ 176784 h 3863340"/>
                <a:gd name="connsiteX105" fmla="*/ 1924812 w 3392424"/>
                <a:gd name="connsiteY105" fmla="*/ 670560 h 3863340"/>
                <a:gd name="connsiteX106" fmla="*/ 1815084 w 3392424"/>
                <a:gd name="connsiteY106" fmla="*/ 716280 h 3863340"/>
                <a:gd name="connsiteX107" fmla="*/ 1824228 w 3392424"/>
                <a:gd name="connsiteY107" fmla="*/ 432816 h 3863340"/>
                <a:gd name="connsiteX108" fmla="*/ 1751076 w 3392424"/>
                <a:gd name="connsiteY108" fmla="*/ 286512 h 3863340"/>
                <a:gd name="connsiteX109" fmla="*/ 1659636 w 3392424"/>
                <a:gd name="connsiteY109" fmla="*/ 359664 h 3863340"/>
                <a:gd name="connsiteX110" fmla="*/ 1659636 w 3392424"/>
                <a:gd name="connsiteY110" fmla="*/ 890016 h 3863340"/>
                <a:gd name="connsiteX111" fmla="*/ 1623060 w 3392424"/>
                <a:gd name="connsiteY111" fmla="*/ 1210056 h 3863340"/>
                <a:gd name="connsiteX112" fmla="*/ 1568196 w 3392424"/>
                <a:gd name="connsiteY112" fmla="*/ 1228344 h 3863340"/>
                <a:gd name="connsiteX113" fmla="*/ 1522476 w 3392424"/>
                <a:gd name="connsiteY113" fmla="*/ 780288 h 3863340"/>
                <a:gd name="connsiteX114" fmla="*/ 1421892 w 3392424"/>
                <a:gd name="connsiteY114" fmla="*/ 350520 h 3863340"/>
                <a:gd name="connsiteX115" fmla="*/ 1138428 w 3392424"/>
                <a:gd name="connsiteY115" fmla="*/ 85344 h 3863340"/>
                <a:gd name="connsiteX116" fmla="*/ 1001268 w 3392424"/>
                <a:gd name="connsiteY116" fmla="*/ 112776 h 3863340"/>
                <a:gd name="connsiteX117" fmla="*/ 964692 w 3392424"/>
                <a:gd name="connsiteY117" fmla="*/ 323088 h 3863340"/>
                <a:gd name="connsiteX118" fmla="*/ 937260 w 3392424"/>
                <a:gd name="connsiteY118" fmla="*/ 515112 h 3863340"/>
                <a:gd name="connsiteX119" fmla="*/ 864108 w 3392424"/>
                <a:gd name="connsiteY119" fmla="*/ 423672 h 3863340"/>
                <a:gd name="connsiteX120" fmla="*/ 827532 w 3392424"/>
                <a:gd name="connsiteY120" fmla="*/ 249936 h 3863340"/>
                <a:gd name="connsiteX121" fmla="*/ 662940 w 3392424"/>
                <a:gd name="connsiteY121" fmla="*/ 259080 h 3863340"/>
                <a:gd name="connsiteX122" fmla="*/ 598932 w 3392424"/>
                <a:gd name="connsiteY122" fmla="*/ 167640 h 3863340"/>
                <a:gd name="connsiteX123" fmla="*/ 525780 w 3392424"/>
                <a:gd name="connsiteY123" fmla="*/ 121920 h 3863340"/>
                <a:gd name="connsiteX124" fmla="*/ 470916 w 3392424"/>
                <a:gd name="connsiteY124" fmla="*/ 149352 h 386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3392424" h="3863340">
                  <a:moveTo>
                    <a:pt x="470916" y="149352"/>
                  </a:moveTo>
                  <a:cubicBezTo>
                    <a:pt x="440436" y="164592"/>
                    <a:pt x="396240" y="158496"/>
                    <a:pt x="342900" y="213360"/>
                  </a:cubicBezTo>
                  <a:cubicBezTo>
                    <a:pt x="289560" y="268224"/>
                    <a:pt x="187452" y="381000"/>
                    <a:pt x="150876" y="478536"/>
                  </a:cubicBezTo>
                  <a:cubicBezTo>
                    <a:pt x="114300" y="576072"/>
                    <a:pt x="108204" y="676656"/>
                    <a:pt x="123444" y="798576"/>
                  </a:cubicBezTo>
                  <a:cubicBezTo>
                    <a:pt x="138684" y="920496"/>
                    <a:pt x="224028" y="1091184"/>
                    <a:pt x="242316" y="1210056"/>
                  </a:cubicBezTo>
                  <a:cubicBezTo>
                    <a:pt x="260604" y="1328928"/>
                    <a:pt x="263652" y="1397508"/>
                    <a:pt x="233172" y="1511808"/>
                  </a:cubicBezTo>
                  <a:cubicBezTo>
                    <a:pt x="202692" y="1626108"/>
                    <a:pt x="92964" y="1819656"/>
                    <a:pt x="59436" y="1895856"/>
                  </a:cubicBezTo>
                  <a:cubicBezTo>
                    <a:pt x="25908" y="1972056"/>
                    <a:pt x="0" y="1975104"/>
                    <a:pt x="32004" y="1969008"/>
                  </a:cubicBezTo>
                  <a:cubicBezTo>
                    <a:pt x="64008" y="1962912"/>
                    <a:pt x="192024" y="1883664"/>
                    <a:pt x="251460" y="1859280"/>
                  </a:cubicBezTo>
                  <a:cubicBezTo>
                    <a:pt x="310896" y="1834896"/>
                    <a:pt x="359664" y="1813560"/>
                    <a:pt x="388620" y="1822704"/>
                  </a:cubicBezTo>
                  <a:cubicBezTo>
                    <a:pt x="417576" y="1831848"/>
                    <a:pt x="409956" y="1882140"/>
                    <a:pt x="425196" y="1914144"/>
                  </a:cubicBezTo>
                  <a:cubicBezTo>
                    <a:pt x="440436" y="1946148"/>
                    <a:pt x="438912" y="1979676"/>
                    <a:pt x="480060" y="2014728"/>
                  </a:cubicBezTo>
                  <a:cubicBezTo>
                    <a:pt x="521208" y="2049780"/>
                    <a:pt x="632460" y="2081784"/>
                    <a:pt x="672084" y="2124456"/>
                  </a:cubicBezTo>
                  <a:cubicBezTo>
                    <a:pt x="711708" y="2167128"/>
                    <a:pt x="707136" y="2234184"/>
                    <a:pt x="717804" y="2270760"/>
                  </a:cubicBezTo>
                  <a:cubicBezTo>
                    <a:pt x="728472" y="2307336"/>
                    <a:pt x="746760" y="2330196"/>
                    <a:pt x="736092" y="2343912"/>
                  </a:cubicBezTo>
                  <a:cubicBezTo>
                    <a:pt x="725424" y="2357628"/>
                    <a:pt x="696468" y="2362200"/>
                    <a:pt x="653796" y="2353056"/>
                  </a:cubicBezTo>
                  <a:cubicBezTo>
                    <a:pt x="611124" y="2343912"/>
                    <a:pt x="521208" y="2302764"/>
                    <a:pt x="480060" y="2289048"/>
                  </a:cubicBezTo>
                  <a:cubicBezTo>
                    <a:pt x="438912" y="2275332"/>
                    <a:pt x="423672" y="2264664"/>
                    <a:pt x="406908" y="2270760"/>
                  </a:cubicBezTo>
                  <a:cubicBezTo>
                    <a:pt x="390144" y="2276856"/>
                    <a:pt x="396240" y="2304288"/>
                    <a:pt x="379476" y="2325624"/>
                  </a:cubicBezTo>
                  <a:cubicBezTo>
                    <a:pt x="362712" y="2346960"/>
                    <a:pt x="313944" y="2360676"/>
                    <a:pt x="306324" y="2398776"/>
                  </a:cubicBezTo>
                  <a:cubicBezTo>
                    <a:pt x="298704" y="2436876"/>
                    <a:pt x="336804" y="2506980"/>
                    <a:pt x="333756" y="2554224"/>
                  </a:cubicBezTo>
                  <a:cubicBezTo>
                    <a:pt x="330708" y="2601468"/>
                    <a:pt x="301752" y="2645664"/>
                    <a:pt x="288036" y="2682240"/>
                  </a:cubicBezTo>
                  <a:cubicBezTo>
                    <a:pt x="274320" y="2718816"/>
                    <a:pt x="237744" y="2738628"/>
                    <a:pt x="251460" y="2773680"/>
                  </a:cubicBezTo>
                  <a:cubicBezTo>
                    <a:pt x="265176" y="2808732"/>
                    <a:pt x="341376" y="2837688"/>
                    <a:pt x="370332" y="2892552"/>
                  </a:cubicBezTo>
                  <a:cubicBezTo>
                    <a:pt x="399288" y="2947416"/>
                    <a:pt x="390144" y="3043428"/>
                    <a:pt x="425196" y="3102864"/>
                  </a:cubicBezTo>
                  <a:cubicBezTo>
                    <a:pt x="460248" y="3162300"/>
                    <a:pt x="541020" y="3211068"/>
                    <a:pt x="580644" y="3249168"/>
                  </a:cubicBezTo>
                  <a:cubicBezTo>
                    <a:pt x="620268" y="3287268"/>
                    <a:pt x="656844" y="3287268"/>
                    <a:pt x="662940" y="3331464"/>
                  </a:cubicBezTo>
                  <a:cubicBezTo>
                    <a:pt x="669036" y="3375660"/>
                    <a:pt x="609600" y="3451860"/>
                    <a:pt x="617220" y="3514344"/>
                  </a:cubicBezTo>
                  <a:cubicBezTo>
                    <a:pt x="624840" y="3576828"/>
                    <a:pt x="670560" y="3686556"/>
                    <a:pt x="708660" y="3706368"/>
                  </a:cubicBezTo>
                  <a:cubicBezTo>
                    <a:pt x="746760" y="3726180"/>
                    <a:pt x="798576" y="3656076"/>
                    <a:pt x="845820" y="3633216"/>
                  </a:cubicBezTo>
                  <a:cubicBezTo>
                    <a:pt x="893064" y="3610356"/>
                    <a:pt x="947928" y="3592068"/>
                    <a:pt x="992124" y="3569208"/>
                  </a:cubicBezTo>
                  <a:cubicBezTo>
                    <a:pt x="1036320" y="3546348"/>
                    <a:pt x="1091184" y="3520440"/>
                    <a:pt x="1110996" y="3496056"/>
                  </a:cubicBezTo>
                  <a:cubicBezTo>
                    <a:pt x="1130808" y="3471672"/>
                    <a:pt x="1083564" y="3447288"/>
                    <a:pt x="1110996" y="3422904"/>
                  </a:cubicBezTo>
                  <a:cubicBezTo>
                    <a:pt x="1138428" y="3398520"/>
                    <a:pt x="1235964" y="3371088"/>
                    <a:pt x="1275588" y="3349752"/>
                  </a:cubicBezTo>
                  <a:cubicBezTo>
                    <a:pt x="1315212" y="3328416"/>
                    <a:pt x="1321308" y="3304032"/>
                    <a:pt x="1348740" y="3294888"/>
                  </a:cubicBezTo>
                  <a:cubicBezTo>
                    <a:pt x="1376172" y="3285744"/>
                    <a:pt x="1423416" y="3317748"/>
                    <a:pt x="1440180" y="3294888"/>
                  </a:cubicBezTo>
                  <a:cubicBezTo>
                    <a:pt x="1456944" y="3272028"/>
                    <a:pt x="1420368" y="3204972"/>
                    <a:pt x="1449324" y="3157728"/>
                  </a:cubicBezTo>
                  <a:cubicBezTo>
                    <a:pt x="1478280" y="3110484"/>
                    <a:pt x="1580388" y="3078480"/>
                    <a:pt x="1613916" y="3011424"/>
                  </a:cubicBezTo>
                  <a:cubicBezTo>
                    <a:pt x="1647444" y="2944368"/>
                    <a:pt x="1653540" y="2842260"/>
                    <a:pt x="1650492" y="2755392"/>
                  </a:cubicBezTo>
                  <a:cubicBezTo>
                    <a:pt x="1647444" y="2668524"/>
                    <a:pt x="1629156" y="2538984"/>
                    <a:pt x="1595628" y="2490216"/>
                  </a:cubicBezTo>
                  <a:cubicBezTo>
                    <a:pt x="1562100" y="2441448"/>
                    <a:pt x="1498092" y="2474976"/>
                    <a:pt x="1449324" y="2462784"/>
                  </a:cubicBezTo>
                  <a:cubicBezTo>
                    <a:pt x="1400556" y="2450592"/>
                    <a:pt x="1341120" y="2436876"/>
                    <a:pt x="1303020" y="2417064"/>
                  </a:cubicBezTo>
                  <a:cubicBezTo>
                    <a:pt x="1264920" y="2397252"/>
                    <a:pt x="1277112" y="2353056"/>
                    <a:pt x="1220724" y="2343912"/>
                  </a:cubicBezTo>
                  <a:cubicBezTo>
                    <a:pt x="1164336" y="2334768"/>
                    <a:pt x="1007364" y="2383536"/>
                    <a:pt x="964692" y="2362200"/>
                  </a:cubicBezTo>
                  <a:cubicBezTo>
                    <a:pt x="922020" y="2340864"/>
                    <a:pt x="925068" y="2253996"/>
                    <a:pt x="964692" y="2215896"/>
                  </a:cubicBezTo>
                  <a:cubicBezTo>
                    <a:pt x="1004316" y="2177796"/>
                    <a:pt x="1146048" y="2167128"/>
                    <a:pt x="1202436" y="2133600"/>
                  </a:cubicBezTo>
                  <a:cubicBezTo>
                    <a:pt x="1258824" y="2100072"/>
                    <a:pt x="1286256" y="2054352"/>
                    <a:pt x="1303020" y="2014728"/>
                  </a:cubicBezTo>
                  <a:cubicBezTo>
                    <a:pt x="1319784" y="1975104"/>
                    <a:pt x="1264920" y="1950720"/>
                    <a:pt x="1303020" y="1895856"/>
                  </a:cubicBezTo>
                  <a:cubicBezTo>
                    <a:pt x="1341120" y="1840992"/>
                    <a:pt x="1484376" y="1735836"/>
                    <a:pt x="1531620" y="1685544"/>
                  </a:cubicBezTo>
                  <a:cubicBezTo>
                    <a:pt x="1578864" y="1635252"/>
                    <a:pt x="1557528" y="1586484"/>
                    <a:pt x="1586484" y="1594104"/>
                  </a:cubicBezTo>
                  <a:cubicBezTo>
                    <a:pt x="1615440" y="1601724"/>
                    <a:pt x="1679448" y="1740408"/>
                    <a:pt x="1705356" y="1731264"/>
                  </a:cubicBezTo>
                  <a:cubicBezTo>
                    <a:pt x="1731264" y="1722120"/>
                    <a:pt x="1743456" y="1620012"/>
                    <a:pt x="1741932" y="1539240"/>
                  </a:cubicBezTo>
                  <a:cubicBezTo>
                    <a:pt x="1740408" y="1458468"/>
                    <a:pt x="1691640" y="1330452"/>
                    <a:pt x="1696212" y="1246632"/>
                  </a:cubicBezTo>
                  <a:cubicBezTo>
                    <a:pt x="1700784" y="1162812"/>
                    <a:pt x="1744980" y="1066800"/>
                    <a:pt x="1769364" y="1036320"/>
                  </a:cubicBezTo>
                  <a:cubicBezTo>
                    <a:pt x="1793748" y="1005840"/>
                    <a:pt x="1834896" y="1011936"/>
                    <a:pt x="1842516" y="1063752"/>
                  </a:cubicBezTo>
                  <a:cubicBezTo>
                    <a:pt x="1850136" y="1115568"/>
                    <a:pt x="1816608" y="1254252"/>
                    <a:pt x="1815084" y="1347216"/>
                  </a:cubicBezTo>
                  <a:cubicBezTo>
                    <a:pt x="1813560" y="1440180"/>
                    <a:pt x="1819656" y="1543812"/>
                    <a:pt x="1833372" y="1621536"/>
                  </a:cubicBezTo>
                  <a:cubicBezTo>
                    <a:pt x="1847088" y="1699260"/>
                    <a:pt x="1863852" y="1780032"/>
                    <a:pt x="1897380" y="1813560"/>
                  </a:cubicBezTo>
                  <a:cubicBezTo>
                    <a:pt x="1930908" y="1847088"/>
                    <a:pt x="1996440" y="1804416"/>
                    <a:pt x="2034540" y="1822704"/>
                  </a:cubicBezTo>
                  <a:cubicBezTo>
                    <a:pt x="2072640" y="1840992"/>
                    <a:pt x="2109216" y="1871472"/>
                    <a:pt x="2125980" y="1923288"/>
                  </a:cubicBezTo>
                  <a:cubicBezTo>
                    <a:pt x="2142744" y="1975104"/>
                    <a:pt x="2104644" y="2075688"/>
                    <a:pt x="2135124" y="2133600"/>
                  </a:cubicBezTo>
                  <a:cubicBezTo>
                    <a:pt x="2165604" y="2191512"/>
                    <a:pt x="2281428" y="2231136"/>
                    <a:pt x="2308860" y="2270760"/>
                  </a:cubicBezTo>
                  <a:cubicBezTo>
                    <a:pt x="2336292" y="2310384"/>
                    <a:pt x="2334768" y="2362200"/>
                    <a:pt x="2299716" y="2371344"/>
                  </a:cubicBezTo>
                  <a:cubicBezTo>
                    <a:pt x="2264664" y="2380488"/>
                    <a:pt x="2144268" y="2324100"/>
                    <a:pt x="2098548" y="2325624"/>
                  </a:cubicBezTo>
                  <a:cubicBezTo>
                    <a:pt x="2052828" y="2327148"/>
                    <a:pt x="2066544" y="2366772"/>
                    <a:pt x="2025396" y="2380488"/>
                  </a:cubicBezTo>
                  <a:cubicBezTo>
                    <a:pt x="1984248" y="2394204"/>
                    <a:pt x="1903476" y="2389632"/>
                    <a:pt x="1851660" y="2407920"/>
                  </a:cubicBezTo>
                  <a:cubicBezTo>
                    <a:pt x="1799844" y="2426208"/>
                    <a:pt x="1732788" y="2409444"/>
                    <a:pt x="1714500" y="2490216"/>
                  </a:cubicBezTo>
                  <a:cubicBezTo>
                    <a:pt x="1696212" y="2570988"/>
                    <a:pt x="1738884" y="2787396"/>
                    <a:pt x="1741932" y="2892552"/>
                  </a:cubicBezTo>
                  <a:cubicBezTo>
                    <a:pt x="1744980" y="2997708"/>
                    <a:pt x="1714500" y="3054096"/>
                    <a:pt x="1732788" y="3121152"/>
                  </a:cubicBezTo>
                  <a:cubicBezTo>
                    <a:pt x="1751076" y="3188208"/>
                    <a:pt x="1821180" y="3241548"/>
                    <a:pt x="1851660" y="3294888"/>
                  </a:cubicBezTo>
                  <a:cubicBezTo>
                    <a:pt x="1882140" y="3348228"/>
                    <a:pt x="1883664" y="3401568"/>
                    <a:pt x="1915668" y="3441192"/>
                  </a:cubicBezTo>
                  <a:cubicBezTo>
                    <a:pt x="1947672" y="3480816"/>
                    <a:pt x="2010156" y="3474720"/>
                    <a:pt x="2043684" y="3532632"/>
                  </a:cubicBezTo>
                  <a:cubicBezTo>
                    <a:pt x="2077212" y="3590544"/>
                    <a:pt x="2061972" y="3733800"/>
                    <a:pt x="2116836" y="3788664"/>
                  </a:cubicBezTo>
                  <a:cubicBezTo>
                    <a:pt x="2171700" y="3843528"/>
                    <a:pt x="2301240" y="3860292"/>
                    <a:pt x="2372868" y="3861816"/>
                  </a:cubicBezTo>
                  <a:cubicBezTo>
                    <a:pt x="2444496" y="3863340"/>
                    <a:pt x="2517648" y="3831336"/>
                    <a:pt x="2546604" y="3797808"/>
                  </a:cubicBezTo>
                  <a:cubicBezTo>
                    <a:pt x="2575560" y="3764280"/>
                    <a:pt x="2506980" y="3701796"/>
                    <a:pt x="2546604" y="3660648"/>
                  </a:cubicBezTo>
                  <a:cubicBezTo>
                    <a:pt x="2586228" y="3619500"/>
                    <a:pt x="2738628" y="3587496"/>
                    <a:pt x="2784348" y="3550920"/>
                  </a:cubicBezTo>
                  <a:cubicBezTo>
                    <a:pt x="2830068" y="3514344"/>
                    <a:pt x="2820924" y="3471672"/>
                    <a:pt x="2820924" y="3441192"/>
                  </a:cubicBezTo>
                  <a:cubicBezTo>
                    <a:pt x="2820924" y="3410712"/>
                    <a:pt x="2775204" y="3403092"/>
                    <a:pt x="2784348" y="3368040"/>
                  </a:cubicBezTo>
                  <a:cubicBezTo>
                    <a:pt x="2793492" y="3332988"/>
                    <a:pt x="2880360" y="3275076"/>
                    <a:pt x="2875788" y="3230880"/>
                  </a:cubicBezTo>
                  <a:cubicBezTo>
                    <a:pt x="2871216" y="3186684"/>
                    <a:pt x="2776728" y="3144012"/>
                    <a:pt x="2756916" y="3102864"/>
                  </a:cubicBezTo>
                  <a:cubicBezTo>
                    <a:pt x="2737104" y="3061716"/>
                    <a:pt x="2769108" y="3041904"/>
                    <a:pt x="2756916" y="2983992"/>
                  </a:cubicBezTo>
                  <a:cubicBezTo>
                    <a:pt x="2744724" y="2926080"/>
                    <a:pt x="2679192" y="2808732"/>
                    <a:pt x="2683764" y="2755392"/>
                  </a:cubicBezTo>
                  <a:cubicBezTo>
                    <a:pt x="2688336" y="2702052"/>
                    <a:pt x="2750820" y="2692908"/>
                    <a:pt x="2784348" y="2663952"/>
                  </a:cubicBezTo>
                  <a:cubicBezTo>
                    <a:pt x="2817876" y="2634996"/>
                    <a:pt x="2875788" y="2607564"/>
                    <a:pt x="2884932" y="2581656"/>
                  </a:cubicBezTo>
                  <a:cubicBezTo>
                    <a:pt x="2894076" y="2555748"/>
                    <a:pt x="2846832" y="2540508"/>
                    <a:pt x="2839212" y="2508504"/>
                  </a:cubicBezTo>
                  <a:cubicBezTo>
                    <a:pt x="2831592" y="2476500"/>
                    <a:pt x="2849880" y="2409444"/>
                    <a:pt x="2839212" y="2389632"/>
                  </a:cubicBezTo>
                  <a:cubicBezTo>
                    <a:pt x="2828544" y="2369820"/>
                    <a:pt x="2775204" y="2389632"/>
                    <a:pt x="2775204" y="2389632"/>
                  </a:cubicBezTo>
                  <a:cubicBezTo>
                    <a:pt x="2747772" y="2389632"/>
                    <a:pt x="2708148" y="2375916"/>
                    <a:pt x="2674620" y="2389632"/>
                  </a:cubicBezTo>
                  <a:cubicBezTo>
                    <a:pt x="2641092" y="2403348"/>
                    <a:pt x="2599944" y="2471928"/>
                    <a:pt x="2574036" y="2471928"/>
                  </a:cubicBezTo>
                  <a:cubicBezTo>
                    <a:pt x="2548128" y="2471928"/>
                    <a:pt x="2505456" y="2439924"/>
                    <a:pt x="2519172" y="2389632"/>
                  </a:cubicBezTo>
                  <a:cubicBezTo>
                    <a:pt x="2532888" y="2339340"/>
                    <a:pt x="2627376" y="2226564"/>
                    <a:pt x="2656332" y="2170176"/>
                  </a:cubicBezTo>
                  <a:cubicBezTo>
                    <a:pt x="2685288" y="2113788"/>
                    <a:pt x="2674620" y="2097024"/>
                    <a:pt x="2692908" y="2051304"/>
                  </a:cubicBezTo>
                  <a:cubicBezTo>
                    <a:pt x="2711196" y="2005584"/>
                    <a:pt x="2744724" y="1935480"/>
                    <a:pt x="2766060" y="1895856"/>
                  </a:cubicBezTo>
                  <a:cubicBezTo>
                    <a:pt x="2787396" y="1856232"/>
                    <a:pt x="2764536" y="1816608"/>
                    <a:pt x="2820924" y="1813560"/>
                  </a:cubicBezTo>
                  <a:cubicBezTo>
                    <a:pt x="2877312" y="1810512"/>
                    <a:pt x="3029712" y="1869948"/>
                    <a:pt x="3104388" y="1877568"/>
                  </a:cubicBezTo>
                  <a:cubicBezTo>
                    <a:pt x="3179064" y="1885188"/>
                    <a:pt x="3223260" y="1905000"/>
                    <a:pt x="3268980" y="1859280"/>
                  </a:cubicBezTo>
                  <a:cubicBezTo>
                    <a:pt x="3314700" y="1813560"/>
                    <a:pt x="3364992" y="1705356"/>
                    <a:pt x="3378708" y="1603248"/>
                  </a:cubicBezTo>
                  <a:cubicBezTo>
                    <a:pt x="3392424" y="1501140"/>
                    <a:pt x="3355848" y="1368552"/>
                    <a:pt x="3351276" y="1246632"/>
                  </a:cubicBezTo>
                  <a:cubicBezTo>
                    <a:pt x="3346704" y="1124712"/>
                    <a:pt x="3368040" y="1004316"/>
                    <a:pt x="3351276" y="871728"/>
                  </a:cubicBezTo>
                  <a:cubicBezTo>
                    <a:pt x="3334512" y="739140"/>
                    <a:pt x="3290316" y="559308"/>
                    <a:pt x="3250692" y="451104"/>
                  </a:cubicBezTo>
                  <a:cubicBezTo>
                    <a:pt x="3211068" y="342900"/>
                    <a:pt x="3201924" y="292608"/>
                    <a:pt x="3113532" y="222504"/>
                  </a:cubicBezTo>
                  <a:cubicBezTo>
                    <a:pt x="3025140" y="152400"/>
                    <a:pt x="2843784" y="60960"/>
                    <a:pt x="2720340" y="30480"/>
                  </a:cubicBezTo>
                  <a:cubicBezTo>
                    <a:pt x="2596896" y="0"/>
                    <a:pt x="2481072" y="15240"/>
                    <a:pt x="2372868" y="39624"/>
                  </a:cubicBezTo>
                  <a:cubicBezTo>
                    <a:pt x="2264664" y="64008"/>
                    <a:pt x="2145792" y="71628"/>
                    <a:pt x="2071116" y="176784"/>
                  </a:cubicBezTo>
                  <a:cubicBezTo>
                    <a:pt x="1996440" y="281940"/>
                    <a:pt x="1967484" y="580644"/>
                    <a:pt x="1924812" y="670560"/>
                  </a:cubicBezTo>
                  <a:cubicBezTo>
                    <a:pt x="1882140" y="760476"/>
                    <a:pt x="1831848" y="755904"/>
                    <a:pt x="1815084" y="716280"/>
                  </a:cubicBezTo>
                  <a:cubicBezTo>
                    <a:pt x="1798320" y="676656"/>
                    <a:pt x="1834896" y="504444"/>
                    <a:pt x="1824228" y="432816"/>
                  </a:cubicBezTo>
                  <a:cubicBezTo>
                    <a:pt x="1813560" y="361188"/>
                    <a:pt x="1778508" y="298704"/>
                    <a:pt x="1751076" y="286512"/>
                  </a:cubicBezTo>
                  <a:cubicBezTo>
                    <a:pt x="1723644" y="274320"/>
                    <a:pt x="1674876" y="259080"/>
                    <a:pt x="1659636" y="359664"/>
                  </a:cubicBezTo>
                  <a:cubicBezTo>
                    <a:pt x="1644396" y="460248"/>
                    <a:pt x="1665732" y="748284"/>
                    <a:pt x="1659636" y="890016"/>
                  </a:cubicBezTo>
                  <a:cubicBezTo>
                    <a:pt x="1653540" y="1031748"/>
                    <a:pt x="1638300" y="1153668"/>
                    <a:pt x="1623060" y="1210056"/>
                  </a:cubicBezTo>
                  <a:cubicBezTo>
                    <a:pt x="1607820" y="1266444"/>
                    <a:pt x="1584960" y="1299972"/>
                    <a:pt x="1568196" y="1228344"/>
                  </a:cubicBezTo>
                  <a:cubicBezTo>
                    <a:pt x="1551432" y="1156716"/>
                    <a:pt x="1546860" y="926592"/>
                    <a:pt x="1522476" y="780288"/>
                  </a:cubicBezTo>
                  <a:cubicBezTo>
                    <a:pt x="1498092" y="633984"/>
                    <a:pt x="1485900" y="466344"/>
                    <a:pt x="1421892" y="350520"/>
                  </a:cubicBezTo>
                  <a:cubicBezTo>
                    <a:pt x="1357884" y="234696"/>
                    <a:pt x="1208532" y="124968"/>
                    <a:pt x="1138428" y="85344"/>
                  </a:cubicBezTo>
                  <a:cubicBezTo>
                    <a:pt x="1068324" y="45720"/>
                    <a:pt x="1030224" y="73152"/>
                    <a:pt x="1001268" y="112776"/>
                  </a:cubicBezTo>
                  <a:cubicBezTo>
                    <a:pt x="972312" y="152400"/>
                    <a:pt x="975360" y="256032"/>
                    <a:pt x="964692" y="323088"/>
                  </a:cubicBezTo>
                  <a:cubicBezTo>
                    <a:pt x="954024" y="390144"/>
                    <a:pt x="954024" y="498348"/>
                    <a:pt x="937260" y="515112"/>
                  </a:cubicBezTo>
                  <a:cubicBezTo>
                    <a:pt x="920496" y="531876"/>
                    <a:pt x="882396" y="467868"/>
                    <a:pt x="864108" y="423672"/>
                  </a:cubicBezTo>
                  <a:cubicBezTo>
                    <a:pt x="845820" y="379476"/>
                    <a:pt x="861060" y="277368"/>
                    <a:pt x="827532" y="249936"/>
                  </a:cubicBezTo>
                  <a:cubicBezTo>
                    <a:pt x="794004" y="222504"/>
                    <a:pt x="701040" y="272796"/>
                    <a:pt x="662940" y="259080"/>
                  </a:cubicBezTo>
                  <a:cubicBezTo>
                    <a:pt x="624840" y="245364"/>
                    <a:pt x="621792" y="190500"/>
                    <a:pt x="598932" y="167640"/>
                  </a:cubicBezTo>
                  <a:cubicBezTo>
                    <a:pt x="576072" y="144780"/>
                    <a:pt x="551688" y="123444"/>
                    <a:pt x="525780" y="121920"/>
                  </a:cubicBezTo>
                  <a:cubicBezTo>
                    <a:pt x="499872" y="120396"/>
                    <a:pt x="501396" y="134112"/>
                    <a:pt x="470916" y="149352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5" name="Oval 4"/>
            <p:cNvSpPr/>
            <p:nvPr/>
          </p:nvSpPr>
          <p:spPr>
            <a:xfrm>
              <a:off x="5143504" y="1534118"/>
              <a:ext cx="285752" cy="28575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2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2">
                    <a:lumMod val="40000"/>
                    <a:lumOff val="60000"/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6" name="Oval 5"/>
            <p:cNvSpPr/>
            <p:nvPr/>
          </p:nvSpPr>
          <p:spPr>
            <a:xfrm>
              <a:off x="5357818" y="1676994"/>
              <a:ext cx="285752" cy="28575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2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2">
                    <a:lumMod val="40000"/>
                    <a:lumOff val="60000"/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7" name="Oval 6"/>
            <p:cNvSpPr/>
            <p:nvPr/>
          </p:nvSpPr>
          <p:spPr>
            <a:xfrm>
              <a:off x="5000628" y="1748432"/>
              <a:ext cx="285752" cy="28575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2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2">
                    <a:lumMod val="40000"/>
                    <a:lumOff val="60000"/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8" name="Oval 7"/>
            <p:cNvSpPr/>
            <p:nvPr/>
          </p:nvSpPr>
          <p:spPr>
            <a:xfrm>
              <a:off x="5214942" y="1891308"/>
              <a:ext cx="285752" cy="285752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2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2">
                    <a:lumMod val="40000"/>
                    <a:lumOff val="60000"/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9" name="Freeform 8"/>
            <p:cNvSpPr/>
            <p:nvPr/>
          </p:nvSpPr>
          <p:spPr>
            <a:xfrm rot="1972771">
              <a:off x="3338998" y="1922540"/>
              <a:ext cx="854873" cy="723353"/>
            </a:xfrm>
            <a:custGeom>
              <a:avLst/>
              <a:gdLst>
                <a:gd name="connsiteX0" fmla="*/ 15240 w 545592"/>
                <a:gd name="connsiteY0" fmla="*/ 16764 h 585216"/>
                <a:gd name="connsiteX1" fmla="*/ 42672 w 545592"/>
                <a:gd name="connsiteY1" fmla="*/ 126492 h 585216"/>
                <a:gd name="connsiteX2" fmla="*/ 70104 w 545592"/>
                <a:gd name="connsiteY2" fmla="*/ 318516 h 585216"/>
                <a:gd name="connsiteX3" fmla="*/ 106680 w 545592"/>
                <a:gd name="connsiteY3" fmla="*/ 455676 h 585216"/>
                <a:gd name="connsiteX4" fmla="*/ 298704 w 545592"/>
                <a:gd name="connsiteY4" fmla="*/ 483108 h 585216"/>
                <a:gd name="connsiteX5" fmla="*/ 518160 w 545592"/>
                <a:gd name="connsiteY5" fmla="*/ 565404 h 585216"/>
                <a:gd name="connsiteX6" fmla="*/ 463296 w 545592"/>
                <a:gd name="connsiteY6" fmla="*/ 364236 h 585216"/>
                <a:gd name="connsiteX7" fmla="*/ 454152 w 545592"/>
                <a:gd name="connsiteY7" fmla="*/ 172212 h 585216"/>
                <a:gd name="connsiteX8" fmla="*/ 335280 w 545592"/>
                <a:gd name="connsiteY8" fmla="*/ 80772 h 585216"/>
                <a:gd name="connsiteX9" fmla="*/ 134112 w 545592"/>
                <a:gd name="connsiteY9" fmla="*/ 25908 h 585216"/>
                <a:gd name="connsiteX10" fmla="*/ 15240 w 545592"/>
                <a:gd name="connsiteY10" fmla="*/ 16764 h 585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5592" h="585216">
                  <a:moveTo>
                    <a:pt x="15240" y="16764"/>
                  </a:moveTo>
                  <a:cubicBezTo>
                    <a:pt x="0" y="33528"/>
                    <a:pt x="33528" y="76200"/>
                    <a:pt x="42672" y="126492"/>
                  </a:cubicBezTo>
                  <a:cubicBezTo>
                    <a:pt x="51816" y="176784"/>
                    <a:pt x="59436" y="263652"/>
                    <a:pt x="70104" y="318516"/>
                  </a:cubicBezTo>
                  <a:cubicBezTo>
                    <a:pt x="80772" y="373380"/>
                    <a:pt x="68580" y="428244"/>
                    <a:pt x="106680" y="455676"/>
                  </a:cubicBezTo>
                  <a:cubicBezTo>
                    <a:pt x="144780" y="483108"/>
                    <a:pt x="230124" y="464820"/>
                    <a:pt x="298704" y="483108"/>
                  </a:cubicBezTo>
                  <a:cubicBezTo>
                    <a:pt x="367284" y="501396"/>
                    <a:pt x="490728" y="585216"/>
                    <a:pt x="518160" y="565404"/>
                  </a:cubicBezTo>
                  <a:cubicBezTo>
                    <a:pt x="545592" y="545592"/>
                    <a:pt x="473964" y="429768"/>
                    <a:pt x="463296" y="364236"/>
                  </a:cubicBezTo>
                  <a:cubicBezTo>
                    <a:pt x="452628" y="298704"/>
                    <a:pt x="475488" y="219456"/>
                    <a:pt x="454152" y="172212"/>
                  </a:cubicBezTo>
                  <a:cubicBezTo>
                    <a:pt x="432816" y="124968"/>
                    <a:pt x="388620" y="105156"/>
                    <a:pt x="335280" y="80772"/>
                  </a:cubicBezTo>
                  <a:cubicBezTo>
                    <a:pt x="281940" y="56388"/>
                    <a:pt x="185928" y="38100"/>
                    <a:pt x="134112" y="25908"/>
                  </a:cubicBezTo>
                  <a:cubicBezTo>
                    <a:pt x="82296" y="13716"/>
                    <a:pt x="30480" y="0"/>
                    <a:pt x="15240" y="16764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0" name="Freeform 9"/>
            <p:cNvSpPr/>
            <p:nvPr/>
          </p:nvSpPr>
          <p:spPr>
            <a:xfrm rot="1250174">
              <a:off x="3413257" y="1842729"/>
              <a:ext cx="684793" cy="840793"/>
            </a:xfrm>
            <a:custGeom>
              <a:avLst/>
              <a:gdLst>
                <a:gd name="connsiteX0" fmla="*/ 15240 w 573024"/>
                <a:gd name="connsiteY0" fmla="*/ 10668 h 638556"/>
                <a:gd name="connsiteX1" fmla="*/ 115824 w 573024"/>
                <a:gd name="connsiteY1" fmla="*/ 147828 h 638556"/>
                <a:gd name="connsiteX2" fmla="*/ 170688 w 573024"/>
                <a:gd name="connsiteY2" fmla="*/ 385572 h 638556"/>
                <a:gd name="connsiteX3" fmla="*/ 371856 w 573024"/>
                <a:gd name="connsiteY3" fmla="*/ 477012 h 638556"/>
                <a:gd name="connsiteX4" fmla="*/ 563880 w 573024"/>
                <a:gd name="connsiteY4" fmla="*/ 632460 h 638556"/>
                <a:gd name="connsiteX5" fmla="*/ 426720 w 573024"/>
                <a:gd name="connsiteY5" fmla="*/ 440436 h 638556"/>
                <a:gd name="connsiteX6" fmla="*/ 399288 w 573024"/>
                <a:gd name="connsiteY6" fmla="*/ 184404 h 638556"/>
                <a:gd name="connsiteX7" fmla="*/ 207264 w 573024"/>
                <a:gd name="connsiteY7" fmla="*/ 83820 h 638556"/>
                <a:gd name="connsiteX8" fmla="*/ 15240 w 573024"/>
                <a:gd name="connsiteY8" fmla="*/ 10668 h 638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3024" h="638556">
                  <a:moveTo>
                    <a:pt x="15240" y="10668"/>
                  </a:moveTo>
                  <a:cubicBezTo>
                    <a:pt x="0" y="21336"/>
                    <a:pt x="89916" y="85344"/>
                    <a:pt x="115824" y="147828"/>
                  </a:cubicBezTo>
                  <a:cubicBezTo>
                    <a:pt x="141732" y="210312"/>
                    <a:pt x="128016" y="330708"/>
                    <a:pt x="170688" y="385572"/>
                  </a:cubicBezTo>
                  <a:cubicBezTo>
                    <a:pt x="213360" y="440436"/>
                    <a:pt x="306324" y="435864"/>
                    <a:pt x="371856" y="477012"/>
                  </a:cubicBezTo>
                  <a:cubicBezTo>
                    <a:pt x="437388" y="518160"/>
                    <a:pt x="554736" y="638556"/>
                    <a:pt x="563880" y="632460"/>
                  </a:cubicBezTo>
                  <a:cubicBezTo>
                    <a:pt x="573024" y="626364"/>
                    <a:pt x="454152" y="515112"/>
                    <a:pt x="426720" y="440436"/>
                  </a:cubicBezTo>
                  <a:cubicBezTo>
                    <a:pt x="399288" y="365760"/>
                    <a:pt x="435864" y="243840"/>
                    <a:pt x="399288" y="184404"/>
                  </a:cubicBezTo>
                  <a:cubicBezTo>
                    <a:pt x="362712" y="124968"/>
                    <a:pt x="272796" y="112776"/>
                    <a:pt x="207264" y="83820"/>
                  </a:cubicBezTo>
                  <a:cubicBezTo>
                    <a:pt x="141732" y="54864"/>
                    <a:pt x="30480" y="0"/>
                    <a:pt x="15240" y="10668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1" name="Freeform 10"/>
            <p:cNvSpPr/>
            <p:nvPr/>
          </p:nvSpPr>
          <p:spPr>
            <a:xfrm rot="21267504">
              <a:off x="3288051" y="3438836"/>
              <a:ext cx="435049" cy="1327512"/>
            </a:xfrm>
            <a:custGeom>
              <a:avLst/>
              <a:gdLst>
                <a:gd name="connsiteX0" fmla="*/ 123444 w 473964"/>
                <a:gd name="connsiteY0" fmla="*/ 74676 h 1373124"/>
                <a:gd name="connsiteX1" fmla="*/ 205740 w 473964"/>
                <a:gd name="connsiteY1" fmla="*/ 248412 h 1373124"/>
                <a:gd name="connsiteX2" fmla="*/ 233172 w 473964"/>
                <a:gd name="connsiteY2" fmla="*/ 595884 h 1373124"/>
                <a:gd name="connsiteX3" fmla="*/ 59436 w 473964"/>
                <a:gd name="connsiteY3" fmla="*/ 1007364 h 1373124"/>
                <a:gd name="connsiteX4" fmla="*/ 4572 w 473964"/>
                <a:gd name="connsiteY4" fmla="*/ 1208532 h 1373124"/>
                <a:gd name="connsiteX5" fmla="*/ 86868 w 473964"/>
                <a:gd name="connsiteY5" fmla="*/ 1363980 h 1373124"/>
                <a:gd name="connsiteX6" fmla="*/ 278892 w 473964"/>
                <a:gd name="connsiteY6" fmla="*/ 1263396 h 1373124"/>
                <a:gd name="connsiteX7" fmla="*/ 251460 w 473964"/>
                <a:gd name="connsiteY7" fmla="*/ 1071372 h 1373124"/>
                <a:gd name="connsiteX8" fmla="*/ 297180 w 473964"/>
                <a:gd name="connsiteY8" fmla="*/ 714756 h 1373124"/>
                <a:gd name="connsiteX9" fmla="*/ 352044 w 473964"/>
                <a:gd name="connsiteY9" fmla="*/ 376428 h 1373124"/>
                <a:gd name="connsiteX10" fmla="*/ 434340 w 473964"/>
                <a:gd name="connsiteY10" fmla="*/ 56388 h 1373124"/>
                <a:gd name="connsiteX11" fmla="*/ 123444 w 473964"/>
                <a:gd name="connsiteY11" fmla="*/ 74676 h 1373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3964" h="1373124">
                  <a:moveTo>
                    <a:pt x="123444" y="74676"/>
                  </a:moveTo>
                  <a:cubicBezTo>
                    <a:pt x="85344" y="106680"/>
                    <a:pt x="187452" y="161544"/>
                    <a:pt x="205740" y="248412"/>
                  </a:cubicBezTo>
                  <a:cubicBezTo>
                    <a:pt x="224028" y="335280"/>
                    <a:pt x="257556" y="469392"/>
                    <a:pt x="233172" y="595884"/>
                  </a:cubicBezTo>
                  <a:cubicBezTo>
                    <a:pt x="208788" y="722376"/>
                    <a:pt x="97536" y="905256"/>
                    <a:pt x="59436" y="1007364"/>
                  </a:cubicBezTo>
                  <a:cubicBezTo>
                    <a:pt x="21336" y="1109472"/>
                    <a:pt x="0" y="1149096"/>
                    <a:pt x="4572" y="1208532"/>
                  </a:cubicBezTo>
                  <a:cubicBezTo>
                    <a:pt x="9144" y="1267968"/>
                    <a:pt x="41148" y="1354836"/>
                    <a:pt x="86868" y="1363980"/>
                  </a:cubicBezTo>
                  <a:cubicBezTo>
                    <a:pt x="132588" y="1373124"/>
                    <a:pt x="251460" y="1312164"/>
                    <a:pt x="278892" y="1263396"/>
                  </a:cubicBezTo>
                  <a:cubicBezTo>
                    <a:pt x="306324" y="1214628"/>
                    <a:pt x="248412" y="1162812"/>
                    <a:pt x="251460" y="1071372"/>
                  </a:cubicBezTo>
                  <a:cubicBezTo>
                    <a:pt x="254508" y="979932"/>
                    <a:pt x="280416" y="830580"/>
                    <a:pt x="297180" y="714756"/>
                  </a:cubicBezTo>
                  <a:cubicBezTo>
                    <a:pt x="313944" y="598932"/>
                    <a:pt x="329184" y="486156"/>
                    <a:pt x="352044" y="376428"/>
                  </a:cubicBezTo>
                  <a:cubicBezTo>
                    <a:pt x="374904" y="266700"/>
                    <a:pt x="473964" y="112776"/>
                    <a:pt x="434340" y="56388"/>
                  </a:cubicBezTo>
                  <a:cubicBezTo>
                    <a:pt x="394716" y="0"/>
                    <a:pt x="161544" y="42672"/>
                    <a:pt x="123444" y="7467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2" name="Freeform 11"/>
            <p:cNvSpPr/>
            <p:nvPr/>
          </p:nvSpPr>
          <p:spPr>
            <a:xfrm rot="21057659">
              <a:off x="3624323" y="3401062"/>
              <a:ext cx="367429" cy="1070575"/>
            </a:xfrm>
            <a:custGeom>
              <a:avLst/>
              <a:gdLst>
                <a:gd name="connsiteX0" fmla="*/ 123444 w 473964"/>
                <a:gd name="connsiteY0" fmla="*/ 74676 h 1373124"/>
                <a:gd name="connsiteX1" fmla="*/ 205740 w 473964"/>
                <a:gd name="connsiteY1" fmla="*/ 248412 h 1373124"/>
                <a:gd name="connsiteX2" fmla="*/ 233172 w 473964"/>
                <a:gd name="connsiteY2" fmla="*/ 595884 h 1373124"/>
                <a:gd name="connsiteX3" fmla="*/ 59436 w 473964"/>
                <a:gd name="connsiteY3" fmla="*/ 1007364 h 1373124"/>
                <a:gd name="connsiteX4" fmla="*/ 4572 w 473964"/>
                <a:gd name="connsiteY4" fmla="*/ 1208532 h 1373124"/>
                <a:gd name="connsiteX5" fmla="*/ 86868 w 473964"/>
                <a:gd name="connsiteY5" fmla="*/ 1363980 h 1373124"/>
                <a:gd name="connsiteX6" fmla="*/ 278892 w 473964"/>
                <a:gd name="connsiteY6" fmla="*/ 1263396 h 1373124"/>
                <a:gd name="connsiteX7" fmla="*/ 251460 w 473964"/>
                <a:gd name="connsiteY7" fmla="*/ 1071372 h 1373124"/>
                <a:gd name="connsiteX8" fmla="*/ 297180 w 473964"/>
                <a:gd name="connsiteY8" fmla="*/ 714756 h 1373124"/>
                <a:gd name="connsiteX9" fmla="*/ 352044 w 473964"/>
                <a:gd name="connsiteY9" fmla="*/ 376428 h 1373124"/>
                <a:gd name="connsiteX10" fmla="*/ 434340 w 473964"/>
                <a:gd name="connsiteY10" fmla="*/ 56388 h 1373124"/>
                <a:gd name="connsiteX11" fmla="*/ 123444 w 473964"/>
                <a:gd name="connsiteY11" fmla="*/ 74676 h 1373124"/>
                <a:gd name="connsiteX0" fmla="*/ 123444 w 473964"/>
                <a:gd name="connsiteY0" fmla="*/ 74676 h 1373124"/>
                <a:gd name="connsiteX1" fmla="*/ 205740 w 473964"/>
                <a:gd name="connsiteY1" fmla="*/ 248412 h 1373124"/>
                <a:gd name="connsiteX2" fmla="*/ 87080 w 473964"/>
                <a:gd name="connsiteY2" fmla="*/ 506144 h 1373124"/>
                <a:gd name="connsiteX3" fmla="*/ 59436 w 473964"/>
                <a:gd name="connsiteY3" fmla="*/ 1007364 h 1373124"/>
                <a:gd name="connsiteX4" fmla="*/ 4572 w 473964"/>
                <a:gd name="connsiteY4" fmla="*/ 1208532 h 1373124"/>
                <a:gd name="connsiteX5" fmla="*/ 86868 w 473964"/>
                <a:gd name="connsiteY5" fmla="*/ 1363980 h 1373124"/>
                <a:gd name="connsiteX6" fmla="*/ 278892 w 473964"/>
                <a:gd name="connsiteY6" fmla="*/ 1263396 h 1373124"/>
                <a:gd name="connsiteX7" fmla="*/ 251460 w 473964"/>
                <a:gd name="connsiteY7" fmla="*/ 1071372 h 1373124"/>
                <a:gd name="connsiteX8" fmla="*/ 297180 w 473964"/>
                <a:gd name="connsiteY8" fmla="*/ 714756 h 1373124"/>
                <a:gd name="connsiteX9" fmla="*/ 352044 w 473964"/>
                <a:gd name="connsiteY9" fmla="*/ 376428 h 1373124"/>
                <a:gd name="connsiteX10" fmla="*/ 434340 w 473964"/>
                <a:gd name="connsiteY10" fmla="*/ 56388 h 1373124"/>
                <a:gd name="connsiteX11" fmla="*/ 123444 w 473964"/>
                <a:gd name="connsiteY11" fmla="*/ 74676 h 1373124"/>
                <a:gd name="connsiteX0" fmla="*/ 38100 w 657568"/>
                <a:gd name="connsiteY0" fmla="*/ 78917 h 1364961"/>
                <a:gd name="connsiteX1" fmla="*/ 352230 w 657568"/>
                <a:gd name="connsiteY1" fmla="*/ 240249 h 1364961"/>
                <a:gd name="connsiteX2" fmla="*/ 233570 w 657568"/>
                <a:gd name="connsiteY2" fmla="*/ 497981 h 1364961"/>
                <a:gd name="connsiteX3" fmla="*/ 205926 w 657568"/>
                <a:gd name="connsiteY3" fmla="*/ 999201 h 1364961"/>
                <a:gd name="connsiteX4" fmla="*/ 151062 w 657568"/>
                <a:gd name="connsiteY4" fmla="*/ 1200369 h 1364961"/>
                <a:gd name="connsiteX5" fmla="*/ 233358 w 657568"/>
                <a:gd name="connsiteY5" fmla="*/ 1355817 h 1364961"/>
                <a:gd name="connsiteX6" fmla="*/ 425382 w 657568"/>
                <a:gd name="connsiteY6" fmla="*/ 1255233 h 1364961"/>
                <a:gd name="connsiteX7" fmla="*/ 397950 w 657568"/>
                <a:gd name="connsiteY7" fmla="*/ 1063209 h 1364961"/>
                <a:gd name="connsiteX8" fmla="*/ 443670 w 657568"/>
                <a:gd name="connsiteY8" fmla="*/ 706593 h 1364961"/>
                <a:gd name="connsiteX9" fmla="*/ 498534 w 657568"/>
                <a:gd name="connsiteY9" fmla="*/ 368265 h 1364961"/>
                <a:gd name="connsiteX10" fmla="*/ 580830 w 657568"/>
                <a:gd name="connsiteY10" fmla="*/ 48225 h 1364961"/>
                <a:gd name="connsiteX11" fmla="*/ 38100 w 657568"/>
                <a:gd name="connsiteY11" fmla="*/ 78917 h 1364961"/>
                <a:gd name="connsiteX0" fmla="*/ 78865 w 698334"/>
                <a:gd name="connsiteY0" fmla="*/ 78917 h 1364961"/>
                <a:gd name="connsiteX1" fmla="*/ 148406 w 698334"/>
                <a:gd name="connsiteY1" fmla="*/ 187404 h 1364961"/>
                <a:gd name="connsiteX2" fmla="*/ 274335 w 698334"/>
                <a:gd name="connsiteY2" fmla="*/ 497981 h 1364961"/>
                <a:gd name="connsiteX3" fmla="*/ 246691 w 698334"/>
                <a:gd name="connsiteY3" fmla="*/ 999201 h 1364961"/>
                <a:gd name="connsiteX4" fmla="*/ 191827 w 698334"/>
                <a:gd name="connsiteY4" fmla="*/ 1200369 h 1364961"/>
                <a:gd name="connsiteX5" fmla="*/ 274123 w 698334"/>
                <a:gd name="connsiteY5" fmla="*/ 1355817 h 1364961"/>
                <a:gd name="connsiteX6" fmla="*/ 466147 w 698334"/>
                <a:gd name="connsiteY6" fmla="*/ 1255233 h 1364961"/>
                <a:gd name="connsiteX7" fmla="*/ 438715 w 698334"/>
                <a:gd name="connsiteY7" fmla="*/ 1063209 h 1364961"/>
                <a:gd name="connsiteX8" fmla="*/ 484435 w 698334"/>
                <a:gd name="connsiteY8" fmla="*/ 706593 h 1364961"/>
                <a:gd name="connsiteX9" fmla="*/ 539299 w 698334"/>
                <a:gd name="connsiteY9" fmla="*/ 368265 h 1364961"/>
                <a:gd name="connsiteX10" fmla="*/ 621595 w 698334"/>
                <a:gd name="connsiteY10" fmla="*/ 48225 h 1364961"/>
                <a:gd name="connsiteX11" fmla="*/ 78865 w 698334"/>
                <a:gd name="connsiteY11" fmla="*/ 78917 h 1364961"/>
                <a:gd name="connsiteX0" fmla="*/ 15976 w 516439"/>
                <a:gd name="connsiteY0" fmla="*/ 18445 h 1304489"/>
                <a:gd name="connsiteX1" fmla="*/ 85517 w 516439"/>
                <a:gd name="connsiteY1" fmla="*/ 126932 h 1304489"/>
                <a:gd name="connsiteX2" fmla="*/ 211446 w 516439"/>
                <a:gd name="connsiteY2" fmla="*/ 437509 h 1304489"/>
                <a:gd name="connsiteX3" fmla="*/ 183802 w 516439"/>
                <a:gd name="connsiteY3" fmla="*/ 938729 h 1304489"/>
                <a:gd name="connsiteX4" fmla="*/ 128938 w 516439"/>
                <a:gd name="connsiteY4" fmla="*/ 1139897 h 1304489"/>
                <a:gd name="connsiteX5" fmla="*/ 211234 w 516439"/>
                <a:gd name="connsiteY5" fmla="*/ 1295345 h 1304489"/>
                <a:gd name="connsiteX6" fmla="*/ 403258 w 516439"/>
                <a:gd name="connsiteY6" fmla="*/ 1194761 h 1304489"/>
                <a:gd name="connsiteX7" fmla="*/ 375826 w 516439"/>
                <a:gd name="connsiteY7" fmla="*/ 1002737 h 1304489"/>
                <a:gd name="connsiteX8" fmla="*/ 421546 w 516439"/>
                <a:gd name="connsiteY8" fmla="*/ 646121 h 1304489"/>
                <a:gd name="connsiteX9" fmla="*/ 476410 w 516439"/>
                <a:gd name="connsiteY9" fmla="*/ 307793 h 1304489"/>
                <a:gd name="connsiteX10" fmla="*/ 181371 w 516439"/>
                <a:gd name="connsiteY10" fmla="*/ 48224 h 1304489"/>
                <a:gd name="connsiteX11" fmla="*/ 15976 w 516439"/>
                <a:gd name="connsiteY11" fmla="*/ 18445 h 1304489"/>
                <a:gd name="connsiteX0" fmla="*/ 15976 w 453955"/>
                <a:gd name="connsiteY0" fmla="*/ 74834 h 1360878"/>
                <a:gd name="connsiteX1" fmla="*/ 85517 w 453955"/>
                <a:gd name="connsiteY1" fmla="*/ 183321 h 1360878"/>
                <a:gd name="connsiteX2" fmla="*/ 211446 w 453955"/>
                <a:gd name="connsiteY2" fmla="*/ 493898 h 1360878"/>
                <a:gd name="connsiteX3" fmla="*/ 183802 w 453955"/>
                <a:gd name="connsiteY3" fmla="*/ 995118 h 1360878"/>
                <a:gd name="connsiteX4" fmla="*/ 128938 w 453955"/>
                <a:gd name="connsiteY4" fmla="*/ 1196286 h 1360878"/>
                <a:gd name="connsiteX5" fmla="*/ 211234 w 453955"/>
                <a:gd name="connsiteY5" fmla="*/ 1351734 h 1360878"/>
                <a:gd name="connsiteX6" fmla="*/ 403258 w 453955"/>
                <a:gd name="connsiteY6" fmla="*/ 1251150 h 1360878"/>
                <a:gd name="connsiteX7" fmla="*/ 375826 w 453955"/>
                <a:gd name="connsiteY7" fmla="*/ 1059126 h 1360878"/>
                <a:gd name="connsiteX8" fmla="*/ 421546 w 453955"/>
                <a:gd name="connsiteY8" fmla="*/ 702510 h 1360878"/>
                <a:gd name="connsiteX9" fmla="*/ 181371 w 453955"/>
                <a:gd name="connsiteY9" fmla="*/ 104613 h 1360878"/>
                <a:gd name="connsiteX10" fmla="*/ 15976 w 453955"/>
                <a:gd name="connsiteY10" fmla="*/ 74834 h 1360878"/>
                <a:gd name="connsiteX0" fmla="*/ 15976 w 430690"/>
                <a:gd name="connsiteY0" fmla="*/ 134269 h 1420313"/>
                <a:gd name="connsiteX1" fmla="*/ 85517 w 430690"/>
                <a:gd name="connsiteY1" fmla="*/ 242756 h 1420313"/>
                <a:gd name="connsiteX2" fmla="*/ 211446 w 430690"/>
                <a:gd name="connsiteY2" fmla="*/ 553333 h 1420313"/>
                <a:gd name="connsiteX3" fmla="*/ 183802 w 430690"/>
                <a:gd name="connsiteY3" fmla="*/ 1054553 h 1420313"/>
                <a:gd name="connsiteX4" fmla="*/ 128938 w 430690"/>
                <a:gd name="connsiteY4" fmla="*/ 1255721 h 1420313"/>
                <a:gd name="connsiteX5" fmla="*/ 211234 w 430690"/>
                <a:gd name="connsiteY5" fmla="*/ 1411169 h 1420313"/>
                <a:gd name="connsiteX6" fmla="*/ 403258 w 430690"/>
                <a:gd name="connsiteY6" fmla="*/ 1310585 h 1420313"/>
                <a:gd name="connsiteX7" fmla="*/ 375826 w 430690"/>
                <a:gd name="connsiteY7" fmla="*/ 1118561 h 1420313"/>
                <a:gd name="connsiteX8" fmla="*/ 181371 w 430690"/>
                <a:gd name="connsiteY8" fmla="*/ 164048 h 1420313"/>
                <a:gd name="connsiteX9" fmla="*/ 15976 w 430690"/>
                <a:gd name="connsiteY9" fmla="*/ 134269 h 1420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690" h="1420313">
                  <a:moveTo>
                    <a:pt x="15976" y="134269"/>
                  </a:moveTo>
                  <a:cubicBezTo>
                    <a:pt x="0" y="147387"/>
                    <a:pt x="52939" y="172912"/>
                    <a:pt x="85517" y="242756"/>
                  </a:cubicBezTo>
                  <a:cubicBezTo>
                    <a:pt x="118095" y="312600"/>
                    <a:pt x="195065" y="418034"/>
                    <a:pt x="211446" y="553333"/>
                  </a:cubicBezTo>
                  <a:cubicBezTo>
                    <a:pt x="227827" y="688632"/>
                    <a:pt x="197553" y="937488"/>
                    <a:pt x="183802" y="1054553"/>
                  </a:cubicBezTo>
                  <a:cubicBezTo>
                    <a:pt x="170051" y="1171618"/>
                    <a:pt x="124366" y="1196285"/>
                    <a:pt x="128938" y="1255721"/>
                  </a:cubicBezTo>
                  <a:cubicBezTo>
                    <a:pt x="133510" y="1315157"/>
                    <a:pt x="165514" y="1402025"/>
                    <a:pt x="211234" y="1411169"/>
                  </a:cubicBezTo>
                  <a:cubicBezTo>
                    <a:pt x="256954" y="1420313"/>
                    <a:pt x="375826" y="1359353"/>
                    <a:pt x="403258" y="1310585"/>
                  </a:cubicBezTo>
                  <a:cubicBezTo>
                    <a:pt x="430690" y="1261817"/>
                    <a:pt x="412807" y="1309651"/>
                    <a:pt x="375826" y="1118561"/>
                  </a:cubicBezTo>
                  <a:cubicBezTo>
                    <a:pt x="338845" y="927472"/>
                    <a:pt x="241346" y="328097"/>
                    <a:pt x="181371" y="164048"/>
                  </a:cubicBezTo>
                  <a:cubicBezTo>
                    <a:pt x="121396" y="-1"/>
                    <a:pt x="31952" y="121151"/>
                    <a:pt x="15976" y="134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3" name="Freeform 12"/>
            <p:cNvSpPr/>
            <p:nvPr/>
          </p:nvSpPr>
          <p:spPr>
            <a:xfrm rot="453850">
              <a:off x="3816872" y="3447894"/>
              <a:ext cx="469376" cy="872306"/>
            </a:xfrm>
            <a:custGeom>
              <a:avLst/>
              <a:gdLst>
                <a:gd name="connsiteX0" fmla="*/ 30480 w 512064"/>
                <a:gd name="connsiteY0" fmla="*/ 126492 h 1016508"/>
                <a:gd name="connsiteX1" fmla="*/ 341376 w 512064"/>
                <a:gd name="connsiteY1" fmla="*/ 894588 h 1016508"/>
                <a:gd name="connsiteX2" fmla="*/ 359664 w 512064"/>
                <a:gd name="connsiteY2" fmla="*/ 858012 h 1016508"/>
                <a:gd name="connsiteX3" fmla="*/ 505968 w 512064"/>
                <a:gd name="connsiteY3" fmla="*/ 784860 h 1016508"/>
                <a:gd name="connsiteX4" fmla="*/ 396240 w 512064"/>
                <a:gd name="connsiteY4" fmla="*/ 428244 h 1016508"/>
                <a:gd name="connsiteX5" fmla="*/ 158496 w 512064"/>
                <a:gd name="connsiteY5" fmla="*/ 245364 h 1016508"/>
                <a:gd name="connsiteX6" fmla="*/ 158496 w 512064"/>
                <a:gd name="connsiteY6" fmla="*/ 135636 h 1016508"/>
                <a:gd name="connsiteX7" fmla="*/ 30480 w 512064"/>
                <a:gd name="connsiteY7" fmla="*/ 126492 h 1016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64" h="1016508">
                  <a:moveTo>
                    <a:pt x="30480" y="126492"/>
                  </a:moveTo>
                  <a:cubicBezTo>
                    <a:pt x="60960" y="252984"/>
                    <a:pt x="286512" y="772668"/>
                    <a:pt x="341376" y="894588"/>
                  </a:cubicBezTo>
                  <a:cubicBezTo>
                    <a:pt x="396240" y="1016508"/>
                    <a:pt x="332232" y="876300"/>
                    <a:pt x="359664" y="858012"/>
                  </a:cubicBezTo>
                  <a:cubicBezTo>
                    <a:pt x="387096" y="839724"/>
                    <a:pt x="499872" y="856488"/>
                    <a:pt x="505968" y="784860"/>
                  </a:cubicBezTo>
                  <a:cubicBezTo>
                    <a:pt x="512064" y="713232"/>
                    <a:pt x="454152" y="518160"/>
                    <a:pt x="396240" y="428244"/>
                  </a:cubicBezTo>
                  <a:cubicBezTo>
                    <a:pt x="338328" y="338328"/>
                    <a:pt x="198120" y="294132"/>
                    <a:pt x="158496" y="245364"/>
                  </a:cubicBezTo>
                  <a:cubicBezTo>
                    <a:pt x="118872" y="196596"/>
                    <a:pt x="179832" y="155448"/>
                    <a:pt x="158496" y="135636"/>
                  </a:cubicBezTo>
                  <a:cubicBezTo>
                    <a:pt x="137160" y="115824"/>
                    <a:pt x="0" y="0"/>
                    <a:pt x="30480" y="12649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lin ang="81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4" name="Freeform 13"/>
            <p:cNvSpPr/>
            <p:nvPr/>
          </p:nvSpPr>
          <p:spPr>
            <a:xfrm>
              <a:off x="2957526" y="3440464"/>
              <a:ext cx="480060" cy="545592"/>
            </a:xfrm>
            <a:custGeom>
              <a:avLst/>
              <a:gdLst>
                <a:gd name="connsiteX0" fmla="*/ 461772 w 480060"/>
                <a:gd name="connsiteY0" fmla="*/ 89916 h 545592"/>
                <a:gd name="connsiteX1" fmla="*/ 397764 w 480060"/>
                <a:gd name="connsiteY1" fmla="*/ 35052 h 545592"/>
                <a:gd name="connsiteX2" fmla="*/ 251460 w 480060"/>
                <a:gd name="connsiteY2" fmla="*/ 16764 h 545592"/>
                <a:gd name="connsiteX3" fmla="*/ 214884 w 480060"/>
                <a:gd name="connsiteY3" fmla="*/ 135636 h 545592"/>
                <a:gd name="connsiteX4" fmla="*/ 105156 w 480060"/>
                <a:gd name="connsiteY4" fmla="*/ 263652 h 545592"/>
                <a:gd name="connsiteX5" fmla="*/ 41148 w 480060"/>
                <a:gd name="connsiteY5" fmla="*/ 437388 h 545592"/>
                <a:gd name="connsiteX6" fmla="*/ 13716 w 480060"/>
                <a:gd name="connsiteY6" fmla="*/ 437388 h 545592"/>
                <a:gd name="connsiteX7" fmla="*/ 123444 w 480060"/>
                <a:gd name="connsiteY7" fmla="*/ 528828 h 545592"/>
                <a:gd name="connsiteX8" fmla="*/ 114300 w 480060"/>
                <a:gd name="connsiteY8" fmla="*/ 336804 h 545592"/>
                <a:gd name="connsiteX9" fmla="*/ 288036 w 480060"/>
                <a:gd name="connsiteY9" fmla="*/ 190500 h 545592"/>
                <a:gd name="connsiteX10" fmla="*/ 461772 w 480060"/>
                <a:gd name="connsiteY10" fmla="*/ 89916 h 545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0060" h="545592">
                  <a:moveTo>
                    <a:pt x="461772" y="89916"/>
                  </a:moveTo>
                  <a:cubicBezTo>
                    <a:pt x="480060" y="64008"/>
                    <a:pt x="432816" y="47244"/>
                    <a:pt x="397764" y="35052"/>
                  </a:cubicBezTo>
                  <a:cubicBezTo>
                    <a:pt x="362712" y="22860"/>
                    <a:pt x="281940" y="0"/>
                    <a:pt x="251460" y="16764"/>
                  </a:cubicBezTo>
                  <a:cubicBezTo>
                    <a:pt x="220980" y="33528"/>
                    <a:pt x="239268" y="94488"/>
                    <a:pt x="214884" y="135636"/>
                  </a:cubicBezTo>
                  <a:cubicBezTo>
                    <a:pt x="190500" y="176784"/>
                    <a:pt x="134112" y="213360"/>
                    <a:pt x="105156" y="263652"/>
                  </a:cubicBezTo>
                  <a:cubicBezTo>
                    <a:pt x="76200" y="313944"/>
                    <a:pt x="56388" y="408432"/>
                    <a:pt x="41148" y="437388"/>
                  </a:cubicBezTo>
                  <a:cubicBezTo>
                    <a:pt x="25908" y="466344"/>
                    <a:pt x="0" y="422148"/>
                    <a:pt x="13716" y="437388"/>
                  </a:cubicBezTo>
                  <a:cubicBezTo>
                    <a:pt x="27432" y="452628"/>
                    <a:pt x="106680" y="545592"/>
                    <a:pt x="123444" y="528828"/>
                  </a:cubicBezTo>
                  <a:cubicBezTo>
                    <a:pt x="140208" y="512064"/>
                    <a:pt x="86868" y="393192"/>
                    <a:pt x="114300" y="336804"/>
                  </a:cubicBezTo>
                  <a:cubicBezTo>
                    <a:pt x="141732" y="280416"/>
                    <a:pt x="231648" y="231648"/>
                    <a:pt x="288036" y="190500"/>
                  </a:cubicBezTo>
                  <a:cubicBezTo>
                    <a:pt x="344424" y="149352"/>
                    <a:pt x="443484" y="115824"/>
                    <a:pt x="461772" y="8991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5" name="Freeform 14"/>
            <p:cNvSpPr/>
            <p:nvPr/>
          </p:nvSpPr>
          <p:spPr>
            <a:xfrm rot="774890" flipV="1">
              <a:off x="5048258" y="3564983"/>
              <a:ext cx="326251" cy="463140"/>
            </a:xfrm>
            <a:custGeom>
              <a:avLst/>
              <a:gdLst>
                <a:gd name="connsiteX0" fmla="*/ 461772 w 480060"/>
                <a:gd name="connsiteY0" fmla="*/ 89916 h 545592"/>
                <a:gd name="connsiteX1" fmla="*/ 397764 w 480060"/>
                <a:gd name="connsiteY1" fmla="*/ 35052 h 545592"/>
                <a:gd name="connsiteX2" fmla="*/ 251460 w 480060"/>
                <a:gd name="connsiteY2" fmla="*/ 16764 h 545592"/>
                <a:gd name="connsiteX3" fmla="*/ 214884 w 480060"/>
                <a:gd name="connsiteY3" fmla="*/ 135636 h 545592"/>
                <a:gd name="connsiteX4" fmla="*/ 105156 w 480060"/>
                <a:gd name="connsiteY4" fmla="*/ 263652 h 545592"/>
                <a:gd name="connsiteX5" fmla="*/ 41148 w 480060"/>
                <a:gd name="connsiteY5" fmla="*/ 437388 h 545592"/>
                <a:gd name="connsiteX6" fmla="*/ 13716 w 480060"/>
                <a:gd name="connsiteY6" fmla="*/ 437388 h 545592"/>
                <a:gd name="connsiteX7" fmla="*/ 123444 w 480060"/>
                <a:gd name="connsiteY7" fmla="*/ 528828 h 545592"/>
                <a:gd name="connsiteX8" fmla="*/ 114300 w 480060"/>
                <a:gd name="connsiteY8" fmla="*/ 336804 h 545592"/>
                <a:gd name="connsiteX9" fmla="*/ 288036 w 480060"/>
                <a:gd name="connsiteY9" fmla="*/ 190500 h 545592"/>
                <a:gd name="connsiteX10" fmla="*/ 461772 w 480060"/>
                <a:gd name="connsiteY10" fmla="*/ 89916 h 545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0060" h="545592">
                  <a:moveTo>
                    <a:pt x="461772" y="89916"/>
                  </a:moveTo>
                  <a:cubicBezTo>
                    <a:pt x="480060" y="64008"/>
                    <a:pt x="432816" y="47244"/>
                    <a:pt x="397764" y="35052"/>
                  </a:cubicBezTo>
                  <a:cubicBezTo>
                    <a:pt x="362712" y="22860"/>
                    <a:pt x="281940" y="0"/>
                    <a:pt x="251460" y="16764"/>
                  </a:cubicBezTo>
                  <a:cubicBezTo>
                    <a:pt x="220980" y="33528"/>
                    <a:pt x="239268" y="94488"/>
                    <a:pt x="214884" y="135636"/>
                  </a:cubicBezTo>
                  <a:cubicBezTo>
                    <a:pt x="190500" y="176784"/>
                    <a:pt x="134112" y="213360"/>
                    <a:pt x="105156" y="263652"/>
                  </a:cubicBezTo>
                  <a:cubicBezTo>
                    <a:pt x="76200" y="313944"/>
                    <a:pt x="56388" y="408432"/>
                    <a:pt x="41148" y="437388"/>
                  </a:cubicBezTo>
                  <a:cubicBezTo>
                    <a:pt x="25908" y="466344"/>
                    <a:pt x="0" y="422148"/>
                    <a:pt x="13716" y="437388"/>
                  </a:cubicBezTo>
                  <a:cubicBezTo>
                    <a:pt x="27432" y="452628"/>
                    <a:pt x="106680" y="545592"/>
                    <a:pt x="123444" y="528828"/>
                  </a:cubicBezTo>
                  <a:cubicBezTo>
                    <a:pt x="140208" y="512064"/>
                    <a:pt x="86868" y="393192"/>
                    <a:pt x="114300" y="336804"/>
                  </a:cubicBezTo>
                  <a:cubicBezTo>
                    <a:pt x="141732" y="280416"/>
                    <a:pt x="231648" y="231648"/>
                    <a:pt x="288036" y="190500"/>
                  </a:cubicBezTo>
                  <a:cubicBezTo>
                    <a:pt x="344424" y="149352"/>
                    <a:pt x="443484" y="115824"/>
                    <a:pt x="461772" y="8991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6" name="Freeform 15"/>
            <p:cNvSpPr/>
            <p:nvPr/>
          </p:nvSpPr>
          <p:spPr>
            <a:xfrm rot="21057659">
              <a:off x="4446931" y="3476903"/>
              <a:ext cx="464452" cy="1172815"/>
            </a:xfrm>
            <a:custGeom>
              <a:avLst/>
              <a:gdLst>
                <a:gd name="connsiteX0" fmla="*/ 123444 w 473964"/>
                <a:gd name="connsiteY0" fmla="*/ 74676 h 1373124"/>
                <a:gd name="connsiteX1" fmla="*/ 205740 w 473964"/>
                <a:gd name="connsiteY1" fmla="*/ 248412 h 1373124"/>
                <a:gd name="connsiteX2" fmla="*/ 233172 w 473964"/>
                <a:gd name="connsiteY2" fmla="*/ 595884 h 1373124"/>
                <a:gd name="connsiteX3" fmla="*/ 59436 w 473964"/>
                <a:gd name="connsiteY3" fmla="*/ 1007364 h 1373124"/>
                <a:gd name="connsiteX4" fmla="*/ 4572 w 473964"/>
                <a:gd name="connsiteY4" fmla="*/ 1208532 h 1373124"/>
                <a:gd name="connsiteX5" fmla="*/ 86868 w 473964"/>
                <a:gd name="connsiteY5" fmla="*/ 1363980 h 1373124"/>
                <a:gd name="connsiteX6" fmla="*/ 278892 w 473964"/>
                <a:gd name="connsiteY6" fmla="*/ 1263396 h 1373124"/>
                <a:gd name="connsiteX7" fmla="*/ 251460 w 473964"/>
                <a:gd name="connsiteY7" fmla="*/ 1071372 h 1373124"/>
                <a:gd name="connsiteX8" fmla="*/ 297180 w 473964"/>
                <a:gd name="connsiteY8" fmla="*/ 714756 h 1373124"/>
                <a:gd name="connsiteX9" fmla="*/ 352044 w 473964"/>
                <a:gd name="connsiteY9" fmla="*/ 376428 h 1373124"/>
                <a:gd name="connsiteX10" fmla="*/ 434340 w 473964"/>
                <a:gd name="connsiteY10" fmla="*/ 56388 h 1373124"/>
                <a:gd name="connsiteX11" fmla="*/ 123444 w 473964"/>
                <a:gd name="connsiteY11" fmla="*/ 74676 h 1373124"/>
                <a:gd name="connsiteX0" fmla="*/ 123444 w 473964"/>
                <a:gd name="connsiteY0" fmla="*/ 74676 h 1373124"/>
                <a:gd name="connsiteX1" fmla="*/ 205740 w 473964"/>
                <a:gd name="connsiteY1" fmla="*/ 248412 h 1373124"/>
                <a:gd name="connsiteX2" fmla="*/ 87080 w 473964"/>
                <a:gd name="connsiteY2" fmla="*/ 506144 h 1373124"/>
                <a:gd name="connsiteX3" fmla="*/ 59436 w 473964"/>
                <a:gd name="connsiteY3" fmla="*/ 1007364 h 1373124"/>
                <a:gd name="connsiteX4" fmla="*/ 4572 w 473964"/>
                <a:gd name="connsiteY4" fmla="*/ 1208532 h 1373124"/>
                <a:gd name="connsiteX5" fmla="*/ 86868 w 473964"/>
                <a:gd name="connsiteY5" fmla="*/ 1363980 h 1373124"/>
                <a:gd name="connsiteX6" fmla="*/ 278892 w 473964"/>
                <a:gd name="connsiteY6" fmla="*/ 1263396 h 1373124"/>
                <a:gd name="connsiteX7" fmla="*/ 251460 w 473964"/>
                <a:gd name="connsiteY7" fmla="*/ 1071372 h 1373124"/>
                <a:gd name="connsiteX8" fmla="*/ 297180 w 473964"/>
                <a:gd name="connsiteY8" fmla="*/ 714756 h 1373124"/>
                <a:gd name="connsiteX9" fmla="*/ 352044 w 473964"/>
                <a:gd name="connsiteY9" fmla="*/ 376428 h 1373124"/>
                <a:gd name="connsiteX10" fmla="*/ 434340 w 473964"/>
                <a:gd name="connsiteY10" fmla="*/ 56388 h 1373124"/>
                <a:gd name="connsiteX11" fmla="*/ 123444 w 473964"/>
                <a:gd name="connsiteY11" fmla="*/ 74676 h 1373124"/>
                <a:gd name="connsiteX0" fmla="*/ 38100 w 657568"/>
                <a:gd name="connsiteY0" fmla="*/ 78917 h 1364961"/>
                <a:gd name="connsiteX1" fmla="*/ 352230 w 657568"/>
                <a:gd name="connsiteY1" fmla="*/ 240249 h 1364961"/>
                <a:gd name="connsiteX2" fmla="*/ 233570 w 657568"/>
                <a:gd name="connsiteY2" fmla="*/ 497981 h 1364961"/>
                <a:gd name="connsiteX3" fmla="*/ 205926 w 657568"/>
                <a:gd name="connsiteY3" fmla="*/ 999201 h 1364961"/>
                <a:gd name="connsiteX4" fmla="*/ 151062 w 657568"/>
                <a:gd name="connsiteY4" fmla="*/ 1200369 h 1364961"/>
                <a:gd name="connsiteX5" fmla="*/ 233358 w 657568"/>
                <a:gd name="connsiteY5" fmla="*/ 1355817 h 1364961"/>
                <a:gd name="connsiteX6" fmla="*/ 425382 w 657568"/>
                <a:gd name="connsiteY6" fmla="*/ 1255233 h 1364961"/>
                <a:gd name="connsiteX7" fmla="*/ 397950 w 657568"/>
                <a:gd name="connsiteY7" fmla="*/ 1063209 h 1364961"/>
                <a:gd name="connsiteX8" fmla="*/ 443670 w 657568"/>
                <a:gd name="connsiteY8" fmla="*/ 706593 h 1364961"/>
                <a:gd name="connsiteX9" fmla="*/ 498534 w 657568"/>
                <a:gd name="connsiteY9" fmla="*/ 368265 h 1364961"/>
                <a:gd name="connsiteX10" fmla="*/ 580830 w 657568"/>
                <a:gd name="connsiteY10" fmla="*/ 48225 h 1364961"/>
                <a:gd name="connsiteX11" fmla="*/ 38100 w 657568"/>
                <a:gd name="connsiteY11" fmla="*/ 78917 h 1364961"/>
                <a:gd name="connsiteX0" fmla="*/ 78865 w 698334"/>
                <a:gd name="connsiteY0" fmla="*/ 78917 h 1364961"/>
                <a:gd name="connsiteX1" fmla="*/ 148406 w 698334"/>
                <a:gd name="connsiteY1" fmla="*/ 187404 h 1364961"/>
                <a:gd name="connsiteX2" fmla="*/ 274335 w 698334"/>
                <a:gd name="connsiteY2" fmla="*/ 497981 h 1364961"/>
                <a:gd name="connsiteX3" fmla="*/ 246691 w 698334"/>
                <a:gd name="connsiteY3" fmla="*/ 999201 h 1364961"/>
                <a:gd name="connsiteX4" fmla="*/ 191827 w 698334"/>
                <a:gd name="connsiteY4" fmla="*/ 1200369 h 1364961"/>
                <a:gd name="connsiteX5" fmla="*/ 274123 w 698334"/>
                <a:gd name="connsiteY5" fmla="*/ 1355817 h 1364961"/>
                <a:gd name="connsiteX6" fmla="*/ 466147 w 698334"/>
                <a:gd name="connsiteY6" fmla="*/ 1255233 h 1364961"/>
                <a:gd name="connsiteX7" fmla="*/ 438715 w 698334"/>
                <a:gd name="connsiteY7" fmla="*/ 1063209 h 1364961"/>
                <a:gd name="connsiteX8" fmla="*/ 484435 w 698334"/>
                <a:gd name="connsiteY8" fmla="*/ 706593 h 1364961"/>
                <a:gd name="connsiteX9" fmla="*/ 539299 w 698334"/>
                <a:gd name="connsiteY9" fmla="*/ 368265 h 1364961"/>
                <a:gd name="connsiteX10" fmla="*/ 621595 w 698334"/>
                <a:gd name="connsiteY10" fmla="*/ 48225 h 1364961"/>
                <a:gd name="connsiteX11" fmla="*/ 78865 w 698334"/>
                <a:gd name="connsiteY11" fmla="*/ 78917 h 1364961"/>
                <a:gd name="connsiteX0" fmla="*/ 15976 w 516439"/>
                <a:gd name="connsiteY0" fmla="*/ 18445 h 1304489"/>
                <a:gd name="connsiteX1" fmla="*/ 85517 w 516439"/>
                <a:gd name="connsiteY1" fmla="*/ 126932 h 1304489"/>
                <a:gd name="connsiteX2" fmla="*/ 211446 w 516439"/>
                <a:gd name="connsiteY2" fmla="*/ 437509 h 1304489"/>
                <a:gd name="connsiteX3" fmla="*/ 183802 w 516439"/>
                <a:gd name="connsiteY3" fmla="*/ 938729 h 1304489"/>
                <a:gd name="connsiteX4" fmla="*/ 128938 w 516439"/>
                <a:gd name="connsiteY4" fmla="*/ 1139897 h 1304489"/>
                <a:gd name="connsiteX5" fmla="*/ 211234 w 516439"/>
                <a:gd name="connsiteY5" fmla="*/ 1295345 h 1304489"/>
                <a:gd name="connsiteX6" fmla="*/ 403258 w 516439"/>
                <a:gd name="connsiteY6" fmla="*/ 1194761 h 1304489"/>
                <a:gd name="connsiteX7" fmla="*/ 375826 w 516439"/>
                <a:gd name="connsiteY7" fmla="*/ 1002737 h 1304489"/>
                <a:gd name="connsiteX8" fmla="*/ 421546 w 516439"/>
                <a:gd name="connsiteY8" fmla="*/ 646121 h 1304489"/>
                <a:gd name="connsiteX9" fmla="*/ 476410 w 516439"/>
                <a:gd name="connsiteY9" fmla="*/ 307793 h 1304489"/>
                <a:gd name="connsiteX10" fmla="*/ 181371 w 516439"/>
                <a:gd name="connsiteY10" fmla="*/ 48224 h 1304489"/>
                <a:gd name="connsiteX11" fmla="*/ 15976 w 516439"/>
                <a:gd name="connsiteY11" fmla="*/ 18445 h 1304489"/>
                <a:gd name="connsiteX0" fmla="*/ 15976 w 453955"/>
                <a:gd name="connsiteY0" fmla="*/ 74834 h 1360878"/>
                <a:gd name="connsiteX1" fmla="*/ 85517 w 453955"/>
                <a:gd name="connsiteY1" fmla="*/ 183321 h 1360878"/>
                <a:gd name="connsiteX2" fmla="*/ 211446 w 453955"/>
                <a:gd name="connsiteY2" fmla="*/ 493898 h 1360878"/>
                <a:gd name="connsiteX3" fmla="*/ 183802 w 453955"/>
                <a:gd name="connsiteY3" fmla="*/ 995118 h 1360878"/>
                <a:gd name="connsiteX4" fmla="*/ 128938 w 453955"/>
                <a:gd name="connsiteY4" fmla="*/ 1196286 h 1360878"/>
                <a:gd name="connsiteX5" fmla="*/ 211234 w 453955"/>
                <a:gd name="connsiteY5" fmla="*/ 1351734 h 1360878"/>
                <a:gd name="connsiteX6" fmla="*/ 403258 w 453955"/>
                <a:gd name="connsiteY6" fmla="*/ 1251150 h 1360878"/>
                <a:gd name="connsiteX7" fmla="*/ 375826 w 453955"/>
                <a:gd name="connsiteY7" fmla="*/ 1059126 h 1360878"/>
                <a:gd name="connsiteX8" fmla="*/ 421546 w 453955"/>
                <a:gd name="connsiteY8" fmla="*/ 702510 h 1360878"/>
                <a:gd name="connsiteX9" fmla="*/ 181371 w 453955"/>
                <a:gd name="connsiteY9" fmla="*/ 104613 h 1360878"/>
                <a:gd name="connsiteX10" fmla="*/ 15976 w 453955"/>
                <a:gd name="connsiteY10" fmla="*/ 74834 h 1360878"/>
                <a:gd name="connsiteX0" fmla="*/ 15976 w 430690"/>
                <a:gd name="connsiteY0" fmla="*/ 134269 h 1420313"/>
                <a:gd name="connsiteX1" fmla="*/ 85517 w 430690"/>
                <a:gd name="connsiteY1" fmla="*/ 242756 h 1420313"/>
                <a:gd name="connsiteX2" fmla="*/ 211446 w 430690"/>
                <a:gd name="connsiteY2" fmla="*/ 553333 h 1420313"/>
                <a:gd name="connsiteX3" fmla="*/ 183802 w 430690"/>
                <a:gd name="connsiteY3" fmla="*/ 1054553 h 1420313"/>
                <a:gd name="connsiteX4" fmla="*/ 128938 w 430690"/>
                <a:gd name="connsiteY4" fmla="*/ 1255721 h 1420313"/>
                <a:gd name="connsiteX5" fmla="*/ 211234 w 430690"/>
                <a:gd name="connsiteY5" fmla="*/ 1411169 h 1420313"/>
                <a:gd name="connsiteX6" fmla="*/ 403258 w 430690"/>
                <a:gd name="connsiteY6" fmla="*/ 1310585 h 1420313"/>
                <a:gd name="connsiteX7" fmla="*/ 375826 w 430690"/>
                <a:gd name="connsiteY7" fmla="*/ 1118561 h 1420313"/>
                <a:gd name="connsiteX8" fmla="*/ 181371 w 430690"/>
                <a:gd name="connsiteY8" fmla="*/ 164048 h 1420313"/>
                <a:gd name="connsiteX9" fmla="*/ 15976 w 430690"/>
                <a:gd name="connsiteY9" fmla="*/ 134269 h 1420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0690" h="1420313">
                  <a:moveTo>
                    <a:pt x="15976" y="134269"/>
                  </a:moveTo>
                  <a:cubicBezTo>
                    <a:pt x="0" y="147387"/>
                    <a:pt x="52939" y="172912"/>
                    <a:pt x="85517" y="242756"/>
                  </a:cubicBezTo>
                  <a:cubicBezTo>
                    <a:pt x="118095" y="312600"/>
                    <a:pt x="195065" y="418034"/>
                    <a:pt x="211446" y="553333"/>
                  </a:cubicBezTo>
                  <a:cubicBezTo>
                    <a:pt x="227827" y="688632"/>
                    <a:pt x="197553" y="937488"/>
                    <a:pt x="183802" y="1054553"/>
                  </a:cubicBezTo>
                  <a:cubicBezTo>
                    <a:pt x="170051" y="1171618"/>
                    <a:pt x="124366" y="1196285"/>
                    <a:pt x="128938" y="1255721"/>
                  </a:cubicBezTo>
                  <a:cubicBezTo>
                    <a:pt x="133510" y="1315157"/>
                    <a:pt x="165514" y="1402025"/>
                    <a:pt x="211234" y="1411169"/>
                  </a:cubicBezTo>
                  <a:cubicBezTo>
                    <a:pt x="256954" y="1420313"/>
                    <a:pt x="375826" y="1359353"/>
                    <a:pt x="403258" y="1310585"/>
                  </a:cubicBezTo>
                  <a:cubicBezTo>
                    <a:pt x="430690" y="1261817"/>
                    <a:pt x="412807" y="1309651"/>
                    <a:pt x="375826" y="1118561"/>
                  </a:cubicBezTo>
                  <a:cubicBezTo>
                    <a:pt x="338845" y="927472"/>
                    <a:pt x="241346" y="328097"/>
                    <a:pt x="181371" y="164048"/>
                  </a:cubicBezTo>
                  <a:cubicBezTo>
                    <a:pt x="121396" y="-1"/>
                    <a:pt x="31952" y="121151"/>
                    <a:pt x="15976" y="134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7" name="Freeform 16"/>
            <p:cNvSpPr/>
            <p:nvPr/>
          </p:nvSpPr>
          <p:spPr>
            <a:xfrm rot="21267504">
              <a:off x="4707481" y="3463251"/>
              <a:ext cx="508685" cy="1478786"/>
            </a:xfrm>
            <a:custGeom>
              <a:avLst/>
              <a:gdLst>
                <a:gd name="connsiteX0" fmla="*/ 123444 w 473964"/>
                <a:gd name="connsiteY0" fmla="*/ 74676 h 1373124"/>
                <a:gd name="connsiteX1" fmla="*/ 205740 w 473964"/>
                <a:gd name="connsiteY1" fmla="*/ 248412 h 1373124"/>
                <a:gd name="connsiteX2" fmla="*/ 233172 w 473964"/>
                <a:gd name="connsiteY2" fmla="*/ 595884 h 1373124"/>
                <a:gd name="connsiteX3" fmla="*/ 59436 w 473964"/>
                <a:gd name="connsiteY3" fmla="*/ 1007364 h 1373124"/>
                <a:gd name="connsiteX4" fmla="*/ 4572 w 473964"/>
                <a:gd name="connsiteY4" fmla="*/ 1208532 h 1373124"/>
                <a:gd name="connsiteX5" fmla="*/ 86868 w 473964"/>
                <a:gd name="connsiteY5" fmla="*/ 1363980 h 1373124"/>
                <a:gd name="connsiteX6" fmla="*/ 278892 w 473964"/>
                <a:gd name="connsiteY6" fmla="*/ 1263396 h 1373124"/>
                <a:gd name="connsiteX7" fmla="*/ 251460 w 473964"/>
                <a:gd name="connsiteY7" fmla="*/ 1071372 h 1373124"/>
                <a:gd name="connsiteX8" fmla="*/ 297180 w 473964"/>
                <a:gd name="connsiteY8" fmla="*/ 714756 h 1373124"/>
                <a:gd name="connsiteX9" fmla="*/ 352044 w 473964"/>
                <a:gd name="connsiteY9" fmla="*/ 376428 h 1373124"/>
                <a:gd name="connsiteX10" fmla="*/ 434340 w 473964"/>
                <a:gd name="connsiteY10" fmla="*/ 56388 h 1373124"/>
                <a:gd name="connsiteX11" fmla="*/ 123444 w 473964"/>
                <a:gd name="connsiteY11" fmla="*/ 74676 h 1373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3964" h="1373124">
                  <a:moveTo>
                    <a:pt x="123444" y="74676"/>
                  </a:moveTo>
                  <a:cubicBezTo>
                    <a:pt x="85344" y="106680"/>
                    <a:pt x="187452" y="161544"/>
                    <a:pt x="205740" y="248412"/>
                  </a:cubicBezTo>
                  <a:cubicBezTo>
                    <a:pt x="224028" y="335280"/>
                    <a:pt x="257556" y="469392"/>
                    <a:pt x="233172" y="595884"/>
                  </a:cubicBezTo>
                  <a:cubicBezTo>
                    <a:pt x="208788" y="722376"/>
                    <a:pt x="97536" y="905256"/>
                    <a:pt x="59436" y="1007364"/>
                  </a:cubicBezTo>
                  <a:cubicBezTo>
                    <a:pt x="21336" y="1109472"/>
                    <a:pt x="0" y="1149096"/>
                    <a:pt x="4572" y="1208532"/>
                  </a:cubicBezTo>
                  <a:cubicBezTo>
                    <a:pt x="9144" y="1267968"/>
                    <a:pt x="41148" y="1354836"/>
                    <a:pt x="86868" y="1363980"/>
                  </a:cubicBezTo>
                  <a:cubicBezTo>
                    <a:pt x="132588" y="1373124"/>
                    <a:pt x="251460" y="1312164"/>
                    <a:pt x="278892" y="1263396"/>
                  </a:cubicBezTo>
                  <a:cubicBezTo>
                    <a:pt x="306324" y="1214628"/>
                    <a:pt x="248412" y="1162812"/>
                    <a:pt x="251460" y="1071372"/>
                  </a:cubicBezTo>
                  <a:cubicBezTo>
                    <a:pt x="254508" y="979932"/>
                    <a:pt x="280416" y="830580"/>
                    <a:pt x="297180" y="714756"/>
                  </a:cubicBezTo>
                  <a:cubicBezTo>
                    <a:pt x="313944" y="598932"/>
                    <a:pt x="329184" y="486156"/>
                    <a:pt x="352044" y="376428"/>
                  </a:cubicBezTo>
                  <a:cubicBezTo>
                    <a:pt x="374904" y="266700"/>
                    <a:pt x="473964" y="112776"/>
                    <a:pt x="434340" y="56388"/>
                  </a:cubicBezTo>
                  <a:cubicBezTo>
                    <a:pt x="394716" y="0"/>
                    <a:pt x="161544" y="42672"/>
                    <a:pt x="123444" y="7467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  <p:sp>
          <p:nvSpPr>
            <p:cNvPr id="19" name="Freeform 18"/>
            <p:cNvSpPr/>
            <p:nvPr/>
          </p:nvSpPr>
          <p:spPr>
            <a:xfrm>
              <a:off x="5107890" y="3966244"/>
              <a:ext cx="298704" cy="822960"/>
            </a:xfrm>
            <a:custGeom>
              <a:avLst/>
              <a:gdLst>
                <a:gd name="connsiteX0" fmla="*/ 57912 w 298704"/>
                <a:gd name="connsiteY0" fmla="*/ 798576 h 822960"/>
                <a:gd name="connsiteX1" fmla="*/ 158496 w 298704"/>
                <a:gd name="connsiteY1" fmla="*/ 743712 h 822960"/>
                <a:gd name="connsiteX2" fmla="*/ 231648 w 298704"/>
                <a:gd name="connsiteY2" fmla="*/ 725424 h 822960"/>
                <a:gd name="connsiteX3" fmla="*/ 222504 w 298704"/>
                <a:gd name="connsiteY3" fmla="*/ 688848 h 822960"/>
                <a:gd name="connsiteX4" fmla="*/ 167640 w 298704"/>
                <a:gd name="connsiteY4" fmla="*/ 624840 h 822960"/>
                <a:gd name="connsiteX5" fmla="*/ 85344 w 298704"/>
                <a:gd name="connsiteY5" fmla="*/ 496824 h 822960"/>
                <a:gd name="connsiteX6" fmla="*/ 94488 w 298704"/>
                <a:gd name="connsiteY6" fmla="*/ 323088 h 822960"/>
                <a:gd name="connsiteX7" fmla="*/ 176784 w 298704"/>
                <a:gd name="connsiteY7" fmla="*/ 231648 h 822960"/>
                <a:gd name="connsiteX8" fmla="*/ 268224 w 298704"/>
                <a:gd name="connsiteY8" fmla="*/ 185928 h 822960"/>
                <a:gd name="connsiteX9" fmla="*/ 295656 w 298704"/>
                <a:gd name="connsiteY9" fmla="*/ 112776 h 822960"/>
                <a:gd name="connsiteX10" fmla="*/ 249936 w 298704"/>
                <a:gd name="connsiteY10" fmla="*/ 21336 h 822960"/>
                <a:gd name="connsiteX11" fmla="*/ 39624 w 298704"/>
                <a:gd name="connsiteY11" fmla="*/ 240792 h 822960"/>
                <a:gd name="connsiteX12" fmla="*/ 12192 w 298704"/>
                <a:gd name="connsiteY12" fmla="*/ 597408 h 822960"/>
                <a:gd name="connsiteX13" fmla="*/ 57912 w 298704"/>
                <a:gd name="connsiteY13" fmla="*/ 798576 h 8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8704" h="822960">
                  <a:moveTo>
                    <a:pt x="57912" y="798576"/>
                  </a:moveTo>
                  <a:cubicBezTo>
                    <a:pt x="82296" y="822960"/>
                    <a:pt x="129540" y="755904"/>
                    <a:pt x="158496" y="743712"/>
                  </a:cubicBezTo>
                  <a:cubicBezTo>
                    <a:pt x="187452" y="731520"/>
                    <a:pt x="220980" y="734568"/>
                    <a:pt x="231648" y="725424"/>
                  </a:cubicBezTo>
                  <a:cubicBezTo>
                    <a:pt x="242316" y="716280"/>
                    <a:pt x="233172" y="705612"/>
                    <a:pt x="222504" y="688848"/>
                  </a:cubicBezTo>
                  <a:cubicBezTo>
                    <a:pt x="211836" y="672084"/>
                    <a:pt x="190500" y="656844"/>
                    <a:pt x="167640" y="624840"/>
                  </a:cubicBezTo>
                  <a:cubicBezTo>
                    <a:pt x="144780" y="592836"/>
                    <a:pt x="97536" y="547116"/>
                    <a:pt x="85344" y="496824"/>
                  </a:cubicBezTo>
                  <a:cubicBezTo>
                    <a:pt x="73152" y="446532"/>
                    <a:pt x="79248" y="367284"/>
                    <a:pt x="94488" y="323088"/>
                  </a:cubicBezTo>
                  <a:cubicBezTo>
                    <a:pt x="109728" y="278892"/>
                    <a:pt x="147828" y="254508"/>
                    <a:pt x="176784" y="231648"/>
                  </a:cubicBezTo>
                  <a:cubicBezTo>
                    <a:pt x="205740" y="208788"/>
                    <a:pt x="248412" y="205740"/>
                    <a:pt x="268224" y="185928"/>
                  </a:cubicBezTo>
                  <a:cubicBezTo>
                    <a:pt x="288036" y="166116"/>
                    <a:pt x="298704" y="140208"/>
                    <a:pt x="295656" y="112776"/>
                  </a:cubicBezTo>
                  <a:cubicBezTo>
                    <a:pt x="292608" y="85344"/>
                    <a:pt x="292608" y="0"/>
                    <a:pt x="249936" y="21336"/>
                  </a:cubicBezTo>
                  <a:cubicBezTo>
                    <a:pt x="207264" y="42672"/>
                    <a:pt x="79248" y="144780"/>
                    <a:pt x="39624" y="240792"/>
                  </a:cubicBezTo>
                  <a:cubicBezTo>
                    <a:pt x="0" y="336804"/>
                    <a:pt x="7620" y="505968"/>
                    <a:pt x="12192" y="597408"/>
                  </a:cubicBezTo>
                  <a:cubicBezTo>
                    <a:pt x="16764" y="688848"/>
                    <a:pt x="33528" y="774192"/>
                    <a:pt x="57912" y="79857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2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2">
                    <a:lumMod val="20000"/>
                    <a:lumOff val="80000"/>
                    <a:shade val="100000"/>
                    <a:satMod val="11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248</TotalTime>
  <Words>255</Words>
  <Application>Microsoft Macintosh PowerPoint</Application>
  <PresentationFormat>On-screen Show (4:3)</PresentationFormat>
  <Paragraphs>68</Paragraphs>
  <Slides>27</Slides>
  <Notes>0</Notes>
  <HiddenSlides>0</HiddenSlides>
  <MMClips>0</MMClips>
  <ScaleCrop>false</ScaleCrop>
  <HeadingPairs>
    <vt:vector size="4" baseType="variant">
      <vt:variant>
        <vt:lpstr>Design Template</vt:lpstr>
      </vt:variant>
      <vt:variant>
        <vt:i4>1</vt:i4>
      </vt:variant>
      <vt:variant>
        <vt:lpstr>Slide Titles</vt:lpstr>
      </vt:variant>
      <vt:variant>
        <vt:i4>27</vt:i4>
      </vt:variant>
    </vt:vector>
  </HeadingPairs>
  <TitlesOfParts>
    <vt:vector size="28" baseType="lpstr"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Phoebe</dc:creator>
  <cp:lastModifiedBy>Mark Hill</cp:lastModifiedBy>
  <cp:revision>29</cp:revision>
  <dcterms:created xsi:type="dcterms:W3CDTF">2009-10-02T05:56:47Z</dcterms:created>
  <dcterms:modified xsi:type="dcterms:W3CDTF">2009-10-02T06:11:28Z</dcterms:modified>
</cp:coreProperties>
</file>