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9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4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1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0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408B-55A6-A142-8D6D-DAFAB602C3F3}" type="datetimeFigureOut">
              <a:rPr lang="en-US" smtClean="0"/>
              <a:t>6/10/14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7342-573A-4541-8C86-5412EACB6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0"/>
            <a:ext cx="49667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3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Antigone Kordas</dc:creator>
  <cp:lastModifiedBy>Antigone Kordas</cp:lastModifiedBy>
  <cp:revision>1</cp:revision>
  <dcterms:created xsi:type="dcterms:W3CDTF">2014-10-06T07:51:12Z</dcterms:created>
  <dcterms:modified xsi:type="dcterms:W3CDTF">2014-10-06T07:51:44Z</dcterms:modified>
</cp:coreProperties>
</file>